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3" r:id="rId2"/>
    <p:sldMasterId id="2147483656" r:id="rId3"/>
    <p:sldMasterId id="2147483651" r:id="rId4"/>
    <p:sldMasterId id="2147483659" r:id="rId5"/>
  </p:sldMasterIdLst>
  <p:sldIdLst>
    <p:sldId id="258" r:id="rId6"/>
    <p:sldId id="261" r:id="rId7"/>
    <p:sldId id="272" r:id="rId8"/>
    <p:sldId id="273" r:id="rId9"/>
    <p:sldId id="290" r:id="rId10"/>
    <p:sldId id="288" r:id="rId11"/>
    <p:sldId id="278" r:id="rId12"/>
    <p:sldId id="279" r:id="rId13"/>
    <p:sldId id="281" r:id="rId14"/>
    <p:sldId id="289" r:id="rId15"/>
    <p:sldId id="280" r:id="rId16"/>
    <p:sldId id="283" r:id="rId17"/>
    <p:sldId id="284" r:id="rId18"/>
    <p:sldId id="274" r:id="rId19"/>
    <p:sldId id="275" r:id="rId20"/>
    <p:sldId id="276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나눔스퀘어 ExtraBold" panose="020B0600000101010101" pitchFamily="50" charset="-127"/>
      <p:bold r:id="rId23"/>
    </p:embeddedFont>
    <p:embeddedFont>
      <p:font typeface="Hahmlet Black" pitchFamily="2" charset="-127"/>
      <p:bold r:id="rId24"/>
    </p:embeddedFont>
    <p:embeddedFont>
      <p:font typeface="Arial Unicode MS" panose="020B0604020202020204" pitchFamily="50" charset="-127"/>
      <p:regular r:id="rId25"/>
    </p:embeddedFont>
    <p:embeddedFont>
      <p:font typeface="CookieRun Bold" panose="020B0600000101010101" pitchFamily="50" charset="-127"/>
      <p:bold r:id="rId26"/>
    </p:embeddedFont>
    <p:embeddedFont>
      <p:font typeface="나눔스퀘어 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D38"/>
    <a:srgbClr val="E17D2A"/>
    <a:srgbClr val="C7DADE"/>
    <a:srgbClr val="FEF6EC"/>
    <a:srgbClr val="ECB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14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03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13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00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02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3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9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06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6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49477" y="1707177"/>
            <a:ext cx="1093046" cy="1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49477" y="1707177"/>
            <a:ext cx="1093046" cy="12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677" y="205456"/>
            <a:ext cx="647347" cy="769323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422330" y="968228"/>
            <a:ext cx="2579991" cy="0"/>
          </a:xfrm>
          <a:prstGeom prst="line">
            <a:avLst/>
          </a:prstGeom>
          <a:ln w="25400" cap="rnd" cmpd="sng">
            <a:solidFill>
              <a:srgbClr val="C7D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53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422330" y="968228"/>
            <a:ext cx="2579991" cy="0"/>
          </a:xfrm>
          <a:prstGeom prst="line">
            <a:avLst/>
          </a:prstGeom>
          <a:ln w="25400" cap="rnd" cmpd="sng">
            <a:solidFill>
              <a:srgbClr val="C7D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1677" y="197931"/>
            <a:ext cx="653679" cy="7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EtcKhJcVs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5240" y="3478034"/>
            <a:ext cx="4684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E17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hmlet Black" pitchFamily="2" charset="-127"/>
                <a:ea typeface="Hahmlet Black" pitchFamily="2" charset="-127"/>
                <a:cs typeface="Hahmlet Black" pitchFamily="2" charset="-127"/>
              </a:rPr>
              <a:t>“</a:t>
            </a:r>
            <a:r>
              <a:rPr lang="ko-KR" altLang="en-US" sz="4400" dirty="0" smtClean="0">
                <a:solidFill>
                  <a:srgbClr val="E17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hmlet Black" pitchFamily="2" charset="-127"/>
                <a:ea typeface="Hahmlet Black" pitchFamily="2" charset="-127"/>
                <a:cs typeface="Hahmlet Black" pitchFamily="2" charset="-127"/>
              </a:rPr>
              <a:t>비어</a:t>
            </a:r>
            <a:r>
              <a:rPr lang="en-US" altLang="ko-KR" sz="4400" dirty="0" smtClean="0">
                <a:solidFill>
                  <a:srgbClr val="E17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hmlet Black" pitchFamily="2" charset="-127"/>
                <a:ea typeface="Hahmlet Black" pitchFamily="2" charset="-127"/>
                <a:cs typeface="Hahmlet Black" pitchFamily="2" charset="-127"/>
              </a:rPr>
              <a:t>”</a:t>
            </a:r>
            <a:r>
              <a:rPr lang="ko-KR" altLang="en-US" sz="4400" dirty="0" smtClean="0">
                <a:solidFill>
                  <a:srgbClr val="E17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hmlet Black" pitchFamily="2" charset="-127"/>
                <a:ea typeface="Hahmlet Black" pitchFamily="2" charset="-127"/>
                <a:cs typeface="Hahmlet Black" pitchFamily="2" charset="-127"/>
              </a:rPr>
              <a:t>있는 편의점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hmlet Black" pitchFamily="2" charset="-127"/>
              <a:ea typeface="Hahmlet Black" pitchFamily="2" charset="-127"/>
              <a:cs typeface="Hahmlet Black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48246" y="6377354"/>
            <a:ext cx="531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Arial Unicode MS" panose="020B0604020202020204" pitchFamily="50" charset="-127"/>
              </a:rPr>
              <a:t>C205</a:t>
            </a:r>
            <a:r>
              <a:rPr lang="en-US" altLang="ko-KR" b="1" spc="-150" dirty="0">
                <a:solidFill>
                  <a:srgbClr val="FF0000"/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b="1" spc="-150" dirty="0">
                <a:solidFill>
                  <a:schemeClr val="bg1">
                    <a:lumMod val="9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Arial Unicode MS" panose="020B0604020202020204" pitchFamily="50" charset="-127"/>
              </a:rPr>
              <a:t>김대호 박준수 </a:t>
            </a:r>
            <a:r>
              <a:rPr lang="ko-KR" altLang="en-US" b="1" spc="-150" dirty="0" err="1">
                <a:solidFill>
                  <a:schemeClr val="bg1">
                    <a:lumMod val="9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Arial Unicode MS" panose="020B0604020202020204" pitchFamily="50" charset="-127"/>
              </a:rPr>
              <a:t>성루비</a:t>
            </a:r>
            <a:r>
              <a:rPr lang="ko-KR" altLang="en-US" b="1" spc="-150" dirty="0">
                <a:solidFill>
                  <a:schemeClr val="bg1">
                    <a:lumMod val="9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  <a:cs typeface="Arial Unicode MS" panose="020B0604020202020204" pitchFamily="50" charset="-127"/>
              </a:rPr>
              <a:t> 이수현</a:t>
            </a:r>
          </a:p>
        </p:txBody>
      </p:sp>
    </p:spTree>
    <p:extLst>
      <p:ext uri="{BB962C8B-B14F-4D97-AF65-F5344CB8AC3E}">
        <p14:creationId xmlns:p14="http://schemas.microsoft.com/office/powerpoint/2010/main" val="159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250" y="2379783"/>
            <a:ext cx="56856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협업 </a:t>
            </a:r>
            <a:r>
              <a:rPr lang="ko-KR" altLang="en-US" sz="2800" b="1" dirty="0" err="1" smtClean="0">
                <a:solidFill>
                  <a:schemeClr val="accent2"/>
                </a:solidFill>
                <a:latin typeface="+mj-ea"/>
                <a:ea typeface="+mj-ea"/>
              </a:rPr>
              <a:t>필터링</a:t>
            </a:r>
            <a:endParaRPr lang="en-US" altLang="ko-KR" sz="28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latin typeface="+mj-ea"/>
                <a:ea typeface="+mj-ea"/>
              </a:rPr>
              <a:t>Collaborative Filtering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기준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이용자가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선호하는 콘텐츠를 추천 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7941" y="2379783"/>
            <a:ext cx="56856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콘텐츠 기반 </a:t>
            </a:r>
            <a:r>
              <a:rPr lang="ko-KR" altLang="en-US" sz="2800" b="1" dirty="0" err="1" smtClean="0">
                <a:solidFill>
                  <a:schemeClr val="accent2"/>
                </a:solidFill>
                <a:latin typeface="+mj-ea"/>
                <a:ea typeface="+mj-ea"/>
              </a:rPr>
              <a:t>필터링</a:t>
            </a:r>
            <a:endParaRPr lang="en-US" altLang="ko-KR" sz="28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latin typeface="+mj-ea"/>
                <a:ea typeface="+mj-ea"/>
              </a:rPr>
              <a:t>Content based Filtering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기준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기준으로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콘텐츠를 추천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7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25" y="1781907"/>
            <a:ext cx="7652286" cy="48103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50" y="1331668"/>
            <a:ext cx="10848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3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69" y="1922585"/>
            <a:ext cx="9793160" cy="39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59" y="1571258"/>
            <a:ext cx="7343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0562" y="383454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12" y="1277816"/>
            <a:ext cx="11072424" cy="51496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5477" y="662925"/>
            <a:ext cx="3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https://j5c205.p.ssafy.io/main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3812" y="383454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365" y="1594338"/>
            <a:ext cx="10773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김대호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익숙하다고 생각했는데 </a:t>
            </a:r>
            <a:r>
              <a:rPr lang="ko-KR" altLang="en-US" sz="2400" dirty="0" err="1">
                <a:solidFill>
                  <a:schemeClr val="bg1"/>
                </a:solidFill>
              </a:rPr>
              <a:t>하다보니</a:t>
            </a:r>
            <a:r>
              <a:rPr lang="ko-KR" altLang="en-US" sz="2400" dirty="0">
                <a:solidFill>
                  <a:schemeClr val="bg1"/>
                </a:solidFill>
              </a:rPr>
              <a:t> 마음대로 안돼서 아직 더 노력해야겠다고 생각했습니다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384" y="2837957"/>
            <a:ext cx="10773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박준수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빅데이터가 얼마나 많은 것을 공부해야 하는 지 알 수 있었고 아직 웹 개발 부분도 부족한 부분이 더 많다고 생각했습니다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382" y="4081576"/>
            <a:ext cx="1077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성루비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err="1">
                <a:solidFill>
                  <a:schemeClr val="bg1"/>
                </a:solidFill>
              </a:rPr>
              <a:t>로직</a:t>
            </a:r>
            <a:r>
              <a:rPr lang="ko-KR" altLang="en-US" sz="2400" dirty="0">
                <a:solidFill>
                  <a:schemeClr val="bg1"/>
                </a:solidFill>
              </a:rPr>
              <a:t> 구현이 프로젝트의 끝이 아니라 배포 등 다른 것들도 많은 부분을 차지한다는 것을 느꼈고 다방면으로 공부해서 이후 </a:t>
            </a:r>
            <a:r>
              <a:rPr lang="ko-KR" altLang="en-US" sz="2400" dirty="0" err="1">
                <a:solidFill>
                  <a:schemeClr val="bg1"/>
                </a:solidFill>
              </a:rPr>
              <a:t>플젝에는</a:t>
            </a:r>
            <a:r>
              <a:rPr lang="ko-KR" altLang="en-US" sz="2400" dirty="0">
                <a:solidFill>
                  <a:schemeClr val="bg1"/>
                </a:solidFill>
              </a:rPr>
              <a:t> 아쉬움 없는 결과물을 만들고 싶습니다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14" y="5325195"/>
            <a:ext cx="1078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이수현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: 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figma</a:t>
            </a:r>
            <a:r>
              <a:rPr lang="ko-KR" altLang="en-US" sz="2400" dirty="0" smtClean="0">
                <a:solidFill>
                  <a:schemeClr val="bg1"/>
                </a:solidFill>
              </a:rPr>
              <a:t>를 꼼꼼하게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짰던게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api</a:t>
            </a:r>
            <a:r>
              <a:rPr lang="ko-KR" altLang="en-US" sz="2400" dirty="0" smtClean="0">
                <a:solidFill>
                  <a:schemeClr val="bg1"/>
                </a:solidFill>
              </a:rPr>
              <a:t>를 구성하는데 큰 도움이 되었다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프로젝트를 통해 </a:t>
            </a:r>
            <a:r>
              <a:rPr lang="en-US" altLang="ko-KR" sz="2400" dirty="0" smtClean="0">
                <a:solidFill>
                  <a:schemeClr val="bg1"/>
                </a:solidFill>
              </a:rPr>
              <a:t>Rest API</a:t>
            </a:r>
            <a:r>
              <a:rPr lang="ko-KR" altLang="en-US" sz="2400" dirty="0" smtClean="0">
                <a:solidFill>
                  <a:schemeClr val="bg1"/>
                </a:solidFill>
              </a:rPr>
              <a:t>에 조금은 가까워진 느낌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4600" y="3478034"/>
            <a:ext cx="2805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E17D2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hmlet Black" pitchFamily="2" charset="-127"/>
                <a:ea typeface="Hahmlet Black" pitchFamily="2" charset="-127"/>
                <a:cs typeface="Hahmlet Black" pitchFamily="2" charset="-127"/>
              </a:rPr>
              <a:t>감사합니다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hmlet Black" pitchFamily="2" charset="-127"/>
              <a:ea typeface="Hahmlet Black" pitchFamily="2" charset="-127"/>
              <a:cs typeface="Hahmlet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52" y="2305845"/>
            <a:ext cx="410288" cy="23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9688" y="2465114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UCC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6456" y="2986388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6456" y="3507662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6456" y="4028936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689" y="2986388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소개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9688" y="3507662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9688" y="402699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E17D2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800" dirty="0">
              <a:solidFill>
                <a:srgbClr val="E17D2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6457" y="2465114"/>
            <a:ext cx="630301" cy="5232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57" y="2465114"/>
            <a:ext cx="117225" cy="1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7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의도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6708" y="2203938"/>
            <a:ext cx="76668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많은 사람들이 좋아하고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친근한 아이템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맥주</a:t>
            </a:r>
            <a:r>
              <a:rPr lang="en-US" altLang="ko-KR" sz="2000" dirty="0" smtClean="0">
                <a:solidFill>
                  <a:schemeClr val="bg1"/>
                </a:solidFill>
              </a:rPr>
              <a:t>“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맥주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항상 똑같은 맥주만 마시지만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그렇다고 돈 낭비하면서 도전하고 싶진 </a:t>
            </a:r>
            <a:r>
              <a:rPr lang="en-US" altLang="ko-KR" sz="2000" dirty="0" smtClean="0">
                <a:solidFill>
                  <a:schemeClr val="bg1"/>
                </a:solidFill>
              </a:rPr>
              <a:t>X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강제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혼맥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250" y="2379783"/>
            <a:ext cx="56856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협업 </a:t>
            </a:r>
            <a:r>
              <a:rPr lang="ko-KR" altLang="en-US" sz="2800" b="1" dirty="0" err="1" smtClean="0">
                <a:solidFill>
                  <a:schemeClr val="accent2"/>
                </a:solidFill>
                <a:latin typeface="+mj-ea"/>
                <a:ea typeface="+mj-ea"/>
              </a:rPr>
              <a:t>필터링</a:t>
            </a:r>
            <a:endParaRPr lang="en-US" altLang="ko-KR" sz="28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latin typeface="+mj-ea"/>
                <a:ea typeface="+mj-ea"/>
              </a:rPr>
              <a:t>Collaborative Filtering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기준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소비자와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이용자가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선호하는 콘텐츠를 추천 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7941" y="2379783"/>
            <a:ext cx="56856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accent2"/>
                </a:solidFill>
                <a:latin typeface="+mj-ea"/>
                <a:ea typeface="+mj-ea"/>
              </a:rPr>
              <a:t>콘텐츠 기반 </a:t>
            </a:r>
            <a:r>
              <a:rPr lang="ko-KR" altLang="en-US" sz="2800" b="1" dirty="0" err="1" smtClean="0">
                <a:solidFill>
                  <a:schemeClr val="accent2"/>
                </a:solidFill>
                <a:latin typeface="+mj-ea"/>
                <a:ea typeface="+mj-ea"/>
              </a:rPr>
              <a:t>필터링</a:t>
            </a:r>
            <a:endParaRPr lang="en-US" altLang="ko-KR" sz="2800" b="1" dirty="0" smtClean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latin typeface="+mj-ea"/>
                <a:ea typeface="+mj-ea"/>
              </a:rPr>
              <a:t>Content based Filtering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기준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소비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기준으로</a:t>
            </a:r>
            <a:endParaRPr lang="en-US" altLang="ko-KR" sz="2400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콘텐츠를 추천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8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97" y="1301260"/>
            <a:ext cx="8530235" cy="4675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1322" y="6335953"/>
            <a:ext cx="3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hlinkClick r:id="rId3" tooltip="https://youtu.be/8EtcKhJcVsk"/>
              </a:rPr>
              <a:t>https://youtu.be/8EtcKhJcVsk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69" y="1288180"/>
            <a:ext cx="5404339" cy="53114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050" y="383454"/>
            <a:ext cx="3990975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93" y="3820624"/>
            <a:ext cx="623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83" t="-138" r="183" b="58329"/>
          <a:stretch/>
        </p:blipFill>
        <p:spPr>
          <a:xfrm>
            <a:off x="4426496" y="1766088"/>
            <a:ext cx="6419850" cy="35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52" y="383454"/>
            <a:ext cx="8189008" cy="61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69" y="38345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725" y="49117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6" y="675841"/>
            <a:ext cx="7385539" cy="55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메인 슬라이드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메인 슬라이드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239</Words>
  <Application>Microsoft Office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나눔스퀘어</vt:lpstr>
      <vt:lpstr>Arial</vt:lpstr>
      <vt:lpstr>나눔스퀘어 ExtraBold</vt:lpstr>
      <vt:lpstr>Hahmlet Black</vt:lpstr>
      <vt:lpstr>Arial Unicode MS</vt:lpstr>
      <vt:lpstr>CookieRun Bold</vt:lpstr>
      <vt:lpstr>나눔스퀘어 Bold</vt:lpstr>
      <vt:lpstr>기본</vt:lpstr>
      <vt:lpstr>1_메인 슬라이드, 마무리</vt:lpstr>
      <vt:lpstr>2_메인 슬라이드, 마무리</vt:lpstr>
      <vt:lpstr>1_내용 슬라이드</vt:lpstr>
      <vt:lpstr>2_내용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multicampus</cp:lastModifiedBy>
  <cp:revision>31</cp:revision>
  <dcterms:created xsi:type="dcterms:W3CDTF">2017-08-02T07:13:04Z</dcterms:created>
  <dcterms:modified xsi:type="dcterms:W3CDTF">2021-10-07T17:18:02Z</dcterms:modified>
</cp:coreProperties>
</file>