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6858000" cx="12192000"/>
  <p:notesSz cx="6858000" cy="9144000"/>
  <p:embeddedFontLst>
    <p:embeddedFont>
      <p:font typeface="Roboto"/>
      <p:regular r:id="rId53"/>
      <p:bold r:id="rId54"/>
      <p:italic r:id="rId55"/>
      <p:boldItalic r:id="rId56"/>
    </p:embeddedFont>
    <p:embeddedFont>
      <p:font typeface="Source Sans Pro Light"/>
      <p:regular r:id="rId57"/>
      <p:bold r:id="rId58"/>
      <p:italic r:id="rId59"/>
      <p:boldItalic r:id="rId60"/>
    </p:embeddedFont>
    <p:embeddedFont>
      <p:font typeface="Lato"/>
      <p:regular r:id="rId61"/>
      <p:bold r:id="rId62"/>
      <p:italic r:id="rId63"/>
      <p:boldItalic r:id="rId64"/>
    </p:embeddedFont>
    <p:embeddedFont>
      <p:font typeface="Source Sans Pro SemiBold"/>
      <p:regular r:id="rId65"/>
      <p:bold r:id="rId66"/>
      <p:italic r:id="rId67"/>
      <p:boldItalic r:id="rId68"/>
    </p:embeddedFont>
    <p:embeddedFont>
      <p:font typeface="Poppins"/>
      <p:regular r:id="rId69"/>
      <p:bold r:id="rId70"/>
      <p:italic r:id="rId71"/>
      <p:boldItalic r:id="rId72"/>
    </p:embeddedFont>
    <p:embeddedFont>
      <p:font typeface="Source Sans Pro Black"/>
      <p:bold r:id="rId73"/>
      <p:boldItalic r:id="rId74"/>
    </p:embeddedFont>
    <p:embeddedFont>
      <p:font typeface="Lato Black"/>
      <p:bold r:id="rId75"/>
      <p:boldItalic r:id="rId76"/>
    </p:embeddedFont>
    <p:embeddedFont>
      <p:font typeface="Poppins Black"/>
      <p:bold r:id="rId77"/>
      <p:boldItalic r:id="rId78"/>
    </p:embeddedFont>
    <p:embeddedFont>
      <p:font typeface="Montserrat Alternates ExtraBold"/>
      <p:bold r:id="rId79"/>
      <p:boldItalic r:id="rId80"/>
    </p:embeddedFont>
    <p:embeddedFont>
      <p:font typeface="Poppins ExtraBold"/>
      <p:bold r:id="rId81"/>
      <p:boldItalic r:id="rId82"/>
    </p:embeddedFont>
    <p:embeddedFont>
      <p:font typeface="Poppins ExtraLight"/>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7" roundtripDataSignature="AMtx7mhKd3m8a5vpts5NkCkWAzX6Fd12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PoppinsExtraLight-bold.fntdata"/><Relationship Id="rId83" Type="http://schemas.openxmlformats.org/officeDocument/2006/relationships/font" Target="fonts/PoppinsExtraLight-regular.fntdata"/><Relationship Id="rId42" Type="http://schemas.openxmlformats.org/officeDocument/2006/relationships/slide" Target="slides/slide38.xml"/><Relationship Id="rId86" Type="http://schemas.openxmlformats.org/officeDocument/2006/relationships/font" Target="fonts/PoppinsExtraLight-boldItalic.fntdata"/><Relationship Id="rId41" Type="http://schemas.openxmlformats.org/officeDocument/2006/relationships/slide" Target="slides/slide37.xml"/><Relationship Id="rId85" Type="http://schemas.openxmlformats.org/officeDocument/2006/relationships/font" Target="fonts/PoppinsExtraLight-italic.fntdata"/><Relationship Id="rId44" Type="http://schemas.openxmlformats.org/officeDocument/2006/relationships/slide" Target="slides/slide40.xml"/><Relationship Id="rId43" Type="http://schemas.openxmlformats.org/officeDocument/2006/relationships/slide" Target="slides/slide39.xml"/><Relationship Id="rId87" Type="http://customschemas.google.com/relationships/presentationmetadata" Target="metadata"/><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MontserratAlternatesExtraBold-boldItalic.fntdata"/><Relationship Id="rId82" Type="http://schemas.openxmlformats.org/officeDocument/2006/relationships/font" Target="fonts/PoppinsExtraBold-boldItalic.fntdata"/><Relationship Id="rId81" Type="http://schemas.openxmlformats.org/officeDocument/2006/relationships/font" Target="fonts/PoppinsExtra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SourceSansProBlack-bold.fntdata"/><Relationship Id="rId72" Type="http://schemas.openxmlformats.org/officeDocument/2006/relationships/font" Target="fonts/Poppins-boldItalic.fntdata"/><Relationship Id="rId31" Type="http://schemas.openxmlformats.org/officeDocument/2006/relationships/slide" Target="slides/slide27.xml"/><Relationship Id="rId75" Type="http://schemas.openxmlformats.org/officeDocument/2006/relationships/font" Target="fonts/LatoBlack-bold.fntdata"/><Relationship Id="rId30" Type="http://schemas.openxmlformats.org/officeDocument/2006/relationships/slide" Target="slides/slide26.xml"/><Relationship Id="rId74" Type="http://schemas.openxmlformats.org/officeDocument/2006/relationships/font" Target="fonts/SourceSansProBlack-boldItalic.fntdata"/><Relationship Id="rId33" Type="http://schemas.openxmlformats.org/officeDocument/2006/relationships/slide" Target="slides/slide29.xml"/><Relationship Id="rId77" Type="http://schemas.openxmlformats.org/officeDocument/2006/relationships/font" Target="fonts/PoppinsBlack-bold.fntdata"/><Relationship Id="rId32" Type="http://schemas.openxmlformats.org/officeDocument/2006/relationships/slide" Target="slides/slide28.xml"/><Relationship Id="rId76" Type="http://schemas.openxmlformats.org/officeDocument/2006/relationships/font" Target="fonts/LatoBlack-boldItalic.fntdata"/><Relationship Id="rId35" Type="http://schemas.openxmlformats.org/officeDocument/2006/relationships/slide" Target="slides/slide31.xml"/><Relationship Id="rId79" Type="http://schemas.openxmlformats.org/officeDocument/2006/relationships/font" Target="fonts/MontserratAlternatesExtraBold-bold.fntdata"/><Relationship Id="rId34" Type="http://schemas.openxmlformats.org/officeDocument/2006/relationships/slide" Target="slides/slide30.xml"/><Relationship Id="rId78" Type="http://schemas.openxmlformats.org/officeDocument/2006/relationships/font" Target="fonts/PoppinsBlack-boldItalic.fntdata"/><Relationship Id="rId71" Type="http://schemas.openxmlformats.org/officeDocument/2006/relationships/font" Target="fonts/Poppins-italic.fntdata"/><Relationship Id="rId70" Type="http://schemas.openxmlformats.org/officeDocument/2006/relationships/font" Target="fonts/Poppins-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Lato-bold.fntdata"/><Relationship Id="rId61" Type="http://schemas.openxmlformats.org/officeDocument/2006/relationships/font" Target="fonts/Lato-regular.fntdata"/><Relationship Id="rId20" Type="http://schemas.openxmlformats.org/officeDocument/2006/relationships/slide" Target="slides/slide16.xml"/><Relationship Id="rId64" Type="http://schemas.openxmlformats.org/officeDocument/2006/relationships/font" Target="fonts/Lato-boldItalic.fntdata"/><Relationship Id="rId63" Type="http://schemas.openxmlformats.org/officeDocument/2006/relationships/font" Target="fonts/Lato-italic.fntdata"/><Relationship Id="rId22" Type="http://schemas.openxmlformats.org/officeDocument/2006/relationships/slide" Target="slides/slide18.xml"/><Relationship Id="rId66" Type="http://schemas.openxmlformats.org/officeDocument/2006/relationships/font" Target="fonts/SourceSansProSemiBold-bold.fntdata"/><Relationship Id="rId21" Type="http://schemas.openxmlformats.org/officeDocument/2006/relationships/slide" Target="slides/slide17.xml"/><Relationship Id="rId65" Type="http://schemas.openxmlformats.org/officeDocument/2006/relationships/font" Target="fonts/SourceSansProSemiBold-regular.fntdata"/><Relationship Id="rId24" Type="http://schemas.openxmlformats.org/officeDocument/2006/relationships/slide" Target="slides/slide20.xml"/><Relationship Id="rId68" Type="http://schemas.openxmlformats.org/officeDocument/2006/relationships/font" Target="fonts/SourceSansProSemiBold-boldItalic.fntdata"/><Relationship Id="rId23" Type="http://schemas.openxmlformats.org/officeDocument/2006/relationships/slide" Target="slides/slide19.xml"/><Relationship Id="rId67" Type="http://schemas.openxmlformats.org/officeDocument/2006/relationships/font" Target="fonts/SourceSansProSemiBold-italic.fntdata"/><Relationship Id="rId60" Type="http://schemas.openxmlformats.org/officeDocument/2006/relationships/font" Target="fonts/SourceSansProLight-boldItalic.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Poppins-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Roboto-regular.fntdata"/><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Roboto-italic.fntdata"/><Relationship Id="rId10" Type="http://schemas.openxmlformats.org/officeDocument/2006/relationships/slide" Target="slides/slide6.xml"/><Relationship Id="rId54" Type="http://schemas.openxmlformats.org/officeDocument/2006/relationships/font" Target="fonts/Roboto-bold.fntdata"/><Relationship Id="rId13" Type="http://schemas.openxmlformats.org/officeDocument/2006/relationships/slide" Target="slides/slide9.xml"/><Relationship Id="rId57" Type="http://schemas.openxmlformats.org/officeDocument/2006/relationships/font" Target="fonts/SourceSansProLight-regular.fntdata"/><Relationship Id="rId12" Type="http://schemas.openxmlformats.org/officeDocument/2006/relationships/slide" Target="slides/slide8.xml"/><Relationship Id="rId56" Type="http://schemas.openxmlformats.org/officeDocument/2006/relationships/font" Target="fonts/Roboto-boldItalic.fntdata"/><Relationship Id="rId15" Type="http://schemas.openxmlformats.org/officeDocument/2006/relationships/slide" Target="slides/slide11.xml"/><Relationship Id="rId59" Type="http://schemas.openxmlformats.org/officeDocument/2006/relationships/font" Target="fonts/SourceSansProLight-italic.fntdata"/><Relationship Id="rId14" Type="http://schemas.openxmlformats.org/officeDocument/2006/relationships/slide" Target="slides/slide10.xml"/><Relationship Id="rId58" Type="http://schemas.openxmlformats.org/officeDocument/2006/relationships/font" Target="fonts/SourceSansProLight-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p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1" name="Google Shape;36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4" name="Google Shape;37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1" name="Google Shape;38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6" name="Google Shape;38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1" name="Google Shape;39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7" name="Google Shape;39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2" name="Google Shape;40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9" name="Google Shape;409;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3" name="Google Shape;41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9" name="Google Shape;419;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5" name="Google Shape;42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2" name="Google Shape;432;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9" name="Google Shape;439;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4" name="Google Shape;444;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9" name="Google Shape;449;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3" name="Google Shape;453;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1" name="Google Shape;461;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5" name="Google Shape;625;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5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38" name="Shape 38"/>
        <p:cNvGrpSpPr/>
        <p:nvPr/>
      </p:nvGrpSpPr>
      <p:grpSpPr>
        <a:xfrm>
          <a:off x="0" y="0"/>
          <a:ext cx="0" cy="0"/>
          <a:chOff x="0" y="0"/>
          <a:chExt cx="0" cy="0"/>
        </a:xfrm>
      </p:grpSpPr>
      <p:sp>
        <p:nvSpPr>
          <p:cNvPr id="39" name="Google Shape;39;p61"/>
          <p:cNvSpPr/>
          <p:nvPr>
            <p:ph idx="2" type="pic"/>
          </p:nvPr>
        </p:nvSpPr>
        <p:spPr>
          <a:xfrm>
            <a:off x="504825" y="419100"/>
            <a:ext cx="11182350" cy="356235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40" name="Shape 40"/>
        <p:cNvGrpSpPr/>
        <p:nvPr/>
      </p:nvGrpSpPr>
      <p:grpSpPr>
        <a:xfrm>
          <a:off x="0" y="0"/>
          <a:ext cx="0" cy="0"/>
          <a:chOff x="0" y="0"/>
          <a:chExt cx="0" cy="0"/>
        </a:xfrm>
      </p:grpSpPr>
      <p:sp>
        <p:nvSpPr>
          <p:cNvPr id="41" name="Google Shape;41;p62"/>
          <p:cNvSpPr/>
          <p:nvPr>
            <p:ph idx="2" type="pic"/>
          </p:nvPr>
        </p:nvSpPr>
        <p:spPr>
          <a:xfrm>
            <a:off x="647700" y="1295400"/>
            <a:ext cx="6324600" cy="432435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46" name="Shape 46"/>
        <p:cNvGrpSpPr/>
        <p:nvPr/>
      </p:nvGrpSpPr>
      <p:grpSpPr>
        <a:xfrm>
          <a:off x="0" y="0"/>
          <a:ext cx="0" cy="0"/>
          <a:chOff x="0" y="0"/>
          <a:chExt cx="0" cy="0"/>
        </a:xfrm>
      </p:grpSpPr>
      <p:sp>
        <p:nvSpPr>
          <p:cNvPr id="47" name="Google Shape;47;p64"/>
          <p:cNvSpPr/>
          <p:nvPr>
            <p:ph idx="2" type="pic"/>
          </p:nvPr>
        </p:nvSpPr>
        <p:spPr>
          <a:xfrm>
            <a:off x="4394102" y="247650"/>
            <a:ext cx="6810445" cy="6362700"/>
          </a:xfrm>
          <a:prstGeom prst="rect">
            <a:avLst/>
          </a:prstGeom>
          <a:noFill/>
          <a:ln>
            <a:noFill/>
          </a:ln>
        </p:spPr>
      </p:sp>
      <p:sp>
        <p:nvSpPr>
          <p:cNvPr id="48" name="Google Shape;48;p64"/>
          <p:cNvSpPr/>
          <p:nvPr>
            <p:ph idx="3" type="pic"/>
          </p:nvPr>
        </p:nvSpPr>
        <p:spPr>
          <a:xfrm>
            <a:off x="920639" y="247651"/>
            <a:ext cx="3333960" cy="3114772"/>
          </a:xfrm>
          <a:prstGeom prst="rect">
            <a:avLst/>
          </a:prstGeom>
          <a:noFill/>
          <a:ln>
            <a:noFill/>
          </a:ln>
        </p:spPr>
      </p:sp>
      <p:sp>
        <p:nvSpPr>
          <p:cNvPr id="49" name="Google Shape;49;p64"/>
          <p:cNvSpPr/>
          <p:nvPr>
            <p:ph idx="4" type="pic"/>
          </p:nvPr>
        </p:nvSpPr>
        <p:spPr>
          <a:xfrm>
            <a:off x="920639" y="3495578"/>
            <a:ext cx="3333960" cy="3114772"/>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Custom Layout">
  <p:cSld name="18_Custom Layout">
    <p:spTree>
      <p:nvGrpSpPr>
        <p:cNvPr id="50" name="Shape 50"/>
        <p:cNvGrpSpPr/>
        <p:nvPr/>
      </p:nvGrpSpPr>
      <p:grpSpPr>
        <a:xfrm>
          <a:off x="0" y="0"/>
          <a:ext cx="0" cy="0"/>
          <a:chOff x="0" y="0"/>
          <a:chExt cx="0" cy="0"/>
        </a:xfrm>
      </p:grpSpPr>
      <p:sp>
        <p:nvSpPr>
          <p:cNvPr id="51" name="Google Shape;51;p65"/>
          <p:cNvSpPr/>
          <p:nvPr>
            <p:ph idx="2" type="pic"/>
          </p:nvPr>
        </p:nvSpPr>
        <p:spPr>
          <a:xfrm>
            <a:off x="7620000" y="942975"/>
            <a:ext cx="3829050" cy="4972050"/>
          </a:xfrm>
          <a:prstGeom prst="rect">
            <a:avLst/>
          </a:prstGeom>
          <a:noFill/>
          <a:ln>
            <a:noFill/>
          </a:ln>
        </p:spPr>
      </p:sp>
      <p:sp>
        <p:nvSpPr>
          <p:cNvPr id="52" name="Google Shape;52;p65"/>
          <p:cNvSpPr/>
          <p:nvPr>
            <p:ph idx="3" type="pic"/>
          </p:nvPr>
        </p:nvSpPr>
        <p:spPr>
          <a:xfrm>
            <a:off x="723900" y="942975"/>
            <a:ext cx="6762750" cy="497205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53" name="Shape 53"/>
        <p:cNvGrpSpPr/>
        <p:nvPr/>
      </p:nvGrpSpPr>
      <p:grpSpPr>
        <a:xfrm>
          <a:off x="0" y="0"/>
          <a:ext cx="0" cy="0"/>
          <a:chOff x="0" y="0"/>
          <a:chExt cx="0" cy="0"/>
        </a:xfrm>
      </p:grpSpPr>
      <p:sp>
        <p:nvSpPr>
          <p:cNvPr id="54" name="Google Shape;54;p66"/>
          <p:cNvSpPr/>
          <p:nvPr>
            <p:ph idx="2" type="pic"/>
          </p:nvPr>
        </p:nvSpPr>
        <p:spPr>
          <a:xfrm>
            <a:off x="1819275" y="676275"/>
            <a:ext cx="2762250" cy="2686050"/>
          </a:xfrm>
          <a:prstGeom prst="rect">
            <a:avLst/>
          </a:prstGeom>
          <a:noFill/>
          <a:ln>
            <a:noFill/>
          </a:ln>
        </p:spPr>
      </p:sp>
      <p:sp>
        <p:nvSpPr>
          <p:cNvPr id="55" name="Google Shape;55;p66"/>
          <p:cNvSpPr/>
          <p:nvPr>
            <p:ph idx="3" type="pic"/>
          </p:nvPr>
        </p:nvSpPr>
        <p:spPr>
          <a:xfrm>
            <a:off x="4714875" y="676275"/>
            <a:ext cx="2762250" cy="2686050"/>
          </a:xfrm>
          <a:prstGeom prst="rect">
            <a:avLst/>
          </a:prstGeom>
          <a:noFill/>
          <a:ln>
            <a:noFill/>
          </a:ln>
        </p:spPr>
      </p:sp>
      <p:sp>
        <p:nvSpPr>
          <p:cNvPr id="56" name="Google Shape;56;p66"/>
          <p:cNvSpPr/>
          <p:nvPr>
            <p:ph idx="4" type="pic"/>
          </p:nvPr>
        </p:nvSpPr>
        <p:spPr>
          <a:xfrm>
            <a:off x="7610475" y="676275"/>
            <a:ext cx="2762250" cy="2686050"/>
          </a:xfrm>
          <a:prstGeom prst="rect">
            <a:avLst/>
          </a:prstGeom>
          <a:noFill/>
          <a:ln>
            <a:noFill/>
          </a:ln>
        </p:spPr>
      </p:sp>
      <p:sp>
        <p:nvSpPr>
          <p:cNvPr id="57" name="Google Shape;57;p66"/>
          <p:cNvSpPr/>
          <p:nvPr>
            <p:ph idx="5" type="pic"/>
          </p:nvPr>
        </p:nvSpPr>
        <p:spPr>
          <a:xfrm>
            <a:off x="1819275" y="3495675"/>
            <a:ext cx="2762250" cy="2686050"/>
          </a:xfrm>
          <a:prstGeom prst="rect">
            <a:avLst/>
          </a:prstGeom>
          <a:noFill/>
          <a:ln>
            <a:noFill/>
          </a:ln>
        </p:spPr>
      </p:sp>
      <p:sp>
        <p:nvSpPr>
          <p:cNvPr id="58" name="Google Shape;58;p66"/>
          <p:cNvSpPr/>
          <p:nvPr>
            <p:ph idx="6" type="pic"/>
          </p:nvPr>
        </p:nvSpPr>
        <p:spPr>
          <a:xfrm>
            <a:off x="4714875" y="3495675"/>
            <a:ext cx="2762250" cy="2686050"/>
          </a:xfrm>
          <a:prstGeom prst="rect">
            <a:avLst/>
          </a:prstGeom>
          <a:noFill/>
          <a:ln>
            <a:noFill/>
          </a:ln>
        </p:spPr>
      </p:sp>
      <p:sp>
        <p:nvSpPr>
          <p:cNvPr id="59" name="Google Shape;59;p66"/>
          <p:cNvSpPr/>
          <p:nvPr>
            <p:ph idx="7" type="pic"/>
          </p:nvPr>
        </p:nvSpPr>
        <p:spPr>
          <a:xfrm>
            <a:off x="7610475" y="3495675"/>
            <a:ext cx="2762250" cy="268605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ustom Layout">
  <p:cSld name="16_Custom Layout">
    <p:spTree>
      <p:nvGrpSpPr>
        <p:cNvPr id="60" name="Shape 60"/>
        <p:cNvGrpSpPr/>
        <p:nvPr/>
      </p:nvGrpSpPr>
      <p:grpSpPr>
        <a:xfrm>
          <a:off x="0" y="0"/>
          <a:ext cx="0" cy="0"/>
          <a:chOff x="0" y="0"/>
          <a:chExt cx="0" cy="0"/>
        </a:xfrm>
      </p:grpSpPr>
      <p:sp>
        <p:nvSpPr>
          <p:cNvPr id="61" name="Google Shape;61;p67"/>
          <p:cNvSpPr/>
          <p:nvPr>
            <p:ph idx="2" type="pic"/>
          </p:nvPr>
        </p:nvSpPr>
        <p:spPr>
          <a:xfrm>
            <a:off x="7302500" y="1346200"/>
            <a:ext cx="2374900" cy="4178300"/>
          </a:xfrm>
          <a:prstGeom prst="rect">
            <a:avLst/>
          </a:prstGeom>
          <a:noFill/>
          <a:ln>
            <a:noFill/>
          </a:ln>
        </p:spPr>
      </p:sp>
      <p:sp>
        <p:nvSpPr>
          <p:cNvPr id="62" name="Google Shape;62;p67"/>
          <p:cNvSpPr/>
          <p:nvPr>
            <p:ph idx="3" type="pic"/>
          </p:nvPr>
        </p:nvSpPr>
        <p:spPr>
          <a:xfrm>
            <a:off x="9804400" y="1866900"/>
            <a:ext cx="1320800" cy="32258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ustom Layout">
  <p:cSld name="15_Custom Layout">
    <p:spTree>
      <p:nvGrpSpPr>
        <p:cNvPr id="63" name="Shape 63"/>
        <p:cNvGrpSpPr/>
        <p:nvPr/>
      </p:nvGrpSpPr>
      <p:grpSpPr>
        <a:xfrm>
          <a:off x="0" y="0"/>
          <a:ext cx="0" cy="0"/>
          <a:chOff x="0" y="0"/>
          <a:chExt cx="0" cy="0"/>
        </a:xfrm>
      </p:grpSpPr>
      <p:sp>
        <p:nvSpPr>
          <p:cNvPr id="64" name="Google Shape;64;p68"/>
          <p:cNvSpPr/>
          <p:nvPr>
            <p:ph idx="2" type="pic"/>
          </p:nvPr>
        </p:nvSpPr>
        <p:spPr>
          <a:xfrm>
            <a:off x="4702629" y="1582057"/>
            <a:ext cx="2032000" cy="36576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65" name="Shape 65"/>
        <p:cNvGrpSpPr/>
        <p:nvPr/>
      </p:nvGrpSpPr>
      <p:grpSpPr>
        <a:xfrm>
          <a:off x="0" y="0"/>
          <a:ext cx="0" cy="0"/>
          <a:chOff x="0" y="0"/>
          <a:chExt cx="0" cy="0"/>
        </a:xfrm>
      </p:grpSpPr>
      <p:sp>
        <p:nvSpPr>
          <p:cNvPr id="66" name="Google Shape;66;p69"/>
          <p:cNvSpPr/>
          <p:nvPr>
            <p:ph idx="2" type="pic"/>
          </p:nvPr>
        </p:nvSpPr>
        <p:spPr>
          <a:xfrm>
            <a:off x="7105650" y="1771650"/>
            <a:ext cx="1866900" cy="3352800"/>
          </a:xfrm>
          <a:prstGeom prst="rect">
            <a:avLst/>
          </a:prstGeom>
          <a:noFill/>
          <a:ln>
            <a:noFill/>
          </a:ln>
        </p:spPr>
      </p:sp>
      <p:sp>
        <p:nvSpPr>
          <p:cNvPr id="67" name="Google Shape;67;p69"/>
          <p:cNvSpPr/>
          <p:nvPr>
            <p:ph idx="3" type="pic"/>
          </p:nvPr>
        </p:nvSpPr>
        <p:spPr>
          <a:xfrm>
            <a:off x="9431814" y="1771650"/>
            <a:ext cx="1866900" cy="3352800"/>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68" name="Shape 68"/>
        <p:cNvGrpSpPr/>
        <p:nvPr/>
      </p:nvGrpSpPr>
      <p:grpSpPr>
        <a:xfrm>
          <a:off x="0" y="0"/>
          <a:ext cx="0" cy="0"/>
          <a:chOff x="0" y="0"/>
          <a:chExt cx="0" cy="0"/>
        </a:xfrm>
      </p:grpSpPr>
      <p:sp>
        <p:nvSpPr>
          <p:cNvPr id="69" name="Google Shape;69;p70"/>
          <p:cNvSpPr/>
          <p:nvPr>
            <p:ph idx="2" type="pic"/>
          </p:nvPr>
        </p:nvSpPr>
        <p:spPr>
          <a:xfrm>
            <a:off x="-127606" y="1823846"/>
            <a:ext cx="4631334" cy="2954536"/>
          </a:xfrm>
          <a:prstGeom prst="rect">
            <a:avLst/>
          </a:prstGeom>
          <a:noFill/>
          <a:ln>
            <a:noFill/>
          </a:ln>
        </p:spPr>
      </p:sp>
      <p:sp>
        <p:nvSpPr>
          <p:cNvPr id="70" name="Google Shape;70;p70"/>
          <p:cNvSpPr/>
          <p:nvPr>
            <p:ph idx="3" type="pic"/>
          </p:nvPr>
        </p:nvSpPr>
        <p:spPr>
          <a:xfrm>
            <a:off x="4406900" y="3005130"/>
            <a:ext cx="1145350" cy="206217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7" name="Shape 17"/>
        <p:cNvGrpSpPr/>
        <p:nvPr/>
      </p:nvGrpSpPr>
      <p:grpSpPr>
        <a:xfrm>
          <a:off x="0" y="0"/>
          <a:ext cx="0" cy="0"/>
          <a:chOff x="0" y="0"/>
          <a:chExt cx="0" cy="0"/>
        </a:xfrm>
      </p:grpSpPr>
      <p:sp>
        <p:nvSpPr>
          <p:cNvPr id="18" name="Google Shape;18;p53"/>
          <p:cNvSpPr/>
          <p:nvPr>
            <p:ph idx="2" type="pic"/>
          </p:nvPr>
        </p:nvSpPr>
        <p:spPr>
          <a:xfrm>
            <a:off x="711201" y="624111"/>
            <a:ext cx="3323771" cy="3846286"/>
          </a:xfrm>
          <a:prstGeom prst="rect">
            <a:avLst/>
          </a:prstGeom>
          <a:noFill/>
          <a:ln>
            <a:noFill/>
          </a:ln>
        </p:spPr>
      </p:sp>
      <p:sp>
        <p:nvSpPr>
          <p:cNvPr id="19" name="Google Shape;19;p53"/>
          <p:cNvSpPr/>
          <p:nvPr>
            <p:ph idx="3" type="pic"/>
          </p:nvPr>
        </p:nvSpPr>
        <p:spPr>
          <a:xfrm>
            <a:off x="8817428" y="3831770"/>
            <a:ext cx="2627086" cy="2627086"/>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71" name="Shape 71"/>
        <p:cNvGrpSpPr/>
        <p:nvPr/>
      </p:nvGrpSpPr>
      <p:grpSpPr>
        <a:xfrm>
          <a:off x="0" y="0"/>
          <a:ext cx="0" cy="0"/>
          <a:chOff x="0" y="0"/>
          <a:chExt cx="0" cy="0"/>
        </a:xfrm>
      </p:grpSpPr>
      <p:sp>
        <p:nvSpPr>
          <p:cNvPr id="72" name="Google Shape;72;p71"/>
          <p:cNvSpPr/>
          <p:nvPr>
            <p:ph idx="2" type="pic"/>
          </p:nvPr>
        </p:nvSpPr>
        <p:spPr>
          <a:xfrm>
            <a:off x="1030515" y="1277258"/>
            <a:ext cx="3207657" cy="4296229"/>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73" name="Shape 73"/>
        <p:cNvGrpSpPr/>
        <p:nvPr/>
      </p:nvGrpSpPr>
      <p:grpSpPr>
        <a:xfrm>
          <a:off x="0" y="0"/>
          <a:ext cx="0" cy="0"/>
          <a:chOff x="0" y="0"/>
          <a:chExt cx="0" cy="0"/>
        </a:xfrm>
      </p:grpSpPr>
      <p:sp>
        <p:nvSpPr>
          <p:cNvPr id="74" name="Google Shape;74;p72"/>
          <p:cNvSpPr/>
          <p:nvPr>
            <p:ph idx="2" type="pic"/>
          </p:nvPr>
        </p:nvSpPr>
        <p:spPr>
          <a:xfrm>
            <a:off x="-291401" y="1672093"/>
            <a:ext cx="5759147" cy="3674018"/>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75" name="Shape 75"/>
        <p:cNvGrpSpPr/>
        <p:nvPr/>
      </p:nvGrpSpPr>
      <p:grpSpPr>
        <a:xfrm>
          <a:off x="0" y="0"/>
          <a:ext cx="0" cy="0"/>
          <a:chOff x="0" y="0"/>
          <a:chExt cx="0" cy="0"/>
        </a:xfrm>
      </p:grpSpPr>
      <p:sp>
        <p:nvSpPr>
          <p:cNvPr id="76" name="Google Shape;76;p73"/>
          <p:cNvSpPr/>
          <p:nvPr>
            <p:ph idx="2" type="pic"/>
          </p:nvPr>
        </p:nvSpPr>
        <p:spPr>
          <a:xfrm>
            <a:off x="6618514" y="1480457"/>
            <a:ext cx="4455886" cy="2525486"/>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7" name="Shape 77"/>
        <p:cNvGrpSpPr/>
        <p:nvPr/>
      </p:nvGrpSpPr>
      <p:grpSpPr>
        <a:xfrm>
          <a:off x="0" y="0"/>
          <a:ext cx="0" cy="0"/>
          <a:chOff x="0" y="0"/>
          <a:chExt cx="0" cy="0"/>
        </a:xfrm>
      </p:grpSpPr>
      <p:sp>
        <p:nvSpPr>
          <p:cNvPr id="78" name="Google Shape;78;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 name="Shape 83"/>
        <p:cNvGrpSpPr/>
        <p:nvPr/>
      </p:nvGrpSpPr>
      <p:grpSpPr>
        <a:xfrm>
          <a:off x="0" y="0"/>
          <a:ext cx="0" cy="0"/>
          <a:chOff x="0" y="0"/>
          <a:chExt cx="0" cy="0"/>
        </a:xfrm>
      </p:grpSpPr>
      <p:sp>
        <p:nvSpPr>
          <p:cNvPr id="84" name="Google Shape;84;p7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7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6" name="Google Shape;86;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9" name="Shape 89"/>
        <p:cNvGrpSpPr/>
        <p:nvPr/>
      </p:nvGrpSpPr>
      <p:grpSpPr>
        <a:xfrm>
          <a:off x="0" y="0"/>
          <a:ext cx="0" cy="0"/>
          <a:chOff x="0" y="0"/>
          <a:chExt cx="0" cy="0"/>
        </a:xfrm>
      </p:grpSpPr>
      <p:sp>
        <p:nvSpPr>
          <p:cNvPr id="90" name="Google Shape;90;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7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7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7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7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9" name="Google Shape;99;p7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7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1" name="Google Shape;101;p7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0" name="Shape 110"/>
        <p:cNvGrpSpPr/>
        <p:nvPr/>
      </p:nvGrpSpPr>
      <p:grpSpPr>
        <a:xfrm>
          <a:off x="0" y="0"/>
          <a:ext cx="0" cy="0"/>
          <a:chOff x="0" y="0"/>
          <a:chExt cx="0" cy="0"/>
        </a:xfrm>
      </p:grpSpPr>
      <p:sp>
        <p:nvSpPr>
          <p:cNvPr id="111" name="Google Shape;111;p7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7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3" name="Google Shape;113;p7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4" name="Google Shape;114;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7" name="Shape 117"/>
        <p:cNvGrpSpPr/>
        <p:nvPr/>
      </p:nvGrpSpPr>
      <p:grpSpPr>
        <a:xfrm>
          <a:off x="0" y="0"/>
          <a:ext cx="0" cy="0"/>
          <a:chOff x="0" y="0"/>
          <a:chExt cx="0" cy="0"/>
        </a:xfrm>
      </p:grpSpPr>
      <p:sp>
        <p:nvSpPr>
          <p:cNvPr id="118" name="Google Shape;118;p8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80"/>
          <p:cNvSpPr/>
          <p:nvPr>
            <p:ph idx="2" type="pic"/>
          </p:nvPr>
        </p:nvSpPr>
        <p:spPr>
          <a:xfrm>
            <a:off x="5183188" y="987425"/>
            <a:ext cx="6172200" cy="4873625"/>
          </a:xfrm>
          <a:prstGeom prst="rect">
            <a:avLst/>
          </a:prstGeom>
          <a:noFill/>
          <a:ln>
            <a:noFill/>
          </a:ln>
        </p:spPr>
      </p:sp>
      <p:sp>
        <p:nvSpPr>
          <p:cNvPr id="120" name="Google Shape;120;p8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1" name="Google Shape;121;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0" name="Shape 20"/>
        <p:cNvGrpSpPr/>
        <p:nvPr/>
      </p:nvGrpSpPr>
      <p:grpSpPr>
        <a:xfrm>
          <a:off x="0" y="0"/>
          <a:ext cx="0" cy="0"/>
          <a:chOff x="0" y="0"/>
          <a:chExt cx="0" cy="0"/>
        </a:xfrm>
      </p:grpSpPr>
      <p:sp>
        <p:nvSpPr>
          <p:cNvPr id="21" name="Google Shape;21;p54"/>
          <p:cNvSpPr/>
          <p:nvPr>
            <p:ph idx="2" type="pic"/>
          </p:nvPr>
        </p:nvSpPr>
        <p:spPr>
          <a:xfrm>
            <a:off x="1371600" y="3256724"/>
            <a:ext cx="2782148" cy="2743770"/>
          </a:xfrm>
          <a:prstGeom prst="rect">
            <a:avLst/>
          </a:prstGeom>
          <a:noFill/>
          <a:ln>
            <a:noFill/>
          </a:ln>
        </p:spPr>
      </p:sp>
      <p:sp>
        <p:nvSpPr>
          <p:cNvPr id="22" name="Google Shape;22;p54"/>
          <p:cNvSpPr/>
          <p:nvPr>
            <p:ph idx="3" type="pic"/>
          </p:nvPr>
        </p:nvSpPr>
        <p:spPr>
          <a:xfrm>
            <a:off x="7696200" y="700062"/>
            <a:ext cx="2782148" cy="2743769"/>
          </a:xfrm>
          <a:prstGeom prst="rect">
            <a:avLst/>
          </a:prstGeom>
          <a:no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4" name="Shape 124"/>
        <p:cNvGrpSpPr/>
        <p:nvPr/>
      </p:nvGrpSpPr>
      <p:grpSpPr>
        <a:xfrm>
          <a:off x="0" y="0"/>
          <a:ext cx="0" cy="0"/>
          <a:chOff x="0" y="0"/>
          <a:chExt cx="0" cy="0"/>
        </a:xfrm>
      </p:grpSpPr>
      <p:sp>
        <p:nvSpPr>
          <p:cNvPr id="125" name="Google Shape;125;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8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8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8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23" name="Shape 23"/>
        <p:cNvGrpSpPr/>
        <p:nvPr/>
      </p:nvGrpSpPr>
      <p:grpSpPr>
        <a:xfrm>
          <a:off x="0" y="0"/>
          <a:ext cx="0" cy="0"/>
          <a:chOff x="0" y="0"/>
          <a:chExt cx="0" cy="0"/>
        </a:xfrm>
      </p:grpSpPr>
      <p:sp>
        <p:nvSpPr>
          <p:cNvPr id="24" name="Google Shape;24;p55"/>
          <p:cNvSpPr/>
          <p:nvPr>
            <p:ph idx="2" type="pic"/>
          </p:nvPr>
        </p:nvSpPr>
        <p:spPr>
          <a:xfrm>
            <a:off x="645459" y="1"/>
            <a:ext cx="5082988" cy="68580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25" name="Shape 25"/>
        <p:cNvGrpSpPr/>
        <p:nvPr/>
      </p:nvGrpSpPr>
      <p:grpSpPr>
        <a:xfrm>
          <a:off x="0" y="0"/>
          <a:ext cx="0" cy="0"/>
          <a:chOff x="0" y="0"/>
          <a:chExt cx="0" cy="0"/>
        </a:xfrm>
      </p:grpSpPr>
      <p:sp>
        <p:nvSpPr>
          <p:cNvPr id="26" name="Google Shape;26;p56"/>
          <p:cNvSpPr/>
          <p:nvPr>
            <p:ph idx="2" type="pic"/>
          </p:nvPr>
        </p:nvSpPr>
        <p:spPr>
          <a:xfrm>
            <a:off x="2381250" y="1352550"/>
            <a:ext cx="1676400" cy="1733550"/>
          </a:xfrm>
          <a:prstGeom prst="rect">
            <a:avLst/>
          </a:prstGeom>
          <a:noFill/>
          <a:ln>
            <a:noFill/>
          </a:ln>
        </p:spPr>
      </p:sp>
      <p:sp>
        <p:nvSpPr>
          <p:cNvPr id="27" name="Google Shape;27;p56"/>
          <p:cNvSpPr/>
          <p:nvPr>
            <p:ph idx="3" type="pic"/>
          </p:nvPr>
        </p:nvSpPr>
        <p:spPr>
          <a:xfrm>
            <a:off x="2667000" y="3578225"/>
            <a:ext cx="6858000" cy="16637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28" name="Shape 28"/>
        <p:cNvGrpSpPr/>
        <p:nvPr/>
      </p:nvGrpSpPr>
      <p:grpSpPr>
        <a:xfrm>
          <a:off x="0" y="0"/>
          <a:ext cx="0" cy="0"/>
          <a:chOff x="0" y="0"/>
          <a:chExt cx="0" cy="0"/>
        </a:xfrm>
      </p:grpSpPr>
      <p:sp>
        <p:nvSpPr>
          <p:cNvPr id="29" name="Google Shape;29;p57"/>
          <p:cNvSpPr/>
          <p:nvPr>
            <p:ph idx="2" type="pic"/>
          </p:nvPr>
        </p:nvSpPr>
        <p:spPr>
          <a:xfrm>
            <a:off x="429291" y="485775"/>
            <a:ext cx="6972300" cy="588645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30" name="Shape 30"/>
        <p:cNvGrpSpPr/>
        <p:nvPr/>
      </p:nvGrpSpPr>
      <p:grpSpPr>
        <a:xfrm>
          <a:off x="0" y="0"/>
          <a:ext cx="0" cy="0"/>
          <a:chOff x="0" y="0"/>
          <a:chExt cx="0" cy="0"/>
        </a:xfrm>
      </p:grpSpPr>
      <p:sp>
        <p:nvSpPr>
          <p:cNvPr id="31" name="Google Shape;31;p58"/>
          <p:cNvSpPr/>
          <p:nvPr>
            <p:ph idx="2" type="pic"/>
          </p:nvPr>
        </p:nvSpPr>
        <p:spPr>
          <a:xfrm>
            <a:off x="6286500" y="800100"/>
            <a:ext cx="5905500" cy="5200650"/>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32" name="Shape 32"/>
        <p:cNvGrpSpPr/>
        <p:nvPr/>
      </p:nvGrpSpPr>
      <p:grpSpPr>
        <a:xfrm>
          <a:off x="0" y="0"/>
          <a:ext cx="0" cy="0"/>
          <a:chOff x="0" y="0"/>
          <a:chExt cx="0" cy="0"/>
        </a:xfrm>
      </p:grpSpPr>
      <p:sp>
        <p:nvSpPr>
          <p:cNvPr id="33" name="Google Shape;33;p59"/>
          <p:cNvSpPr/>
          <p:nvPr>
            <p:ph idx="2" type="pic"/>
          </p:nvPr>
        </p:nvSpPr>
        <p:spPr>
          <a:xfrm>
            <a:off x="495300" y="628650"/>
            <a:ext cx="3752850" cy="5448300"/>
          </a:xfrm>
          <a:prstGeom prst="rect">
            <a:avLst/>
          </a:prstGeom>
          <a:noFill/>
          <a:ln>
            <a:noFill/>
          </a:ln>
        </p:spPr>
      </p:sp>
      <p:sp>
        <p:nvSpPr>
          <p:cNvPr id="34" name="Google Shape;34;p59"/>
          <p:cNvSpPr/>
          <p:nvPr>
            <p:ph idx="3" type="pic"/>
          </p:nvPr>
        </p:nvSpPr>
        <p:spPr>
          <a:xfrm>
            <a:off x="7620000" y="3981450"/>
            <a:ext cx="4572000" cy="2095500"/>
          </a:xfrm>
          <a:prstGeom prst="rect">
            <a:avLst/>
          </a:prstGeom>
          <a:noFill/>
          <a:ln>
            <a:noFill/>
          </a:ln>
        </p:spPr>
      </p:sp>
      <p:sp>
        <p:nvSpPr>
          <p:cNvPr id="35" name="Google Shape;35;p59"/>
          <p:cNvSpPr/>
          <p:nvPr>
            <p:ph idx="4" type="pic"/>
          </p:nvPr>
        </p:nvSpPr>
        <p:spPr>
          <a:xfrm>
            <a:off x="9982200" y="628650"/>
            <a:ext cx="2209800" cy="3208136"/>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36" name="Shape 36"/>
        <p:cNvGrpSpPr/>
        <p:nvPr/>
      </p:nvGrpSpPr>
      <p:grpSpPr>
        <a:xfrm>
          <a:off x="0" y="0"/>
          <a:ext cx="0" cy="0"/>
          <a:chOff x="0" y="0"/>
          <a:chExt cx="0" cy="0"/>
        </a:xfrm>
      </p:grpSpPr>
      <p:sp>
        <p:nvSpPr>
          <p:cNvPr id="37" name="Google Shape;37;p60"/>
          <p:cNvSpPr/>
          <p:nvPr>
            <p:ph idx="2" type="pic"/>
          </p:nvPr>
        </p:nvSpPr>
        <p:spPr>
          <a:xfrm>
            <a:off x="409575" y="333375"/>
            <a:ext cx="11372850" cy="619125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6961"/>
        </a:solidFill>
      </p:bgPr>
    </p:bg>
    <p:spTree>
      <p:nvGrpSpPr>
        <p:cNvPr id="139" name="Shape 139"/>
        <p:cNvGrpSpPr/>
        <p:nvPr/>
      </p:nvGrpSpPr>
      <p:grpSpPr>
        <a:xfrm>
          <a:off x="0" y="0"/>
          <a:ext cx="0" cy="0"/>
          <a:chOff x="0" y="0"/>
          <a:chExt cx="0" cy="0"/>
        </a:xfrm>
      </p:grpSpPr>
      <p:pic>
        <p:nvPicPr>
          <p:cNvPr id="140" name="Google Shape;140;p1"/>
          <p:cNvPicPr preferRelativeResize="0"/>
          <p:nvPr/>
        </p:nvPicPr>
        <p:blipFill rotWithShape="1">
          <a:blip r:embed="rId3">
            <a:alphaModFix/>
          </a:blip>
          <a:srcRect b="0" l="0" r="0" t="0"/>
          <a:stretch/>
        </p:blipFill>
        <p:spPr>
          <a:xfrm>
            <a:off x="-312988" y="39621"/>
            <a:ext cx="3816735" cy="6778757"/>
          </a:xfrm>
          <a:prstGeom prst="rect">
            <a:avLst/>
          </a:prstGeom>
          <a:noFill/>
          <a:ln>
            <a:noFill/>
          </a:ln>
        </p:spPr>
      </p:pic>
      <p:pic>
        <p:nvPicPr>
          <p:cNvPr id="141" name="Google Shape;141;p1"/>
          <p:cNvPicPr preferRelativeResize="0"/>
          <p:nvPr/>
        </p:nvPicPr>
        <p:blipFill rotWithShape="1">
          <a:blip r:embed="rId3">
            <a:alphaModFix/>
          </a:blip>
          <a:srcRect b="72903" l="0" r="0" t="0"/>
          <a:stretch/>
        </p:blipFill>
        <p:spPr>
          <a:xfrm>
            <a:off x="8757514" y="247686"/>
            <a:ext cx="3289300" cy="1582982"/>
          </a:xfrm>
          <a:prstGeom prst="rect">
            <a:avLst/>
          </a:prstGeom>
          <a:noFill/>
          <a:ln>
            <a:noFill/>
          </a:ln>
        </p:spPr>
      </p:pic>
      <p:pic>
        <p:nvPicPr>
          <p:cNvPr id="142" name="Google Shape;142;p1"/>
          <p:cNvPicPr preferRelativeResize="0"/>
          <p:nvPr/>
        </p:nvPicPr>
        <p:blipFill rotWithShape="1">
          <a:blip r:embed="rId4">
            <a:alphaModFix/>
          </a:blip>
          <a:srcRect b="0" l="0" r="0" t="0"/>
          <a:stretch/>
        </p:blipFill>
        <p:spPr>
          <a:xfrm>
            <a:off x="5840964" y="5724296"/>
            <a:ext cx="510075" cy="5950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EB1"/>
        </a:solidFill>
      </p:bgPr>
    </p:bg>
    <p:spTree>
      <p:nvGrpSpPr>
        <p:cNvPr id="190" name="Shape 190"/>
        <p:cNvGrpSpPr/>
        <p:nvPr/>
      </p:nvGrpSpPr>
      <p:grpSpPr>
        <a:xfrm>
          <a:off x="0" y="0"/>
          <a:ext cx="0" cy="0"/>
          <a:chOff x="0" y="0"/>
          <a:chExt cx="0" cy="0"/>
        </a:xfrm>
      </p:grpSpPr>
      <p:pic>
        <p:nvPicPr>
          <p:cNvPr id="191" name="Google Shape;191;p10"/>
          <p:cNvPicPr preferRelativeResize="0"/>
          <p:nvPr/>
        </p:nvPicPr>
        <p:blipFill rotWithShape="1">
          <a:blip r:embed="rId3">
            <a:alphaModFix/>
          </a:blip>
          <a:srcRect b="0" l="0" r="0" t="0"/>
          <a:stretch/>
        </p:blipFill>
        <p:spPr>
          <a:xfrm>
            <a:off x="11390400" y="236348"/>
            <a:ext cx="558415" cy="720000"/>
          </a:xfrm>
          <a:prstGeom prst="rect">
            <a:avLst/>
          </a:prstGeom>
          <a:noFill/>
          <a:ln>
            <a:noFill/>
          </a:ln>
        </p:spPr>
      </p:pic>
      <p:pic>
        <p:nvPicPr>
          <p:cNvPr id="192" name="Google Shape;192;p10"/>
          <p:cNvPicPr preferRelativeResize="0"/>
          <p:nvPr/>
        </p:nvPicPr>
        <p:blipFill rotWithShape="1">
          <a:blip r:embed="rId4">
            <a:alphaModFix/>
          </a:blip>
          <a:srcRect b="0" l="50000" r="0" t="68827"/>
          <a:stretch/>
        </p:blipFill>
        <p:spPr>
          <a:xfrm>
            <a:off x="10597103" y="5316079"/>
            <a:ext cx="1644650" cy="1825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9B6AD"/>
        </a:solidFill>
      </p:bgPr>
    </p:bg>
    <p:spTree>
      <p:nvGrpSpPr>
        <p:cNvPr id="196" name="Shape 196"/>
        <p:cNvGrpSpPr/>
        <p:nvPr/>
      </p:nvGrpSpPr>
      <p:grpSpPr>
        <a:xfrm>
          <a:off x="0" y="0"/>
          <a:ext cx="0" cy="0"/>
          <a:chOff x="0" y="0"/>
          <a:chExt cx="0" cy="0"/>
        </a:xfrm>
      </p:grpSpPr>
      <p:pic>
        <p:nvPicPr>
          <p:cNvPr id="197" name="Google Shape;197;p11"/>
          <p:cNvPicPr preferRelativeResize="0"/>
          <p:nvPr/>
        </p:nvPicPr>
        <p:blipFill rotWithShape="1">
          <a:blip r:embed="rId3">
            <a:alphaModFix/>
          </a:blip>
          <a:srcRect b="0" l="0" r="0" t="0"/>
          <a:stretch/>
        </p:blipFill>
        <p:spPr>
          <a:xfrm>
            <a:off x="11390400" y="236348"/>
            <a:ext cx="558415" cy="72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67A62"/>
        </a:solidFill>
      </p:bgPr>
    </p:bg>
    <p:spTree>
      <p:nvGrpSpPr>
        <p:cNvPr id="201" name="Shape 201"/>
        <p:cNvGrpSpPr/>
        <p:nvPr/>
      </p:nvGrpSpPr>
      <p:grpSpPr>
        <a:xfrm>
          <a:off x="0" y="0"/>
          <a:ext cx="0" cy="0"/>
          <a:chOff x="0" y="0"/>
          <a:chExt cx="0" cy="0"/>
        </a:xfrm>
      </p:grpSpPr>
      <p:pic>
        <p:nvPicPr>
          <p:cNvPr id="202" name="Google Shape;202;p12"/>
          <p:cNvPicPr preferRelativeResize="0"/>
          <p:nvPr/>
        </p:nvPicPr>
        <p:blipFill rotWithShape="1">
          <a:blip r:embed="rId3">
            <a:alphaModFix/>
          </a:blip>
          <a:srcRect b="0" l="0" r="0" t="0"/>
          <a:stretch/>
        </p:blipFill>
        <p:spPr>
          <a:xfrm>
            <a:off x="11419428" y="348342"/>
            <a:ext cx="510075" cy="5950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6961"/>
        </a:solidFill>
      </p:bgPr>
    </p:bg>
    <p:spTree>
      <p:nvGrpSpPr>
        <p:cNvPr id="206" name="Shape 206"/>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EB1"/>
        </a:solidFill>
      </p:bgPr>
    </p:bg>
    <p:spTree>
      <p:nvGrpSpPr>
        <p:cNvPr id="210" name="Shape 210"/>
        <p:cNvGrpSpPr/>
        <p:nvPr/>
      </p:nvGrpSpPr>
      <p:grpSpPr>
        <a:xfrm>
          <a:off x="0" y="0"/>
          <a:ext cx="0" cy="0"/>
          <a:chOff x="0" y="0"/>
          <a:chExt cx="0" cy="0"/>
        </a:xfrm>
      </p:grpSpPr>
      <p:pic>
        <p:nvPicPr>
          <p:cNvPr id="211" name="Google Shape;211;p14"/>
          <p:cNvPicPr preferRelativeResize="0"/>
          <p:nvPr/>
        </p:nvPicPr>
        <p:blipFill rotWithShape="1">
          <a:blip r:embed="rId3">
            <a:alphaModFix/>
          </a:blip>
          <a:srcRect b="0" l="0" r="0" t="0"/>
          <a:stretch/>
        </p:blipFill>
        <p:spPr>
          <a:xfrm>
            <a:off x="11390400" y="236348"/>
            <a:ext cx="558415" cy="720000"/>
          </a:xfrm>
          <a:prstGeom prst="rect">
            <a:avLst/>
          </a:prstGeom>
          <a:noFill/>
          <a:ln>
            <a:noFill/>
          </a:ln>
        </p:spPr>
      </p:pic>
      <p:pic>
        <p:nvPicPr>
          <p:cNvPr id="212" name="Google Shape;212;p14"/>
          <p:cNvPicPr preferRelativeResize="0"/>
          <p:nvPr/>
        </p:nvPicPr>
        <p:blipFill rotWithShape="1">
          <a:blip r:embed="rId4">
            <a:alphaModFix/>
          </a:blip>
          <a:srcRect b="1967" l="29221" r="23577" t="8356"/>
          <a:stretch/>
        </p:blipFill>
        <p:spPr>
          <a:xfrm>
            <a:off x="67929" y="4855815"/>
            <a:ext cx="1405830" cy="20021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9B6AD"/>
        </a:solidFill>
      </p:bgPr>
    </p:bg>
    <p:spTree>
      <p:nvGrpSpPr>
        <p:cNvPr id="216" name="Shape 216"/>
        <p:cNvGrpSpPr/>
        <p:nvPr/>
      </p:nvGrpSpPr>
      <p:grpSpPr>
        <a:xfrm>
          <a:off x="0" y="0"/>
          <a:ext cx="0" cy="0"/>
          <a:chOff x="0" y="0"/>
          <a:chExt cx="0" cy="0"/>
        </a:xfrm>
      </p:grpSpPr>
      <p:sp>
        <p:nvSpPr>
          <p:cNvPr id="217" name="Google Shape;217;p15"/>
          <p:cNvSpPr/>
          <p:nvPr/>
        </p:nvSpPr>
        <p:spPr>
          <a:xfrm>
            <a:off x="11190513" y="0"/>
            <a:ext cx="1001487"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18" name="Google Shape;218;p15"/>
          <p:cNvPicPr preferRelativeResize="0"/>
          <p:nvPr/>
        </p:nvPicPr>
        <p:blipFill rotWithShape="1">
          <a:blip r:embed="rId3">
            <a:alphaModFix/>
          </a:blip>
          <a:srcRect b="0" l="0" r="0" t="0"/>
          <a:stretch/>
        </p:blipFill>
        <p:spPr>
          <a:xfrm>
            <a:off x="11390400" y="236348"/>
            <a:ext cx="558415" cy="720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67A62"/>
        </a:solidFill>
      </p:bgPr>
    </p:bg>
    <p:spTree>
      <p:nvGrpSpPr>
        <p:cNvPr id="222" name="Shape 222"/>
        <p:cNvGrpSpPr/>
        <p:nvPr/>
      </p:nvGrpSpPr>
      <p:grpSpPr>
        <a:xfrm>
          <a:off x="0" y="0"/>
          <a:ext cx="0" cy="0"/>
          <a:chOff x="0" y="0"/>
          <a:chExt cx="0" cy="0"/>
        </a:xfrm>
      </p:grpSpPr>
      <p:sp>
        <p:nvSpPr>
          <p:cNvPr id="223" name="Google Shape;223;p16"/>
          <p:cNvSpPr/>
          <p:nvPr/>
        </p:nvSpPr>
        <p:spPr>
          <a:xfrm>
            <a:off x="0" y="5100402"/>
            <a:ext cx="3571475" cy="718458"/>
          </a:xfrm>
          <a:prstGeom prst="rect">
            <a:avLst/>
          </a:prstGeom>
          <a:solidFill>
            <a:srgbClr val="33696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4" name="Google Shape;224;p16"/>
          <p:cNvSpPr txBox="1"/>
          <p:nvPr/>
        </p:nvSpPr>
        <p:spPr>
          <a:xfrm>
            <a:off x="223157" y="5100402"/>
            <a:ext cx="250902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id-ID" sz="3600" u="none" cap="none" strike="noStrike">
                <a:solidFill>
                  <a:schemeClr val="lt1"/>
                </a:solidFill>
                <a:latin typeface="Lato"/>
                <a:ea typeface="Lato"/>
                <a:cs typeface="Lato"/>
                <a:sym typeface="Lato"/>
              </a:rPr>
              <a:t>Title here</a:t>
            </a:r>
            <a:endParaRPr b="0" i="0" sz="1400" u="none" cap="none" strike="noStrike">
              <a:solidFill>
                <a:srgbClr val="000000"/>
              </a:solidFill>
              <a:latin typeface="Arial"/>
              <a:ea typeface="Arial"/>
              <a:cs typeface="Arial"/>
              <a:sym typeface="Arial"/>
            </a:endParaRPr>
          </a:p>
        </p:txBody>
      </p:sp>
      <p:sp>
        <p:nvSpPr>
          <p:cNvPr id="225" name="Google Shape;225;p16"/>
          <p:cNvSpPr/>
          <p:nvPr/>
        </p:nvSpPr>
        <p:spPr>
          <a:xfrm flipH="1" rot="6169207">
            <a:off x="3001670" y="5305645"/>
            <a:ext cx="312279" cy="307971"/>
          </a:xfrm>
          <a:custGeom>
            <a:rect b="b" l="l" r="r" t="t"/>
            <a:pathLst>
              <a:path extrusionOk="0" h="143" w="145">
                <a:moveTo>
                  <a:pt x="0" y="107"/>
                </a:moveTo>
                <a:lnTo>
                  <a:pt x="104" y="0"/>
                </a:lnTo>
                <a:lnTo>
                  <a:pt x="145" y="143"/>
                </a:lnTo>
                <a:lnTo>
                  <a:pt x="0" y="10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6" name="Google Shape;226;p16"/>
          <p:cNvSpPr/>
          <p:nvPr>
            <p:ph idx="2" type="pic"/>
          </p:nvPr>
        </p:nvSpPr>
        <p:spPr>
          <a:xfrm>
            <a:off x="409575" y="333375"/>
            <a:ext cx="11372850" cy="6191250"/>
          </a:xfrm>
          <a:prstGeom prst="rect">
            <a:avLst/>
          </a:prstGeom>
          <a:noFill/>
          <a:ln>
            <a:noFill/>
          </a:ln>
        </p:spPr>
      </p:sp>
      <p:pic>
        <p:nvPicPr>
          <p:cNvPr id="227" name="Google Shape;227;p16"/>
          <p:cNvPicPr preferRelativeResize="0"/>
          <p:nvPr/>
        </p:nvPicPr>
        <p:blipFill rotWithShape="1">
          <a:blip r:embed="rId3">
            <a:alphaModFix/>
          </a:blip>
          <a:srcRect b="0" l="0" r="0" t="0"/>
          <a:stretch/>
        </p:blipFill>
        <p:spPr>
          <a:xfrm>
            <a:off x="11419428" y="348342"/>
            <a:ext cx="510075" cy="595087"/>
          </a:xfrm>
          <a:prstGeom prst="rect">
            <a:avLst/>
          </a:prstGeom>
          <a:noFill/>
          <a:ln>
            <a:noFill/>
          </a:ln>
        </p:spPr>
      </p:pic>
      <p:pic>
        <p:nvPicPr>
          <p:cNvPr id="228" name="Google Shape;228;p16"/>
          <p:cNvPicPr preferRelativeResize="0"/>
          <p:nvPr/>
        </p:nvPicPr>
        <p:blipFill rotWithShape="1">
          <a:blip r:embed="rId4">
            <a:alphaModFix/>
          </a:blip>
          <a:srcRect b="0" l="50000" r="0" t="68827"/>
          <a:stretch/>
        </p:blipFill>
        <p:spPr>
          <a:xfrm>
            <a:off x="10597103" y="5316079"/>
            <a:ext cx="1644650" cy="18251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6961"/>
        </a:solidFill>
      </p:bgPr>
    </p:bg>
    <p:spTree>
      <p:nvGrpSpPr>
        <p:cNvPr id="232" name="Shape 232"/>
        <p:cNvGrpSpPr/>
        <p:nvPr/>
      </p:nvGrpSpPr>
      <p:grpSpPr>
        <a:xfrm>
          <a:off x="0" y="0"/>
          <a:ext cx="0" cy="0"/>
          <a:chOff x="0" y="0"/>
          <a:chExt cx="0" cy="0"/>
        </a:xfrm>
      </p:grpSpPr>
      <p:pic>
        <p:nvPicPr>
          <p:cNvPr id="233" name="Google Shape;233;p17"/>
          <p:cNvPicPr preferRelativeResize="0"/>
          <p:nvPr/>
        </p:nvPicPr>
        <p:blipFill rotWithShape="1">
          <a:blip r:embed="rId3">
            <a:alphaModFix/>
          </a:blip>
          <a:srcRect b="0" l="0" r="0" t="0"/>
          <a:stretch/>
        </p:blipFill>
        <p:spPr>
          <a:xfrm>
            <a:off x="11627043" y="6136817"/>
            <a:ext cx="510075" cy="5950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EB1"/>
        </a:solidFill>
      </p:bgPr>
    </p:bg>
    <p:spTree>
      <p:nvGrpSpPr>
        <p:cNvPr id="237" name="Shape 237"/>
        <p:cNvGrpSpPr/>
        <p:nvPr/>
      </p:nvGrpSpPr>
      <p:grpSpPr>
        <a:xfrm>
          <a:off x="0" y="0"/>
          <a:ext cx="0" cy="0"/>
          <a:chOff x="0" y="0"/>
          <a:chExt cx="0" cy="0"/>
        </a:xfrm>
      </p:grpSpPr>
      <p:sp>
        <p:nvSpPr>
          <p:cNvPr id="238" name="Google Shape;238;p18"/>
          <p:cNvSpPr/>
          <p:nvPr/>
        </p:nvSpPr>
        <p:spPr>
          <a:xfrm>
            <a:off x="11080377" y="0"/>
            <a:ext cx="111162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39" name="Google Shape;239;p18"/>
          <p:cNvPicPr preferRelativeResize="0"/>
          <p:nvPr/>
        </p:nvPicPr>
        <p:blipFill rotWithShape="1">
          <a:blip r:embed="rId3">
            <a:alphaModFix/>
          </a:blip>
          <a:srcRect b="0" l="0" r="0" t="0"/>
          <a:stretch/>
        </p:blipFill>
        <p:spPr>
          <a:xfrm>
            <a:off x="11390400" y="236348"/>
            <a:ext cx="558415" cy="720000"/>
          </a:xfrm>
          <a:prstGeom prst="rect">
            <a:avLst/>
          </a:prstGeom>
          <a:noFill/>
          <a:ln>
            <a:noFill/>
          </a:ln>
        </p:spPr>
      </p:pic>
      <p:pic>
        <p:nvPicPr>
          <p:cNvPr id="240" name="Google Shape;240;p18"/>
          <p:cNvPicPr preferRelativeResize="0"/>
          <p:nvPr/>
        </p:nvPicPr>
        <p:blipFill rotWithShape="1">
          <a:blip r:embed="rId4">
            <a:alphaModFix/>
          </a:blip>
          <a:srcRect b="71251" l="0" r="0" t="0"/>
          <a:stretch/>
        </p:blipFill>
        <p:spPr>
          <a:xfrm>
            <a:off x="7833901" y="608946"/>
            <a:ext cx="3816736" cy="19488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9B6AD"/>
        </a:solidFill>
      </p:bgPr>
    </p:bg>
    <p:spTree>
      <p:nvGrpSpPr>
        <p:cNvPr id="244" name="Shape 244"/>
        <p:cNvGrpSpPr/>
        <p:nvPr/>
      </p:nvGrpSpPr>
      <p:grpSpPr>
        <a:xfrm>
          <a:off x="0" y="0"/>
          <a:ext cx="0" cy="0"/>
          <a:chOff x="0" y="0"/>
          <a:chExt cx="0" cy="0"/>
        </a:xfrm>
      </p:grpSpPr>
      <p:pic>
        <p:nvPicPr>
          <p:cNvPr id="245" name="Google Shape;245;p19"/>
          <p:cNvPicPr preferRelativeResize="0"/>
          <p:nvPr/>
        </p:nvPicPr>
        <p:blipFill rotWithShape="1">
          <a:blip r:embed="rId3">
            <a:alphaModFix/>
          </a:blip>
          <a:srcRect b="0" l="0" r="0" t="0"/>
          <a:stretch/>
        </p:blipFill>
        <p:spPr>
          <a:xfrm>
            <a:off x="11627043" y="6136817"/>
            <a:ext cx="510075" cy="5950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EB1"/>
        </a:solidFill>
      </p:bgPr>
    </p:bg>
    <p:spTree>
      <p:nvGrpSpPr>
        <p:cNvPr id="146" name="Shape 146"/>
        <p:cNvGrpSpPr/>
        <p:nvPr/>
      </p:nvGrpSpPr>
      <p:grpSpPr>
        <a:xfrm>
          <a:off x="0" y="0"/>
          <a:ext cx="0" cy="0"/>
          <a:chOff x="0" y="0"/>
          <a:chExt cx="0" cy="0"/>
        </a:xfrm>
      </p:grpSpPr>
      <p:pic>
        <p:nvPicPr>
          <p:cNvPr id="147" name="Google Shape;147;p2"/>
          <p:cNvPicPr preferRelativeResize="0"/>
          <p:nvPr/>
        </p:nvPicPr>
        <p:blipFill rotWithShape="1">
          <a:blip r:embed="rId3">
            <a:alphaModFix/>
          </a:blip>
          <a:srcRect b="0" l="0" r="0" t="0"/>
          <a:stretch/>
        </p:blipFill>
        <p:spPr>
          <a:xfrm>
            <a:off x="11390400" y="236348"/>
            <a:ext cx="558415" cy="720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67A62"/>
        </a:solidFill>
      </p:bgPr>
    </p:bg>
    <p:spTree>
      <p:nvGrpSpPr>
        <p:cNvPr id="249" name="Shape 249"/>
        <p:cNvGrpSpPr/>
        <p:nvPr/>
      </p:nvGrpSpPr>
      <p:grpSpPr>
        <a:xfrm>
          <a:off x="0" y="0"/>
          <a:ext cx="0" cy="0"/>
          <a:chOff x="0" y="0"/>
          <a:chExt cx="0" cy="0"/>
        </a:xfrm>
      </p:grpSpPr>
      <p:sp>
        <p:nvSpPr>
          <p:cNvPr id="250" name="Google Shape;250;p20"/>
          <p:cNvSpPr/>
          <p:nvPr/>
        </p:nvSpPr>
        <p:spPr>
          <a:xfrm>
            <a:off x="11080377" y="0"/>
            <a:ext cx="111162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1" name="Google Shape;251;p20"/>
          <p:cNvSpPr/>
          <p:nvPr/>
        </p:nvSpPr>
        <p:spPr>
          <a:xfrm>
            <a:off x="6817001" y="3325445"/>
            <a:ext cx="3174821" cy="175432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900"/>
              <a:buFont typeface="Arial"/>
              <a:buNone/>
            </a:pPr>
            <a:r>
              <a:rPr b="0" i="0" lang="id-ID" sz="900" u="none" cap="none" strike="noStrike">
                <a:solidFill>
                  <a:schemeClr val="lt1"/>
                </a:solidFill>
                <a:latin typeface="Lato"/>
                <a:ea typeface="Lato"/>
                <a:cs typeface="Lato"/>
                <a:sym typeface="Lato"/>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 Lorem ipsum dolor sit amet, lacus nulla ac netus nibh aliquet, porttitor ligula justo libero vivamus porttitor dolor, </a:t>
            </a:r>
            <a:endParaRPr b="0" i="0" sz="1400" u="none" cap="none" strike="noStrike">
              <a:solidFill>
                <a:srgbClr val="000000"/>
              </a:solidFill>
              <a:latin typeface="Arial"/>
              <a:ea typeface="Arial"/>
              <a:cs typeface="Arial"/>
              <a:sym typeface="Arial"/>
            </a:endParaRPr>
          </a:p>
        </p:txBody>
      </p:sp>
      <p:sp>
        <p:nvSpPr>
          <p:cNvPr id="252" name="Google Shape;252;p20"/>
          <p:cNvSpPr/>
          <p:nvPr>
            <p:ph idx="2" type="pic"/>
          </p:nvPr>
        </p:nvSpPr>
        <p:spPr>
          <a:xfrm>
            <a:off x="645459" y="1"/>
            <a:ext cx="5082988" cy="6858000"/>
          </a:xfrm>
          <a:prstGeom prst="rect">
            <a:avLst/>
          </a:prstGeom>
          <a:noFill/>
          <a:ln>
            <a:noFill/>
          </a:ln>
        </p:spPr>
      </p:sp>
      <p:pic>
        <p:nvPicPr>
          <p:cNvPr id="253" name="Google Shape;253;p20"/>
          <p:cNvPicPr preferRelativeResize="0"/>
          <p:nvPr/>
        </p:nvPicPr>
        <p:blipFill rotWithShape="1">
          <a:blip r:embed="rId3">
            <a:alphaModFix/>
          </a:blip>
          <a:srcRect b="0" l="0" r="0" t="0"/>
          <a:stretch/>
        </p:blipFill>
        <p:spPr>
          <a:xfrm>
            <a:off x="11390400" y="236348"/>
            <a:ext cx="558415" cy="720000"/>
          </a:xfrm>
          <a:prstGeom prst="rect">
            <a:avLst/>
          </a:prstGeom>
          <a:noFill/>
          <a:ln>
            <a:noFill/>
          </a:ln>
        </p:spPr>
      </p:pic>
      <p:pic>
        <p:nvPicPr>
          <p:cNvPr id="254" name="Google Shape;254;p20"/>
          <p:cNvPicPr preferRelativeResize="0"/>
          <p:nvPr/>
        </p:nvPicPr>
        <p:blipFill rotWithShape="1">
          <a:blip r:embed="rId4">
            <a:alphaModFix/>
          </a:blip>
          <a:srcRect b="18378" l="19709" r="20602" t="40146"/>
          <a:stretch/>
        </p:blipFill>
        <p:spPr>
          <a:xfrm>
            <a:off x="7559747" y="4970334"/>
            <a:ext cx="1418526" cy="1754326"/>
          </a:xfrm>
          <a:prstGeom prst="rect">
            <a:avLst/>
          </a:prstGeom>
          <a:noFill/>
          <a:ln>
            <a:noFill/>
          </a:ln>
        </p:spPr>
      </p:pic>
      <p:sp>
        <p:nvSpPr>
          <p:cNvPr id="255" name="Google Shape;255;p20"/>
          <p:cNvSpPr txBox="1"/>
          <p:nvPr/>
        </p:nvSpPr>
        <p:spPr>
          <a:xfrm>
            <a:off x="6816990" y="2494458"/>
            <a:ext cx="30942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id-ID" sz="4800" u="none" cap="none" strike="noStrike">
                <a:solidFill>
                  <a:schemeClr val="lt1"/>
                </a:solidFill>
                <a:latin typeface="Montserrat Alternates ExtraBold"/>
                <a:ea typeface="Montserrat Alternates ExtraBold"/>
                <a:cs typeface="Montserrat Alternates ExtraBold"/>
                <a:sym typeface="Montserrat Alternates ExtraBold"/>
              </a:rPr>
              <a:t>Pictures</a:t>
            </a:r>
            <a:endParaRPr b="0" i="0" sz="1400" u="none" cap="none" strike="noStrike">
              <a:solidFill>
                <a:srgbClr val="000000"/>
              </a:solidFill>
              <a:latin typeface="Arial"/>
              <a:ea typeface="Arial"/>
              <a:cs typeface="Arial"/>
              <a:sym typeface="Arial"/>
            </a:endParaRPr>
          </a:p>
        </p:txBody>
      </p:sp>
      <p:sp>
        <p:nvSpPr>
          <p:cNvPr id="256" name="Google Shape;256;p20"/>
          <p:cNvSpPr txBox="1"/>
          <p:nvPr/>
        </p:nvSpPr>
        <p:spPr>
          <a:xfrm>
            <a:off x="6817003" y="1645350"/>
            <a:ext cx="32166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200"/>
              <a:buFont typeface="Arial"/>
              <a:buNone/>
            </a:pPr>
            <a:r>
              <a:rPr b="0" i="0" lang="id-ID" sz="7200" u="none" cap="none" strike="noStrike">
                <a:solidFill>
                  <a:schemeClr val="lt1"/>
                </a:solidFill>
                <a:latin typeface="Poppins ExtraBold"/>
                <a:ea typeface="Poppins ExtraBold"/>
                <a:cs typeface="Poppins ExtraBold"/>
                <a:sym typeface="Poppins ExtraBold"/>
              </a:rPr>
              <a:t>About</a:t>
            </a:r>
            <a:endParaRPr b="0" i="0" sz="7200" u="none" cap="none" strike="noStrike">
              <a:solidFill>
                <a:srgbClr val="000000"/>
              </a:solidFill>
              <a:latin typeface="Poppins ExtraBold"/>
              <a:ea typeface="Poppins ExtraBold"/>
              <a:cs typeface="Poppins ExtraBold"/>
              <a:sym typeface="Poppins Extra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6961"/>
        </a:solidFill>
      </p:bgPr>
    </p:bg>
    <p:spTree>
      <p:nvGrpSpPr>
        <p:cNvPr id="260" name="Shape 260"/>
        <p:cNvGrpSpPr/>
        <p:nvPr/>
      </p:nvGrpSpPr>
      <p:grpSpPr>
        <a:xfrm>
          <a:off x="0" y="0"/>
          <a:ext cx="0" cy="0"/>
          <a:chOff x="0" y="0"/>
          <a:chExt cx="0" cy="0"/>
        </a:xfrm>
      </p:grpSpPr>
      <p:sp>
        <p:nvSpPr>
          <p:cNvPr id="261" name="Google Shape;261;p21"/>
          <p:cNvSpPr/>
          <p:nvPr/>
        </p:nvSpPr>
        <p:spPr>
          <a:xfrm>
            <a:off x="10196067" y="1900074"/>
            <a:ext cx="477527" cy="492815"/>
          </a:xfrm>
          <a:custGeom>
            <a:rect b="b" l="l" r="r" t="t"/>
            <a:pathLst>
              <a:path extrusionOk="0" h="120000" w="120000">
                <a:moveTo>
                  <a:pt x="67027" y="87532"/>
                </a:moveTo>
                <a:lnTo>
                  <a:pt x="67027" y="87532"/>
                </a:lnTo>
                <a:cubicBezTo>
                  <a:pt x="67027" y="78441"/>
                  <a:pt x="74324" y="73506"/>
                  <a:pt x="86486" y="66753"/>
                </a:cubicBezTo>
                <a:cubicBezTo>
                  <a:pt x="100810" y="57402"/>
                  <a:pt x="119729" y="45974"/>
                  <a:pt x="119729" y="18441"/>
                </a:cubicBezTo>
                <a:cubicBezTo>
                  <a:pt x="119729" y="16103"/>
                  <a:pt x="117297" y="13766"/>
                  <a:pt x="115135" y="13766"/>
                </a:cubicBezTo>
                <a:cubicBezTo>
                  <a:pt x="93513" y="13766"/>
                  <a:pt x="93513" y="13766"/>
                  <a:pt x="93513" y="13766"/>
                </a:cubicBezTo>
                <a:cubicBezTo>
                  <a:pt x="88648" y="7012"/>
                  <a:pt x="79189" y="0"/>
                  <a:pt x="60000" y="0"/>
                </a:cubicBezTo>
                <a:cubicBezTo>
                  <a:pt x="40810" y="0"/>
                  <a:pt x="31351" y="7012"/>
                  <a:pt x="26486" y="13766"/>
                </a:cubicBezTo>
                <a:cubicBezTo>
                  <a:pt x="4864" y="13766"/>
                  <a:pt x="4864" y="13766"/>
                  <a:pt x="4864" y="13766"/>
                </a:cubicBezTo>
                <a:cubicBezTo>
                  <a:pt x="2432" y="13766"/>
                  <a:pt x="0" y="16103"/>
                  <a:pt x="0" y="18441"/>
                </a:cubicBezTo>
                <a:cubicBezTo>
                  <a:pt x="0" y="45974"/>
                  <a:pt x="16756" y="57402"/>
                  <a:pt x="33513" y="66753"/>
                </a:cubicBezTo>
                <a:cubicBezTo>
                  <a:pt x="45675" y="73506"/>
                  <a:pt x="52702" y="78441"/>
                  <a:pt x="52702" y="87532"/>
                </a:cubicBezTo>
                <a:cubicBezTo>
                  <a:pt x="52702" y="96623"/>
                  <a:pt x="52702" y="96623"/>
                  <a:pt x="52702" y="96623"/>
                </a:cubicBezTo>
                <a:cubicBezTo>
                  <a:pt x="38378" y="98961"/>
                  <a:pt x="28918" y="103636"/>
                  <a:pt x="28918" y="108051"/>
                </a:cubicBezTo>
                <a:cubicBezTo>
                  <a:pt x="28918" y="115064"/>
                  <a:pt x="43243" y="119740"/>
                  <a:pt x="60000" y="119740"/>
                </a:cubicBezTo>
                <a:cubicBezTo>
                  <a:pt x="76486" y="119740"/>
                  <a:pt x="88648" y="115064"/>
                  <a:pt x="88648" y="108051"/>
                </a:cubicBezTo>
                <a:cubicBezTo>
                  <a:pt x="88648" y="103636"/>
                  <a:pt x="81621" y="98961"/>
                  <a:pt x="67027" y="96623"/>
                </a:cubicBezTo>
                <a:lnTo>
                  <a:pt x="67027" y="87532"/>
                </a:lnTo>
                <a:close/>
                <a:moveTo>
                  <a:pt x="86486" y="55064"/>
                </a:moveTo>
                <a:lnTo>
                  <a:pt x="86486" y="55064"/>
                </a:lnTo>
                <a:cubicBezTo>
                  <a:pt x="91081" y="48311"/>
                  <a:pt x="93513" y="36883"/>
                  <a:pt x="93513" y="23116"/>
                </a:cubicBezTo>
                <a:cubicBezTo>
                  <a:pt x="110270" y="23116"/>
                  <a:pt x="110270" y="23116"/>
                  <a:pt x="110270" y="23116"/>
                </a:cubicBezTo>
                <a:cubicBezTo>
                  <a:pt x="107837" y="39220"/>
                  <a:pt x="98378" y="48311"/>
                  <a:pt x="86486" y="55064"/>
                </a:cubicBezTo>
                <a:close/>
                <a:moveTo>
                  <a:pt x="60000" y="9350"/>
                </a:moveTo>
                <a:lnTo>
                  <a:pt x="60000" y="9350"/>
                </a:lnTo>
                <a:cubicBezTo>
                  <a:pt x="79189" y="9350"/>
                  <a:pt x="86486" y="16103"/>
                  <a:pt x="86486" y="18441"/>
                </a:cubicBezTo>
                <a:cubicBezTo>
                  <a:pt x="86486" y="20779"/>
                  <a:pt x="79189" y="27532"/>
                  <a:pt x="60000" y="29870"/>
                </a:cubicBezTo>
                <a:cubicBezTo>
                  <a:pt x="40810" y="27532"/>
                  <a:pt x="33513" y="20779"/>
                  <a:pt x="33513" y="18441"/>
                </a:cubicBezTo>
                <a:cubicBezTo>
                  <a:pt x="33513" y="16103"/>
                  <a:pt x="40810" y="9350"/>
                  <a:pt x="60000" y="9350"/>
                </a:cubicBezTo>
                <a:close/>
                <a:moveTo>
                  <a:pt x="9729" y="23116"/>
                </a:moveTo>
                <a:lnTo>
                  <a:pt x="9729" y="23116"/>
                </a:lnTo>
                <a:cubicBezTo>
                  <a:pt x="26486" y="23116"/>
                  <a:pt x="26486" y="23116"/>
                  <a:pt x="26486" y="23116"/>
                </a:cubicBezTo>
                <a:cubicBezTo>
                  <a:pt x="26486" y="36883"/>
                  <a:pt x="28918" y="48311"/>
                  <a:pt x="33513" y="55064"/>
                </a:cubicBezTo>
                <a:cubicBezTo>
                  <a:pt x="21621" y="48311"/>
                  <a:pt x="9729" y="39220"/>
                  <a:pt x="9729" y="23116"/>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boto"/>
              <a:ea typeface="Roboto"/>
              <a:cs typeface="Roboto"/>
              <a:sym typeface="Roboto"/>
            </a:endParaRPr>
          </a:p>
        </p:txBody>
      </p:sp>
      <p:sp>
        <p:nvSpPr>
          <p:cNvPr id="262" name="Google Shape;262;p21"/>
          <p:cNvSpPr/>
          <p:nvPr/>
        </p:nvSpPr>
        <p:spPr>
          <a:xfrm>
            <a:off x="4479350" y="1941996"/>
            <a:ext cx="451000" cy="447322"/>
          </a:xfrm>
          <a:custGeom>
            <a:rect b="b" l="l" r="r" t="t"/>
            <a:pathLst>
              <a:path extrusionOk="0" h="120000" w="120000">
                <a:moveTo>
                  <a:pt x="109640" y="58417"/>
                </a:moveTo>
                <a:lnTo>
                  <a:pt x="109640" y="58417"/>
                </a:lnTo>
                <a:cubicBezTo>
                  <a:pt x="109640" y="50935"/>
                  <a:pt x="114820" y="45755"/>
                  <a:pt x="119712" y="40575"/>
                </a:cubicBezTo>
                <a:cubicBezTo>
                  <a:pt x="119712" y="37985"/>
                  <a:pt x="117410" y="33093"/>
                  <a:pt x="117410" y="30503"/>
                </a:cubicBezTo>
                <a:cubicBezTo>
                  <a:pt x="107050" y="33093"/>
                  <a:pt x="101870" y="27913"/>
                  <a:pt x="96978" y="22733"/>
                </a:cubicBezTo>
                <a:cubicBezTo>
                  <a:pt x="91798" y="17841"/>
                  <a:pt x="89208" y="12661"/>
                  <a:pt x="91798" y="4892"/>
                </a:cubicBezTo>
                <a:cubicBezTo>
                  <a:pt x="89208" y="2589"/>
                  <a:pt x="84316" y="0"/>
                  <a:pt x="79136" y="0"/>
                </a:cubicBezTo>
                <a:cubicBezTo>
                  <a:pt x="76546" y="4892"/>
                  <a:pt x="69064" y="10071"/>
                  <a:pt x="61294" y="10071"/>
                </a:cubicBezTo>
                <a:cubicBezTo>
                  <a:pt x="53812" y="10071"/>
                  <a:pt x="46043" y="4892"/>
                  <a:pt x="43453" y="0"/>
                </a:cubicBezTo>
                <a:cubicBezTo>
                  <a:pt x="38273" y="0"/>
                  <a:pt x="33381" y="2589"/>
                  <a:pt x="30791" y="4892"/>
                </a:cubicBezTo>
                <a:cubicBezTo>
                  <a:pt x="33381" y="12661"/>
                  <a:pt x="30791" y="17841"/>
                  <a:pt x="25611" y="22733"/>
                </a:cubicBezTo>
                <a:cubicBezTo>
                  <a:pt x="20719" y="27913"/>
                  <a:pt x="12661" y="33093"/>
                  <a:pt x="5179" y="30503"/>
                </a:cubicBezTo>
                <a:cubicBezTo>
                  <a:pt x="5179" y="33093"/>
                  <a:pt x="2589" y="37985"/>
                  <a:pt x="0" y="40575"/>
                </a:cubicBezTo>
                <a:cubicBezTo>
                  <a:pt x="7769" y="45755"/>
                  <a:pt x="12661" y="50935"/>
                  <a:pt x="12661" y="58417"/>
                </a:cubicBezTo>
                <a:cubicBezTo>
                  <a:pt x="12661" y="66187"/>
                  <a:pt x="7769" y="73669"/>
                  <a:pt x="0" y="79136"/>
                </a:cubicBezTo>
                <a:cubicBezTo>
                  <a:pt x="2589" y="81438"/>
                  <a:pt x="5179" y="86618"/>
                  <a:pt x="5179" y="89208"/>
                </a:cubicBezTo>
                <a:cubicBezTo>
                  <a:pt x="12661" y="89208"/>
                  <a:pt x="20719" y="89208"/>
                  <a:pt x="25611" y="94388"/>
                </a:cubicBezTo>
                <a:cubicBezTo>
                  <a:pt x="30791" y="99280"/>
                  <a:pt x="33381" y="107050"/>
                  <a:pt x="30791" y="114532"/>
                </a:cubicBezTo>
                <a:cubicBezTo>
                  <a:pt x="33381" y="117122"/>
                  <a:pt x="38273" y="117122"/>
                  <a:pt x="43453" y="119712"/>
                </a:cubicBezTo>
                <a:cubicBezTo>
                  <a:pt x="46043" y="111942"/>
                  <a:pt x="53812" y="107050"/>
                  <a:pt x="61294" y="107050"/>
                </a:cubicBezTo>
                <a:cubicBezTo>
                  <a:pt x="69064" y="107050"/>
                  <a:pt x="76546" y="111942"/>
                  <a:pt x="79136" y="119712"/>
                </a:cubicBezTo>
                <a:cubicBezTo>
                  <a:pt x="84316" y="117122"/>
                  <a:pt x="89208" y="117122"/>
                  <a:pt x="91798" y="114532"/>
                </a:cubicBezTo>
                <a:cubicBezTo>
                  <a:pt x="89208" y="107050"/>
                  <a:pt x="91798" y="99280"/>
                  <a:pt x="96978" y="94388"/>
                </a:cubicBezTo>
                <a:cubicBezTo>
                  <a:pt x="101870" y="89208"/>
                  <a:pt x="107050" y="86618"/>
                  <a:pt x="117410" y="89208"/>
                </a:cubicBezTo>
                <a:cubicBezTo>
                  <a:pt x="117410" y="84028"/>
                  <a:pt x="119712" y="81438"/>
                  <a:pt x="119712" y="76258"/>
                </a:cubicBezTo>
                <a:cubicBezTo>
                  <a:pt x="114820" y="73669"/>
                  <a:pt x="109640" y="66187"/>
                  <a:pt x="109640" y="58417"/>
                </a:cubicBezTo>
                <a:close/>
                <a:moveTo>
                  <a:pt x="61294" y="84028"/>
                </a:moveTo>
                <a:lnTo>
                  <a:pt x="61294" y="84028"/>
                </a:lnTo>
                <a:cubicBezTo>
                  <a:pt x="46043" y="84028"/>
                  <a:pt x="35971" y="73669"/>
                  <a:pt x="35971" y="58417"/>
                </a:cubicBezTo>
                <a:cubicBezTo>
                  <a:pt x="35971" y="45755"/>
                  <a:pt x="46043" y="33093"/>
                  <a:pt x="61294" y="33093"/>
                </a:cubicBezTo>
                <a:cubicBezTo>
                  <a:pt x="76546" y="33093"/>
                  <a:pt x="86618" y="45755"/>
                  <a:pt x="86618" y="58417"/>
                </a:cubicBezTo>
                <a:cubicBezTo>
                  <a:pt x="86618" y="73669"/>
                  <a:pt x="76546" y="84028"/>
                  <a:pt x="61294" y="84028"/>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boto"/>
              <a:ea typeface="Roboto"/>
              <a:cs typeface="Roboto"/>
              <a:sym typeface="Roboto"/>
            </a:endParaRPr>
          </a:p>
        </p:txBody>
      </p:sp>
      <p:sp>
        <p:nvSpPr>
          <p:cNvPr id="263" name="Google Shape;263;p21"/>
          <p:cNvSpPr/>
          <p:nvPr/>
        </p:nvSpPr>
        <p:spPr>
          <a:xfrm>
            <a:off x="1755313" y="1750350"/>
            <a:ext cx="488893" cy="568631"/>
          </a:xfrm>
          <a:custGeom>
            <a:rect b="b" l="l" r="r" t="t"/>
            <a:pathLst>
              <a:path extrusionOk="0" h="120000" w="120000">
                <a:moveTo>
                  <a:pt x="114966" y="41876"/>
                </a:moveTo>
                <a:lnTo>
                  <a:pt x="114966" y="41876"/>
                </a:lnTo>
                <a:cubicBezTo>
                  <a:pt x="39999" y="67767"/>
                  <a:pt x="70463" y="0"/>
                  <a:pt x="11655" y="36022"/>
                </a:cubicBezTo>
                <a:cubicBezTo>
                  <a:pt x="0" y="40075"/>
                  <a:pt x="0" y="40075"/>
                  <a:pt x="0" y="40075"/>
                </a:cubicBezTo>
                <a:cubicBezTo>
                  <a:pt x="23311" y="119774"/>
                  <a:pt x="23311" y="119774"/>
                  <a:pt x="23311" y="119774"/>
                </a:cubicBezTo>
                <a:cubicBezTo>
                  <a:pt x="37350" y="119774"/>
                  <a:pt x="37350" y="119774"/>
                  <a:pt x="37350" y="119774"/>
                </a:cubicBezTo>
                <a:cubicBezTo>
                  <a:pt x="25695" y="79924"/>
                  <a:pt x="25695" y="79924"/>
                  <a:pt x="25695" y="79924"/>
                </a:cubicBezTo>
                <a:cubicBezTo>
                  <a:pt x="77615" y="43902"/>
                  <a:pt x="56423" y="119774"/>
                  <a:pt x="117350" y="43902"/>
                </a:cubicBezTo>
                <a:cubicBezTo>
                  <a:pt x="119735" y="43902"/>
                  <a:pt x="117350" y="41876"/>
                  <a:pt x="114966" y="41876"/>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boto"/>
              <a:ea typeface="Roboto"/>
              <a:cs typeface="Roboto"/>
              <a:sym typeface="Roboto"/>
            </a:endParaRPr>
          </a:p>
        </p:txBody>
      </p:sp>
      <p:sp>
        <p:nvSpPr>
          <p:cNvPr id="264" name="Google Shape;264;p21"/>
          <p:cNvSpPr/>
          <p:nvPr/>
        </p:nvSpPr>
        <p:spPr>
          <a:xfrm>
            <a:off x="7289607" y="1912051"/>
            <a:ext cx="530583" cy="477650"/>
          </a:xfrm>
          <a:custGeom>
            <a:rect b="b" l="l" r="r" t="t"/>
            <a:pathLst>
              <a:path extrusionOk="0" h="120000" w="120000">
                <a:moveTo>
                  <a:pt x="19277" y="40719"/>
                </a:moveTo>
                <a:lnTo>
                  <a:pt x="19277" y="40719"/>
                </a:lnTo>
                <a:cubicBezTo>
                  <a:pt x="23373" y="36134"/>
                  <a:pt x="27951" y="38561"/>
                  <a:pt x="34216" y="45573"/>
                </a:cubicBezTo>
                <a:cubicBezTo>
                  <a:pt x="36385" y="48000"/>
                  <a:pt x="36385" y="45573"/>
                  <a:pt x="36385" y="45573"/>
                </a:cubicBezTo>
                <a:cubicBezTo>
                  <a:pt x="38554" y="45573"/>
                  <a:pt x="44819" y="36134"/>
                  <a:pt x="46987" y="36134"/>
                </a:cubicBezTo>
                <a:cubicBezTo>
                  <a:pt x="46987" y="36134"/>
                  <a:pt x="46987" y="36134"/>
                  <a:pt x="46987" y="33707"/>
                </a:cubicBezTo>
                <a:cubicBezTo>
                  <a:pt x="44819" y="33707"/>
                  <a:pt x="42891" y="31280"/>
                  <a:pt x="42891" y="28853"/>
                </a:cubicBezTo>
                <a:cubicBezTo>
                  <a:pt x="32048" y="12134"/>
                  <a:pt x="72530" y="2696"/>
                  <a:pt x="66265" y="2696"/>
                </a:cubicBezTo>
                <a:cubicBezTo>
                  <a:pt x="61927" y="0"/>
                  <a:pt x="49156" y="0"/>
                  <a:pt x="46987" y="0"/>
                </a:cubicBezTo>
                <a:cubicBezTo>
                  <a:pt x="40722" y="2696"/>
                  <a:pt x="30120" y="9707"/>
                  <a:pt x="25783" y="14561"/>
                </a:cubicBezTo>
                <a:cubicBezTo>
                  <a:pt x="19277" y="19415"/>
                  <a:pt x="17349" y="21842"/>
                  <a:pt x="17349" y="21842"/>
                </a:cubicBezTo>
                <a:cubicBezTo>
                  <a:pt x="14939" y="24000"/>
                  <a:pt x="17349" y="28853"/>
                  <a:pt x="12771" y="31280"/>
                </a:cubicBezTo>
                <a:cubicBezTo>
                  <a:pt x="8674" y="33707"/>
                  <a:pt x="6506" y="31280"/>
                  <a:pt x="4337" y="33707"/>
                </a:cubicBezTo>
                <a:cubicBezTo>
                  <a:pt x="4337" y="36134"/>
                  <a:pt x="2168" y="36134"/>
                  <a:pt x="0" y="38561"/>
                </a:cubicBezTo>
                <a:lnTo>
                  <a:pt x="0" y="40719"/>
                </a:lnTo>
                <a:lnTo>
                  <a:pt x="8674" y="50426"/>
                </a:lnTo>
                <a:cubicBezTo>
                  <a:pt x="8674" y="52853"/>
                  <a:pt x="10602" y="52853"/>
                  <a:pt x="12771" y="52853"/>
                </a:cubicBezTo>
                <a:cubicBezTo>
                  <a:pt x="12771" y="50426"/>
                  <a:pt x="14939" y="48000"/>
                  <a:pt x="17349" y="48000"/>
                </a:cubicBezTo>
                <a:cubicBezTo>
                  <a:pt x="17349" y="48000"/>
                  <a:pt x="17349" y="40719"/>
                  <a:pt x="19277" y="40719"/>
                </a:cubicBezTo>
                <a:close/>
                <a:moveTo>
                  <a:pt x="53493" y="43146"/>
                </a:moveTo>
                <a:lnTo>
                  <a:pt x="53493" y="43146"/>
                </a:lnTo>
                <a:cubicBezTo>
                  <a:pt x="51325" y="43146"/>
                  <a:pt x="51325" y="43146"/>
                  <a:pt x="51325" y="43146"/>
                </a:cubicBezTo>
                <a:cubicBezTo>
                  <a:pt x="42891" y="50426"/>
                  <a:pt x="42891" y="50426"/>
                  <a:pt x="42891" y="50426"/>
                </a:cubicBezTo>
                <a:cubicBezTo>
                  <a:pt x="40722" y="52853"/>
                  <a:pt x="40722" y="52853"/>
                  <a:pt x="40722" y="55011"/>
                </a:cubicBezTo>
                <a:cubicBezTo>
                  <a:pt x="91807" y="117303"/>
                  <a:pt x="91807" y="117303"/>
                  <a:pt x="91807" y="117303"/>
                </a:cubicBezTo>
                <a:cubicBezTo>
                  <a:pt x="91807" y="119730"/>
                  <a:pt x="94216" y="119730"/>
                  <a:pt x="96144" y="117303"/>
                </a:cubicBezTo>
                <a:cubicBezTo>
                  <a:pt x="102650" y="112449"/>
                  <a:pt x="102650" y="112449"/>
                  <a:pt x="102650" y="112449"/>
                </a:cubicBezTo>
                <a:cubicBezTo>
                  <a:pt x="102650" y="110022"/>
                  <a:pt x="102650" y="107865"/>
                  <a:pt x="102650" y="107865"/>
                </a:cubicBezTo>
                <a:lnTo>
                  <a:pt x="53493" y="43146"/>
                </a:lnTo>
                <a:close/>
                <a:moveTo>
                  <a:pt x="119759" y="16988"/>
                </a:moveTo>
                <a:lnTo>
                  <a:pt x="119759" y="16988"/>
                </a:lnTo>
                <a:cubicBezTo>
                  <a:pt x="117590" y="12134"/>
                  <a:pt x="117590" y="14561"/>
                  <a:pt x="115421" y="14561"/>
                </a:cubicBezTo>
                <a:cubicBezTo>
                  <a:pt x="115421" y="16988"/>
                  <a:pt x="111084" y="21842"/>
                  <a:pt x="111084" y="24000"/>
                </a:cubicBezTo>
                <a:cubicBezTo>
                  <a:pt x="108915" y="28853"/>
                  <a:pt x="104819" y="33707"/>
                  <a:pt x="98313" y="28853"/>
                </a:cubicBezTo>
                <a:cubicBezTo>
                  <a:pt x="91807" y="21842"/>
                  <a:pt x="94216" y="19415"/>
                  <a:pt x="96144" y="16988"/>
                </a:cubicBezTo>
                <a:cubicBezTo>
                  <a:pt x="96144" y="14561"/>
                  <a:pt x="100481" y="7550"/>
                  <a:pt x="100481" y="5123"/>
                </a:cubicBezTo>
                <a:cubicBezTo>
                  <a:pt x="102650" y="5123"/>
                  <a:pt x="100481" y="2696"/>
                  <a:pt x="98313" y="2696"/>
                </a:cubicBezTo>
                <a:cubicBezTo>
                  <a:pt x="96144" y="5123"/>
                  <a:pt x="83373" y="9707"/>
                  <a:pt x="81204" y="19415"/>
                </a:cubicBezTo>
                <a:cubicBezTo>
                  <a:pt x="79036" y="26426"/>
                  <a:pt x="83373" y="33707"/>
                  <a:pt x="76867" y="40719"/>
                </a:cubicBezTo>
                <a:cubicBezTo>
                  <a:pt x="68433" y="50426"/>
                  <a:pt x="68433" y="50426"/>
                  <a:pt x="68433" y="50426"/>
                </a:cubicBezTo>
                <a:cubicBezTo>
                  <a:pt x="76867" y="62292"/>
                  <a:pt x="76867" y="62292"/>
                  <a:pt x="76867" y="62292"/>
                </a:cubicBezTo>
                <a:cubicBezTo>
                  <a:pt x="87710" y="50426"/>
                  <a:pt x="87710" y="50426"/>
                  <a:pt x="87710" y="50426"/>
                </a:cubicBezTo>
                <a:cubicBezTo>
                  <a:pt x="89638" y="48000"/>
                  <a:pt x="94216" y="45573"/>
                  <a:pt x="98313" y="48000"/>
                </a:cubicBezTo>
                <a:cubicBezTo>
                  <a:pt x="108915" y="50426"/>
                  <a:pt x="113253" y="45573"/>
                  <a:pt x="117590" y="38561"/>
                </a:cubicBezTo>
                <a:cubicBezTo>
                  <a:pt x="119759" y="31280"/>
                  <a:pt x="119759" y="19415"/>
                  <a:pt x="119759" y="16988"/>
                </a:cubicBezTo>
                <a:close/>
                <a:moveTo>
                  <a:pt x="17349" y="107865"/>
                </a:moveTo>
                <a:lnTo>
                  <a:pt x="17349" y="107865"/>
                </a:lnTo>
                <a:cubicBezTo>
                  <a:pt x="14939" y="110022"/>
                  <a:pt x="14939" y="112449"/>
                  <a:pt x="17349" y="112449"/>
                </a:cubicBezTo>
                <a:cubicBezTo>
                  <a:pt x="21445" y="119730"/>
                  <a:pt x="21445" y="119730"/>
                  <a:pt x="21445" y="119730"/>
                </a:cubicBezTo>
                <a:cubicBezTo>
                  <a:pt x="23373" y="119730"/>
                  <a:pt x="25783" y="119730"/>
                  <a:pt x="25783" y="117303"/>
                </a:cubicBezTo>
                <a:cubicBezTo>
                  <a:pt x="55662" y="86292"/>
                  <a:pt x="55662" y="86292"/>
                  <a:pt x="55662" y="86292"/>
                </a:cubicBezTo>
                <a:cubicBezTo>
                  <a:pt x="46987" y="74157"/>
                  <a:pt x="46987" y="74157"/>
                  <a:pt x="46987" y="74157"/>
                </a:cubicBezTo>
                <a:lnTo>
                  <a:pt x="17349" y="107865"/>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boto"/>
              <a:ea typeface="Roboto"/>
              <a:cs typeface="Roboto"/>
              <a:sym typeface="Roboto"/>
            </a:endParaRPr>
          </a:p>
        </p:txBody>
      </p:sp>
      <p:sp>
        <p:nvSpPr>
          <p:cNvPr id="265" name="Google Shape;265;p21"/>
          <p:cNvSpPr/>
          <p:nvPr/>
        </p:nvSpPr>
        <p:spPr>
          <a:xfrm>
            <a:off x="1755313" y="4292976"/>
            <a:ext cx="402343" cy="351070"/>
          </a:xfrm>
          <a:custGeom>
            <a:rect b="b" l="l" r="r" t="t"/>
            <a:pathLst>
              <a:path extrusionOk="0" h="120000" w="120000">
                <a:moveTo>
                  <a:pt x="106720" y="0"/>
                </a:moveTo>
                <a:lnTo>
                  <a:pt x="106720" y="0"/>
                </a:lnTo>
                <a:cubicBezTo>
                  <a:pt x="12796" y="0"/>
                  <a:pt x="12796" y="0"/>
                  <a:pt x="12796" y="0"/>
                </a:cubicBezTo>
                <a:cubicBezTo>
                  <a:pt x="6277" y="0"/>
                  <a:pt x="0" y="4689"/>
                  <a:pt x="0" y="12137"/>
                </a:cubicBezTo>
                <a:cubicBezTo>
                  <a:pt x="0" y="88000"/>
                  <a:pt x="0" y="88000"/>
                  <a:pt x="0" y="88000"/>
                </a:cubicBezTo>
                <a:cubicBezTo>
                  <a:pt x="0" y="95172"/>
                  <a:pt x="4104" y="102620"/>
                  <a:pt x="10623" y="105103"/>
                </a:cubicBezTo>
                <a:cubicBezTo>
                  <a:pt x="38631" y="110068"/>
                  <a:pt x="38631" y="110068"/>
                  <a:pt x="38631" y="110068"/>
                </a:cubicBezTo>
                <a:cubicBezTo>
                  <a:pt x="38631" y="110068"/>
                  <a:pt x="14969" y="119724"/>
                  <a:pt x="29698" y="119724"/>
                </a:cubicBezTo>
                <a:cubicBezTo>
                  <a:pt x="89818" y="119724"/>
                  <a:pt x="89818" y="119724"/>
                  <a:pt x="89818" y="119724"/>
                </a:cubicBezTo>
                <a:cubicBezTo>
                  <a:pt x="104788" y="119724"/>
                  <a:pt x="81126" y="110068"/>
                  <a:pt x="81126" y="110068"/>
                </a:cubicBezTo>
                <a:cubicBezTo>
                  <a:pt x="108893" y="105103"/>
                  <a:pt x="108893" y="105103"/>
                  <a:pt x="108893" y="105103"/>
                </a:cubicBezTo>
                <a:cubicBezTo>
                  <a:pt x="115653" y="102620"/>
                  <a:pt x="119758" y="95172"/>
                  <a:pt x="119758" y="88000"/>
                </a:cubicBezTo>
                <a:cubicBezTo>
                  <a:pt x="119758" y="12137"/>
                  <a:pt x="119758" y="12137"/>
                  <a:pt x="119758" y="12137"/>
                </a:cubicBezTo>
                <a:cubicBezTo>
                  <a:pt x="119758" y="4689"/>
                  <a:pt x="113480" y="0"/>
                  <a:pt x="106720" y="0"/>
                </a:cubicBezTo>
                <a:close/>
                <a:moveTo>
                  <a:pt x="106720" y="88000"/>
                </a:moveTo>
                <a:lnTo>
                  <a:pt x="106720" y="88000"/>
                </a:lnTo>
                <a:cubicBezTo>
                  <a:pt x="12796" y="88000"/>
                  <a:pt x="12796" y="88000"/>
                  <a:pt x="12796" y="88000"/>
                </a:cubicBezTo>
                <a:cubicBezTo>
                  <a:pt x="12796" y="12137"/>
                  <a:pt x="12796" y="12137"/>
                  <a:pt x="12796" y="12137"/>
                </a:cubicBezTo>
                <a:cubicBezTo>
                  <a:pt x="106720" y="12137"/>
                  <a:pt x="106720" y="12137"/>
                  <a:pt x="106720" y="12137"/>
                </a:cubicBezTo>
                <a:lnTo>
                  <a:pt x="106720" y="88000"/>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boto"/>
              <a:ea typeface="Roboto"/>
              <a:cs typeface="Roboto"/>
              <a:sym typeface="Roboto"/>
            </a:endParaRPr>
          </a:p>
        </p:txBody>
      </p:sp>
      <p:sp>
        <p:nvSpPr>
          <p:cNvPr id="266" name="Google Shape;266;p21"/>
          <p:cNvSpPr/>
          <p:nvPr/>
        </p:nvSpPr>
        <p:spPr>
          <a:xfrm>
            <a:off x="7369420" y="4241599"/>
            <a:ext cx="370955" cy="402447"/>
          </a:xfrm>
          <a:custGeom>
            <a:rect b="b" l="l" r="r" t="t"/>
            <a:pathLst>
              <a:path extrusionOk="0" h="120000" w="120000">
                <a:moveTo>
                  <a:pt x="20563" y="2173"/>
                </a:moveTo>
                <a:lnTo>
                  <a:pt x="20563" y="2173"/>
                </a:lnTo>
                <a:cubicBezTo>
                  <a:pt x="20563" y="0"/>
                  <a:pt x="18481" y="0"/>
                  <a:pt x="18481" y="2173"/>
                </a:cubicBezTo>
                <a:cubicBezTo>
                  <a:pt x="16138" y="25835"/>
                  <a:pt x="0" y="29939"/>
                  <a:pt x="0" y="47082"/>
                </a:cubicBezTo>
                <a:cubicBezTo>
                  <a:pt x="0" y="57706"/>
                  <a:pt x="9110" y="66156"/>
                  <a:pt x="20563" y="66156"/>
                </a:cubicBezTo>
                <a:cubicBezTo>
                  <a:pt x="32277" y="66156"/>
                  <a:pt x="41388" y="57706"/>
                  <a:pt x="41388" y="47082"/>
                </a:cubicBezTo>
                <a:cubicBezTo>
                  <a:pt x="41388" y="29939"/>
                  <a:pt x="22906" y="25835"/>
                  <a:pt x="20563" y="2173"/>
                </a:cubicBezTo>
                <a:close/>
                <a:moveTo>
                  <a:pt x="101518" y="2173"/>
                </a:moveTo>
                <a:lnTo>
                  <a:pt x="101518" y="2173"/>
                </a:lnTo>
                <a:cubicBezTo>
                  <a:pt x="101518" y="0"/>
                  <a:pt x="99175" y="0"/>
                  <a:pt x="99175" y="2173"/>
                </a:cubicBezTo>
                <a:cubicBezTo>
                  <a:pt x="94490" y="25835"/>
                  <a:pt x="78351" y="29939"/>
                  <a:pt x="78351" y="47082"/>
                </a:cubicBezTo>
                <a:cubicBezTo>
                  <a:pt x="78351" y="57706"/>
                  <a:pt x="87462" y="66156"/>
                  <a:pt x="99175" y="66156"/>
                </a:cubicBezTo>
                <a:cubicBezTo>
                  <a:pt x="110629" y="66156"/>
                  <a:pt x="119739" y="57706"/>
                  <a:pt x="119739" y="47082"/>
                </a:cubicBezTo>
                <a:cubicBezTo>
                  <a:pt x="119739" y="29939"/>
                  <a:pt x="103600" y="25835"/>
                  <a:pt x="101518" y="2173"/>
                </a:cubicBezTo>
                <a:close/>
                <a:moveTo>
                  <a:pt x="59869" y="53360"/>
                </a:moveTo>
                <a:lnTo>
                  <a:pt x="59869" y="53360"/>
                </a:lnTo>
                <a:cubicBezTo>
                  <a:pt x="55184" y="79195"/>
                  <a:pt x="39045" y="83299"/>
                  <a:pt x="39045" y="100684"/>
                </a:cubicBezTo>
                <a:cubicBezTo>
                  <a:pt x="39045" y="111307"/>
                  <a:pt x="48156" y="119758"/>
                  <a:pt x="59869" y="119758"/>
                </a:cubicBezTo>
                <a:cubicBezTo>
                  <a:pt x="71583" y="119758"/>
                  <a:pt x="80694" y="111307"/>
                  <a:pt x="80694" y="100684"/>
                </a:cubicBezTo>
                <a:cubicBezTo>
                  <a:pt x="80694" y="83299"/>
                  <a:pt x="64295" y="79195"/>
                  <a:pt x="59869" y="5336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boto"/>
              <a:ea typeface="Roboto"/>
              <a:cs typeface="Roboto"/>
              <a:sym typeface="Roboto"/>
            </a:endParaRPr>
          </a:p>
        </p:txBody>
      </p:sp>
      <p:sp>
        <p:nvSpPr>
          <p:cNvPr id="267" name="Google Shape;267;p21"/>
          <p:cNvSpPr/>
          <p:nvPr/>
        </p:nvSpPr>
        <p:spPr>
          <a:xfrm>
            <a:off x="10277888" y="4205143"/>
            <a:ext cx="313883" cy="359633"/>
          </a:xfrm>
          <a:custGeom>
            <a:rect b="b" l="l" r="r" t="t"/>
            <a:pathLst>
              <a:path extrusionOk="0" h="120000" w="120000">
                <a:moveTo>
                  <a:pt x="114153" y="0"/>
                </a:moveTo>
                <a:lnTo>
                  <a:pt x="114153" y="0"/>
                </a:lnTo>
                <a:cubicBezTo>
                  <a:pt x="95384" y="0"/>
                  <a:pt x="95384" y="0"/>
                  <a:pt x="95384" y="0"/>
                </a:cubicBezTo>
                <a:cubicBezTo>
                  <a:pt x="92615" y="0"/>
                  <a:pt x="89846" y="2696"/>
                  <a:pt x="89846" y="7550"/>
                </a:cubicBezTo>
                <a:cubicBezTo>
                  <a:pt x="89846" y="119730"/>
                  <a:pt x="89846" y="119730"/>
                  <a:pt x="89846" y="119730"/>
                </a:cubicBezTo>
                <a:cubicBezTo>
                  <a:pt x="119692" y="119730"/>
                  <a:pt x="119692" y="119730"/>
                  <a:pt x="119692" y="119730"/>
                </a:cubicBezTo>
                <a:cubicBezTo>
                  <a:pt x="119692" y="7550"/>
                  <a:pt x="119692" y="7550"/>
                  <a:pt x="119692" y="7550"/>
                </a:cubicBezTo>
                <a:cubicBezTo>
                  <a:pt x="119692" y="2696"/>
                  <a:pt x="116923" y="0"/>
                  <a:pt x="114153" y="0"/>
                </a:cubicBezTo>
                <a:close/>
                <a:moveTo>
                  <a:pt x="68000" y="40719"/>
                </a:moveTo>
                <a:lnTo>
                  <a:pt x="68000" y="40719"/>
                </a:lnTo>
                <a:cubicBezTo>
                  <a:pt x="51692" y="40719"/>
                  <a:pt x="51692" y="40719"/>
                  <a:pt x="51692" y="40719"/>
                </a:cubicBezTo>
                <a:cubicBezTo>
                  <a:pt x="46153" y="40719"/>
                  <a:pt x="43384" y="43146"/>
                  <a:pt x="43384" y="48000"/>
                </a:cubicBezTo>
                <a:cubicBezTo>
                  <a:pt x="43384" y="119730"/>
                  <a:pt x="43384" y="119730"/>
                  <a:pt x="43384" y="119730"/>
                </a:cubicBezTo>
                <a:cubicBezTo>
                  <a:pt x="76307" y="119730"/>
                  <a:pt x="76307" y="119730"/>
                  <a:pt x="76307" y="119730"/>
                </a:cubicBezTo>
                <a:cubicBezTo>
                  <a:pt x="76307" y="48000"/>
                  <a:pt x="76307" y="48000"/>
                  <a:pt x="76307" y="48000"/>
                </a:cubicBezTo>
                <a:cubicBezTo>
                  <a:pt x="76307" y="43146"/>
                  <a:pt x="70769" y="40719"/>
                  <a:pt x="68000" y="40719"/>
                </a:cubicBezTo>
                <a:close/>
                <a:moveTo>
                  <a:pt x="21538" y="81438"/>
                </a:moveTo>
                <a:lnTo>
                  <a:pt x="21538" y="81438"/>
                </a:lnTo>
                <a:cubicBezTo>
                  <a:pt x="5230" y="81438"/>
                  <a:pt x="5230" y="81438"/>
                  <a:pt x="5230" y="81438"/>
                </a:cubicBezTo>
                <a:cubicBezTo>
                  <a:pt x="0" y="81438"/>
                  <a:pt x="0" y="83595"/>
                  <a:pt x="0" y="86022"/>
                </a:cubicBezTo>
                <a:cubicBezTo>
                  <a:pt x="0" y="119730"/>
                  <a:pt x="0" y="119730"/>
                  <a:pt x="0" y="119730"/>
                </a:cubicBezTo>
                <a:cubicBezTo>
                  <a:pt x="29846" y="119730"/>
                  <a:pt x="29846" y="119730"/>
                  <a:pt x="29846" y="119730"/>
                </a:cubicBezTo>
                <a:cubicBezTo>
                  <a:pt x="29846" y="86022"/>
                  <a:pt x="29846" y="86022"/>
                  <a:pt x="29846" y="86022"/>
                </a:cubicBezTo>
                <a:cubicBezTo>
                  <a:pt x="29846" y="83595"/>
                  <a:pt x="27076" y="81438"/>
                  <a:pt x="21538" y="81438"/>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boto"/>
              <a:ea typeface="Roboto"/>
              <a:cs typeface="Roboto"/>
              <a:sym typeface="Roboto"/>
            </a:endParaRPr>
          </a:p>
        </p:txBody>
      </p:sp>
      <p:sp>
        <p:nvSpPr>
          <p:cNvPr id="268" name="Google Shape;268;p21"/>
          <p:cNvSpPr/>
          <p:nvPr/>
        </p:nvSpPr>
        <p:spPr>
          <a:xfrm>
            <a:off x="4479350" y="4292976"/>
            <a:ext cx="336711" cy="339655"/>
          </a:xfrm>
          <a:custGeom>
            <a:rect b="b" l="l" r="r" t="t"/>
            <a:pathLst>
              <a:path extrusionOk="0" h="120000" w="120000">
                <a:moveTo>
                  <a:pt x="50813" y="0"/>
                </a:moveTo>
                <a:lnTo>
                  <a:pt x="50813" y="0"/>
                </a:lnTo>
                <a:cubicBezTo>
                  <a:pt x="22966" y="2589"/>
                  <a:pt x="2583" y="25323"/>
                  <a:pt x="0" y="50647"/>
                </a:cubicBezTo>
                <a:cubicBezTo>
                  <a:pt x="50813" y="50647"/>
                  <a:pt x="50813" y="50647"/>
                  <a:pt x="50813" y="50647"/>
                </a:cubicBezTo>
                <a:lnTo>
                  <a:pt x="50813" y="0"/>
                </a:lnTo>
                <a:close/>
                <a:moveTo>
                  <a:pt x="66028" y="0"/>
                </a:moveTo>
                <a:lnTo>
                  <a:pt x="66028" y="0"/>
                </a:lnTo>
                <a:cubicBezTo>
                  <a:pt x="66028" y="58417"/>
                  <a:pt x="66028" y="58417"/>
                  <a:pt x="66028" y="58417"/>
                </a:cubicBezTo>
                <a:cubicBezTo>
                  <a:pt x="66028" y="63597"/>
                  <a:pt x="63732" y="65899"/>
                  <a:pt x="58564" y="65899"/>
                </a:cubicBezTo>
                <a:cubicBezTo>
                  <a:pt x="0" y="65899"/>
                  <a:pt x="0" y="65899"/>
                  <a:pt x="0" y="65899"/>
                </a:cubicBezTo>
                <a:cubicBezTo>
                  <a:pt x="2583" y="96690"/>
                  <a:pt x="28133" y="119712"/>
                  <a:pt x="58564" y="119712"/>
                </a:cubicBezTo>
                <a:cubicBezTo>
                  <a:pt x="91578" y="119712"/>
                  <a:pt x="119712" y="91798"/>
                  <a:pt x="119712" y="58417"/>
                </a:cubicBezTo>
                <a:cubicBezTo>
                  <a:pt x="119712" y="27913"/>
                  <a:pt x="96746" y="2589"/>
                  <a:pt x="66028" y="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boto"/>
              <a:ea typeface="Roboto"/>
              <a:cs typeface="Roboto"/>
              <a:sym typeface="Roboto"/>
            </a:endParaRPr>
          </a:p>
        </p:txBody>
      </p:sp>
      <p:sp>
        <p:nvSpPr>
          <p:cNvPr id="269" name="Google Shape;269;p21"/>
          <p:cNvSpPr/>
          <p:nvPr/>
        </p:nvSpPr>
        <p:spPr>
          <a:xfrm>
            <a:off x="959436" y="2802065"/>
            <a:ext cx="1962896"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900"/>
              <a:buFont typeface="Arial"/>
              <a:buNone/>
            </a:pPr>
            <a:r>
              <a:rPr b="0" i="0" lang="id-ID" sz="900" u="none" cap="none" strike="noStrike">
                <a:solidFill>
                  <a:schemeClr val="lt1"/>
                </a:solidFill>
                <a:latin typeface="Lato"/>
                <a:ea typeface="Lato"/>
                <a:cs typeface="Lato"/>
                <a:sym typeface="Lato"/>
              </a:rPr>
              <a:t>Lorem ipsum dolor sit amet, lacus nulla ac netus nibh aliquet, porttitor ligula justo libero vivamus porttitor dolor, conubia mollit. Sapien</a:t>
            </a:r>
            <a:endParaRPr b="0" i="0" sz="900" u="none" cap="none" strike="noStrike">
              <a:solidFill>
                <a:schemeClr val="lt1"/>
              </a:solidFill>
              <a:latin typeface="Lato"/>
              <a:ea typeface="Lato"/>
              <a:cs typeface="Lato"/>
              <a:sym typeface="Lato"/>
            </a:endParaRPr>
          </a:p>
        </p:txBody>
      </p:sp>
      <p:sp>
        <p:nvSpPr>
          <p:cNvPr id="270" name="Google Shape;270;p21"/>
          <p:cNvSpPr txBox="1"/>
          <p:nvPr/>
        </p:nvSpPr>
        <p:spPr>
          <a:xfrm>
            <a:off x="824841" y="2442119"/>
            <a:ext cx="22320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id-ID" sz="1800" u="none" cap="none" strike="noStrike">
                <a:solidFill>
                  <a:schemeClr val="lt1"/>
                </a:solidFill>
                <a:latin typeface="Source Sans Pro SemiBold"/>
                <a:ea typeface="Source Sans Pro SemiBold"/>
                <a:cs typeface="Source Sans Pro SemiBold"/>
                <a:sym typeface="Source Sans Pro SemiBold"/>
              </a:rPr>
              <a:t>SUBTITLE HERE</a:t>
            </a:r>
            <a:endParaRPr b="0" i="0" sz="1400" u="none" cap="none" strike="noStrike">
              <a:solidFill>
                <a:srgbClr val="000000"/>
              </a:solidFill>
              <a:latin typeface="Arial"/>
              <a:ea typeface="Arial"/>
              <a:cs typeface="Arial"/>
              <a:sym typeface="Arial"/>
            </a:endParaRPr>
          </a:p>
        </p:txBody>
      </p:sp>
      <p:sp>
        <p:nvSpPr>
          <p:cNvPr id="271" name="Google Shape;271;p21"/>
          <p:cNvSpPr/>
          <p:nvPr/>
        </p:nvSpPr>
        <p:spPr>
          <a:xfrm>
            <a:off x="3702636" y="2802065"/>
            <a:ext cx="1962896"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900"/>
              <a:buFont typeface="Arial"/>
              <a:buNone/>
            </a:pPr>
            <a:r>
              <a:rPr b="0" i="0" lang="id-ID" sz="900" u="none" cap="none" strike="noStrike">
                <a:solidFill>
                  <a:schemeClr val="lt1"/>
                </a:solidFill>
                <a:latin typeface="Lato"/>
                <a:ea typeface="Lato"/>
                <a:cs typeface="Lato"/>
                <a:sym typeface="Lato"/>
              </a:rPr>
              <a:t>Lorem ipsum dolor sit amet, lacus nulla ac netus nibh aliquet, porttitor ligula justo libero vivamus porttitor dolor, conubia mollit. Sapien</a:t>
            </a:r>
            <a:endParaRPr b="0" i="0" sz="900" u="none" cap="none" strike="noStrike">
              <a:solidFill>
                <a:schemeClr val="lt1"/>
              </a:solidFill>
              <a:latin typeface="Lato"/>
              <a:ea typeface="Lato"/>
              <a:cs typeface="Lato"/>
              <a:sym typeface="Lato"/>
            </a:endParaRPr>
          </a:p>
        </p:txBody>
      </p:sp>
      <p:sp>
        <p:nvSpPr>
          <p:cNvPr id="272" name="Google Shape;272;p21"/>
          <p:cNvSpPr txBox="1"/>
          <p:nvPr/>
        </p:nvSpPr>
        <p:spPr>
          <a:xfrm>
            <a:off x="3568041" y="2442119"/>
            <a:ext cx="22320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id-ID" sz="1800" u="none" cap="none" strike="noStrike">
                <a:solidFill>
                  <a:schemeClr val="lt1"/>
                </a:solidFill>
                <a:latin typeface="Source Sans Pro SemiBold"/>
                <a:ea typeface="Source Sans Pro SemiBold"/>
                <a:cs typeface="Source Sans Pro SemiBold"/>
                <a:sym typeface="Source Sans Pro SemiBold"/>
              </a:rPr>
              <a:t>SUBTITLE HERE</a:t>
            </a:r>
            <a:endParaRPr b="0" i="0" sz="1400" u="none" cap="none" strike="noStrike">
              <a:solidFill>
                <a:srgbClr val="000000"/>
              </a:solidFill>
              <a:latin typeface="Arial"/>
              <a:ea typeface="Arial"/>
              <a:cs typeface="Arial"/>
              <a:sym typeface="Arial"/>
            </a:endParaRPr>
          </a:p>
        </p:txBody>
      </p:sp>
      <p:sp>
        <p:nvSpPr>
          <p:cNvPr id="273" name="Google Shape;273;p21"/>
          <p:cNvSpPr/>
          <p:nvPr/>
        </p:nvSpPr>
        <p:spPr>
          <a:xfrm>
            <a:off x="6626353" y="2802065"/>
            <a:ext cx="1962896"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900"/>
              <a:buFont typeface="Arial"/>
              <a:buNone/>
            </a:pPr>
            <a:r>
              <a:rPr b="0" i="0" lang="id-ID" sz="900" u="none" cap="none" strike="noStrike">
                <a:solidFill>
                  <a:schemeClr val="lt1"/>
                </a:solidFill>
                <a:latin typeface="Lato"/>
                <a:ea typeface="Lato"/>
                <a:cs typeface="Lato"/>
                <a:sym typeface="Lato"/>
              </a:rPr>
              <a:t>Lorem ipsum dolor sit amet, lacus nulla ac netus nibh aliquet, porttitor ligula justo libero vivamus porttitor dolor, conubia mollit. Sapien</a:t>
            </a:r>
            <a:endParaRPr b="0" i="0" sz="900" u="none" cap="none" strike="noStrike">
              <a:solidFill>
                <a:schemeClr val="lt1"/>
              </a:solidFill>
              <a:latin typeface="Lato"/>
              <a:ea typeface="Lato"/>
              <a:cs typeface="Lato"/>
              <a:sym typeface="Lato"/>
            </a:endParaRPr>
          </a:p>
        </p:txBody>
      </p:sp>
      <p:sp>
        <p:nvSpPr>
          <p:cNvPr id="274" name="Google Shape;274;p21"/>
          <p:cNvSpPr txBox="1"/>
          <p:nvPr/>
        </p:nvSpPr>
        <p:spPr>
          <a:xfrm>
            <a:off x="6491758" y="2442119"/>
            <a:ext cx="22320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id-ID" sz="1800" u="none" cap="none" strike="noStrike">
                <a:solidFill>
                  <a:schemeClr val="lt1"/>
                </a:solidFill>
                <a:latin typeface="Source Sans Pro SemiBold"/>
                <a:ea typeface="Source Sans Pro SemiBold"/>
                <a:cs typeface="Source Sans Pro SemiBold"/>
                <a:sym typeface="Source Sans Pro SemiBold"/>
              </a:rPr>
              <a:t>SUBTITLE HERE</a:t>
            </a:r>
            <a:endParaRPr b="0" i="0" sz="1400" u="none" cap="none" strike="noStrike">
              <a:solidFill>
                <a:srgbClr val="000000"/>
              </a:solidFill>
              <a:latin typeface="Arial"/>
              <a:ea typeface="Arial"/>
              <a:cs typeface="Arial"/>
              <a:sym typeface="Arial"/>
            </a:endParaRPr>
          </a:p>
        </p:txBody>
      </p:sp>
      <p:sp>
        <p:nvSpPr>
          <p:cNvPr id="275" name="Google Shape;275;p21"/>
          <p:cNvSpPr/>
          <p:nvPr/>
        </p:nvSpPr>
        <p:spPr>
          <a:xfrm>
            <a:off x="9458226" y="2802065"/>
            <a:ext cx="1962896"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900"/>
              <a:buFont typeface="Arial"/>
              <a:buNone/>
            </a:pPr>
            <a:r>
              <a:rPr b="0" i="0" lang="id-ID" sz="900" u="none" cap="none" strike="noStrike">
                <a:solidFill>
                  <a:schemeClr val="lt1"/>
                </a:solidFill>
                <a:latin typeface="Lato"/>
                <a:ea typeface="Lato"/>
                <a:cs typeface="Lato"/>
                <a:sym typeface="Lato"/>
              </a:rPr>
              <a:t>Lorem ipsum dolor sit amet, lacus nulla ac netus nibh aliquet, porttitor ligula justo libero vivamus porttitor dolor, conubia mollit. Sapien</a:t>
            </a:r>
            <a:endParaRPr b="0" i="0" sz="900" u="none" cap="none" strike="noStrike">
              <a:solidFill>
                <a:schemeClr val="lt1"/>
              </a:solidFill>
              <a:latin typeface="Lato"/>
              <a:ea typeface="Lato"/>
              <a:cs typeface="Lato"/>
              <a:sym typeface="Lato"/>
            </a:endParaRPr>
          </a:p>
        </p:txBody>
      </p:sp>
      <p:sp>
        <p:nvSpPr>
          <p:cNvPr id="276" name="Google Shape;276;p21"/>
          <p:cNvSpPr txBox="1"/>
          <p:nvPr/>
        </p:nvSpPr>
        <p:spPr>
          <a:xfrm>
            <a:off x="9323631" y="2442119"/>
            <a:ext cx="22320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id-ID" sz="1800" u="none" cap="none" strike="noStrike">
                <a:solidFill>
                  <a:schemeClr val="lt1"/>
                </a:solidFill>
                <a:latin typeface="Source Sans Pro SemiBold"/>
                <a:ea typeface="Source Sans Pro SemiBold"/>
                <a:cs typeface="Source Sans Pro SemiBold"/>
                <a:sym typeface="Source Sans Pro SemiBold"/>
              </a:rPr>
              <a:t>SUBTITLE HERE</a:t>
            </a:r>
            <a:endParaRPr b="0" i="0" sz="1400" u="none" cap="none" strike="noStrike">
              <a:solidFill>
                <a:srgbClr val="000000"/>
              </a:solidFill>
              <a:latin typeface="Arial"/>
              <a:ea typeface="Arial"/>
              <a:cs typeface="Arial"/>
              <a:sym typeface="Arial"/>
            </a:endParaRPr>
          </a:p>
        </p:txBody>
      </p:sp>
      <p:sp>
        <p:nvSpPr>
          <p:cNvPr id="277" name="Google Shape;277;p21"/>
          <p:cNvSpPr/>
          <p:nvPr/>
        </p:nvSpPr>
        <p:spPr>
          <a:xfrm>
            <a:off x="959436" y="5014935"/>
            <a:ext cx="1962896"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900"/>
              <a:buFont typeface="Arial"/>
              <a:buNone/>
            </a:pPr>
            <a:r>
              <a:rPr b="0" i="0" lang="id-ID" sz="900" u="none" cap="none" strike="noStrike">
                <a:solidFill>
                  <a:schemeClr val="lt1"/>
                </a:solidFill>
                <a:latin typeface="Lato"/>
                <a:ea typeface="Lato"/>
                <a:cs typeface="Lato"/>
                <a:sym typeface="Lato"/>
              </a:rPr>
              <a:t>Lorem ipsum dolor sit amet, lacus nulla ac netus nibh aliquet, porttitor ligula justo libero vivamus porttitor dolor, conubia mollit. Sapien</a:t>
            </a:r>
            <a:endParaRPr b="0" i="0" sz="900" u="none" cap="none" strike="noStrike">
              <a:solidFill>
                <a:schemeClr val="lt1"/>
              </a:solidFill>
              <a:latin typeface="Lato"/>
              <a:ea typeface="Lato"/>
              <a:cs typeface="Lato"/>
              <a:sym typeface="Lato"/>
            </a:endParaRPr>
          </a:p>
        </p:txBody>
      </p:sp>
      <p:sp>
        <p:nvSpPr>
          <p:cNvPr id="278" name="Google Shape;278;p21"/>
          <p:cNvSpPr txBox="1"/>
          <p:nvPr/>
        </p:nvSpPr>
        <p:spPr>
          <a:xfrm>
            <a:off x="824841" y="4654989"/>
            <a:ext cx="22320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id-ID" sz="1800" u="none" cap="none" strike="noStrike">
                <a:solidFill>
                  <a:schemeClr val="lt1"/>
                </a:solidFill>
                <a:latin typeface="Source Sans Pro SemiBold"/>
                <a:ea typeface="Source Sans Pro SemiBold"/>
                <a:cs typeface="Source Sans Pro SemiBold"/>
                <a:sym typeface="Source Sans Pro SemiBold"/>
              </a:rPr>
              <a:t>SUBTITLE HERE</a:t>
            </a:r>
            <a:endParaRPr b="0" i="0" sz="1400" u="none" cap="none" strike="noStrike">
              <a:solidFill>
                <a:srgbClr val="000000"/>
              </a:solidFill>
              <a:latin typeface="Arial"/>
              <a:ea typeface="Arial"/>
              <a:cs typeface="Arial"/>
              <a:sym typeface="Arial"/>
            </a:endParaRPr>
          </a:p>
        </p:txBody>
      </p:sp>
      <p:sp>
        <p:nvSpPr>
          <p:cNvPr id="279" name="Google Shape;279;p21"/>
          <p:cNvSpPr/>
          <p:nvPr/>
        </p:nvSpPr>
        <p:spPr>
          <a:xfrm>
            <a:off x="3702636" y="5014935"/>
            <a:ext cx="1962896"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900"/>
              <a:buFont typeface="Arial"/>
              <a:buNone/>
            </a:pPr>
            <a:r>
              <a:rPr b="0" i="0" lang="id-ID" sz="900" u="none" cap="none" strike="noStrike">
                <a:solidFill>
                  <a:schemeClr val="lt1"/>
                </a:solidFill>
                <a:latin typeface="Lato"/>
                <a:ea typeface="Lato"/>
                <a:cs typeface="Lato"/>
                <a:sym typeface="Lato"/>
              </a:rPr>
              <a:t>Lorem ipsum dolor sit amet, lacus nulla ac netus nibh aliquet, porttitor ligula justo libero vivamus porttitor dolor, conubia mollit. Sapien</a:t>
            </a:r>
            <a:endParaRPr b="0" i="0" sz="900" u="none" cap="none" strike="noStrike">
              <a:solidFill>
                <a:schemeClr val="lt1"/>
              </a:solidFill>
              <a:latin typeface="Lato"/>
              <a:ea typeface="Lato"/>
              <a:cs typeface="Lato"/>
              <a:sym typeface="Lato"/>
            </a:endParaRPr>
          </a:p>
        </p:txBody>
      </p:sp>
      <p:sp>
        <p:nvSpPr>
          <p:cNvPr id="280" name="Google Shape;280;p21"/>
          <p:cNvSpPr txBox="1"/>
          <p:nvPr/>
        </p:nvSpPr>
        <p:spPr>
          <a:xfrm>
            <a:off x="3568041" y="4654989"/>
            <a:ext cx="22320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id-ID" sz="1800" u="none" cap="none" strike="noStrike">
                <a:solidFill>
                  <a:schemeClr val="lt1"/>
                </a:solidFill>
                <a:latin typeface="Source Sans Pro SemiBold"/>
                <a:ea typeface="Source Sans Pro SemiBold"/>
                <a:cs typeface="Source Sans Pro SemiBold"/>
                <a:sym typeface="Source Sans Pro SemiBold"/>
              </a:rPr>
              <a:t>SUBTITLE HERE</a:t>
            </a:r>
            <a:endParaRPr b="0" i="0" sz="1400" u="none" cap="none" strike="noStrike">
              <a:solidFill>
                <a:srgbClr val="000000"/>
              </a:solidFill>
              <a:latin typeface="Arial"/>
              <a:ea typeface="Arial"/>
              <a:cs typeface="Arial"/>
              <a:sym typeface="Arial"/>
            </a:endParaRPr>
          </a:p>
        </p:txBody>
      </p:sp>
      <p:sp>
        <p:nvSpPr>
          <p:cNvPr id="281" name="Google Shape;281;p21"/>
          <p:cNvSpPr/>
          <p:nvPr/>
        </p:nvSpPr>
        <p:spPr>
          <a:xfrm>
            <a:off x="6626353" y="5014935"/>
            <a:ext cx="1962896"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900"/>
              <a:buFont typeface="Arial"/>
              <a:buNone/>
            </a:pPr>
            <a:r>
              <a:rPr b="0" i="0" lang="id-ID" sz="900" u="none" cap="none" strike="noStrike">
                <a:solidFill>
                  <a:schemeClr val="lt1"/>
                </a:solidFill>
                <a:latin typeface="Lato"/>
                <a:ea typeface="Lato"/>
                <a:cs typeface="Lato"/>
                <a:sym typeface="Lato"/>
              </a:rPr>
              <a:t>Lorem ipsum dolor sit amet, lacus nulla ac netus nibh aliquet, porttitor ligula justo libero vivamus porttitor dolor, conubia mollit. Sapien</a:t>
            </a:r>
            <a:endParaRPr b="0" i="0" sz="900" u="none" cap="none" strike="noStrike">
              <a:solidFill>
                <a:schemeClr val="lt1"/>
              </a:solidFill>
              <a:latin typeface="Lato"/>
              <a:ea typeface="Lato"/>
              <a:cs typeface="Lato"/>
              <a:sym typeface="Lato"/>
            </a:endParaRPr>
          </a:p>
        </p:txBody>
      </p:sp>
      <p:sp>
        <p:nvSpPr>
          <p:cNvPr id="282" name="Google Shape;282;p21"/>
          <p:cNvSpPr txBox="1"/>
          <p:nvPr/>
        </p:nvSpPr>
        <p:spPr>
          <a:xfrm>
            <a:off x="6491758" y="4654989"/>
            <a:ext cx="22320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id-ID" sz="1800" u="none" cap="none" strike="noStrike">
                <a:solidFill>
                  <a:schemeClr val="lt1"/>
                </a:solidFill>
                <a:latin typeface="Source Sans Pro SemiBold"/>
                <a:ea typeface="Source Sans Pro SemiBold"/>
                <a:cs typeface="Source Sans Pro SemiBold"/>
                <a:sym typeface="Source Sans Pro SemiBold"/>
              </a:rPr>
              <a:t>SUBTITLE HERE</a:t>
            </a:r>
            <a:endParaRPr b="0" i="0" sz="1400" u="none" cap="none" strike="noStrike">
              <a:solidFill>
                <a:srgbClr val="000000"/>
              </a:solidFill>
              <a:latin typeface="Arial"/>
              <a:ea typeface="Arial"/>
              <a:cs typeface="Arial"/>
              <a:sym typeface="Arial"/>
            </a:endParaRPr>
          </a:p>
        </p:txBody>
      </p:sp>
      <p:sp>
        <p:nvSpPr>
          <p:cNvPr id="283" name="Google Shape;283;p21"/>
          <p:cNvSpPr/>
          <p:nvPr/>
        </p:nvSpPr>
        <p:spPr>
          <a:xfrm>
            <a:off x="9458226" y="5014935"/>
            <a:ext cx="1962896"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900"/>
              <a:buFont typeface="Arial"/>
              <a:buNone/>
            </a:pPr>
            <a:r>
              <a:rPr b="0" i="0" lang="id-ID" sz="900" u="none" cap="none" strike="noStrike">
                <a:solidFill>
                  <a:schemeClr val="lt1"/>
                </a:solidFill>
                <a:latin typeface="Lato"/>
                <a:ea typeface="Lato"/>
                <a:cs typeface="Lato"/>
                <a:sym typeface="Lato"/>
              </a:rPr>
              <a:t>Lorem ipsum dolor sit amet, lacus nulla ac netus nibh aliquet, porttitor ligula justo libero vivamus porttitor dolor, conubia mollit. Sapien</a:t>
            </a:r>
            <a:endParaRPr b="0" i="0" sz="900" u="none" cap="none" strike="noStrike">
              <a:solidFill>
                <a:schemeClr val="lt1"/>
              </a:solidFill>
              <a:latin typeface="Lato"/>
              <a:ea typeface="Lato"/>
              <a:cs typeface="Lato"/>
              <a:sym typeface="Lato"/>
            </a:endParaRPr>
          </a:p>
        </p:txBody>
      </p:sp>
      <p:sp>
        <p:nvSpPr>
          <p:cNvPr id="284" name="Google Shape;284;p21"/>
          <p:cNvSpPr txBox="1"/>
          <p:nvPr/>
        </p:nvSpPr>
        <p:spPr>
          <a:xfrm>
            <a:off x="9323631" y="4654989"/>
            <a:ext cx="22320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id-ID" sz="1800" u="none" cap="none" strike="noStrike">
                <a:solidFill>
                  <a:schemeClr val="lt1"/>
                </a:solidFill>
                <a:latin typeface="Source Sans Pro SemiBold"/>
                <a:ea typeface="Source Sans Pro SemiBold"/>
                <a:cs typeface="Source Sans Pro SemiBold"/>
                <a:sym typeface="Source Sans Pro SemiBold"/>
              </a:rPr>
              <a:t>SUBTITLE HERE</a:t>
            </a:r>
            <a:endParaRPr b="0" i="0" sz="1400" u="none" cap="none" strike="noStrike">
              <a:solidFill>
                <a:srgbClr val="000000"/>
              </a:solidFill>
              <a:latin typeface="Arial"/>
              <a:ea typeface="Arial"/>
              <a:cs typeface="Arial"/>
              <a:sym typeface="Arial"/>
            </a:endParaRPr>
          </a:p>
        </p:txBody>
      </p:sp>
      <p:sp>
        <p:nvSpPr>
          <p:cNvPr id="285" name="Google Shape;285;p21"/>
          <p:cNvSpPr txBox="1"/>
          <p:nvPr/>
        </p:nvSpPr>
        <p:spPr>
          <a:xfrm>
            <a:off x="4067240" y="406741"/>
            <a:ext cx="40575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id-ID" sz="4400" u="none" cap="none" strike="noStrike">
                <a:solidFill>
                  <a:schemeClr val="lt1"/>
                </a:solidFill>
                <a:latin typeface="Poppins Black"/>
                <a:ea typeface="Poppins Black"/>
                <a:cs typeface="Poppins Black"/>
                <a:sym typeface="Poppins Black"/>
              </a:rPr>
              <a:t>W</a:t>
            </a:r>
            <a:r>
              <a:rPr lang="id-ID" sz="4400">
                <a:solidFill>
                  <a:schemeClr val="lt1"/>
                </a:solidFill>
                <a:latin typeface="Poppins Black"/>
                <a:ea typeface="Poppins Black"/>
                <a:cs typeface="Poppins Black"/>
                <a:sym typeface="Poppins Black"/>
              </a:rPr>
              <a:t>hat</a:t>
            </a:r>
            <a:r>
              <a:rPr b="0" i="0" lang="id-ID" sz="4400" u="none" cap="none" strike="noStrike">
                <a:solidFill>
                  <a:schemeClr val="lt1"/>
                </a:solidFill>
                <a:latin typeface="Poppins Black"/>
                <a:ea typeface="Poppins Black"/>
                <a:cs typeface="Poppins Black"/>
                <a:sym typeface="Poppins Black"/>
              </a:rPr>
              <a:t> We Do</a:t>
            </a:r>
            <a:endParaRPr b="0" i="0" sz="1400" u="none" cap="none" strike="noStrike">
              <a:solidFill>
                <a:srgbClr val="000000"/>
              </a:solidFill>
              <a:latin typeface="Poppins Black"/>
              <a:ea typeface="Poppins Black"/>
              <a:cs typeface="Poppins Black"/>
              <a:sym typeface="Poppins Black"/>
            </a:endParaRPr>
          </a:p>
        </p:txBody>
      </p:sp>
      <p:sp>
        <p:nvSpPr>
          <p:cNvPr id="286" name="Google Shape;286;p21"/>
          <p:cNvSpPr txBox="1"/>
          <p:nvPr/>
        </p:nvSpPr>
        <p:spPr>
          <a:xfrm>
            <a:off x="4532880" y="1039480"/>
            <a:ext cx="31263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id-ID" sz="1600" u="none" cap="none" strike="noStrike">
                <a:solidFill>
                  <a:schemeClr val="lt1"/>
                </a:solidFill>
                <a:latin typeface="Source Sans Pro Light"/>
                <a:ea typeface="Source Sans Pro Light"/>
                <a:cs typeface="Source Sans Pro Light"/>
                <a:sym typeface="Source Sans Pro Light"/>
              </a:rPr>
              <a:t>YOUR SAMPLE TEXT HERE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EB1"/>
        </a:solidFill>
      </p:bgPr>
    </p:bg>
    <p:spTree>
      <p:nvGrpSpPr>
        <p:cNvPr id="290" name="Shape 290"/>
        <p:cNvGrpSpPr/>
        <p:nvPr/>
      </p:nvGrpSpPr>
      <p:grpSpPr>
        <a:xfrm>
          <a:off x="0" y="0"/>
          <a:ext cx="0" cy="0"/>
          <a:chOff x="0" y="0"/>
          <a:chExt cx="0" cy="0"/>
        </a:xfrm>
      </p:grpSpPr>
      <p:pic>
        <p:nvPicPr>
          <p:cNvPr id="291" name="Google Shape;291;p22"/>
          <p:cNvPicPr preferRelativeResize="0"/>
          <p:nvPr/>
        </p:nvPicPr>
        <p:blipFill rotWithShape="1">
          <a:blip r:embed="rId3">
            <a:alphaModFix/>
          </a:blip>
          <a:srcRect b="0" l="0" r="0" t="0"/>
          <a:stretch/>
        </p:blipFill>
        <p:spPr>
          <a:xfrm>
            <a:off x="11390400" y="236348"/>
            <a:ext cx="558415" cy="720000"/>
          </a:xfrm>
          <a:prstGeom prst="rect">
            <a:avLst/>
          </a:prstGeom>
          <a:noFill/>
          <a:ln>
            <a:noFill/>
          </a:ln>
        </p:spPr>
      </p:pic>
      <p:pic>
        <p:nvPicPr>
          <p:cNvPr id="292" name="Google Shape;292;p22"/>
          <p:cNvPicPr preferRelativeResize="0"/>
          <p:nvPr/>
        </p:nvPicPr>
        <p:blipFill rotWithShape="1">
          <a:blip r:embed="rId4">
            <a:alphaModFix/>
          </a:blip>
          <a:srcRect b="0" l="50000" r="0" t="68827"/>
          <a:stretch/>
        </p:blipFill>
        <p:spPr>
          <a:xfrm>
            <a:off x="10597103" y="5316079"/>
            <a:ext cx="1644650" cy="18251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9B6AD"/>
        </a:solidFill>
      </p:bgPr>
    </p:bg>
    <p:spTree>
      <p:nvGrpSpPr>
        <p:cNvPr id="296" name="Shape 296"/>
        <p:cNvGrpSpPr/>
        <p:nvPr/>
      </p:nvGrpSpPr>
      <p:grpSpPr>
        <a:xfrm>
          <a:off x="0" y="0"/>
          <a:ext cx="0" cy="0"/>
          <a:chOff x="0" y="0"/>
          <a:chExt cx="0" cy="0"/>
        </a:xfrm>
      </p:grpSpPr>
      <p:sp>
        <p:nvSpPr>
          <p:cNvPr id="297" name="Google Shape;297;p23"/>
          <p:cNvSpPr/>
          <p:nvPr/>
        </p:nvSpPr>
        <p:spPr>
          <a:xfrm>
            <a:off x="11080377" y="0"/>
            <a:ext cx="111162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98" name="Google Shape;298;p23"/>
          <p:cNvPicPr preferRelativeResize="0"/>
          <p:nvPr/>
        </p:nvPicPr>
        <p:blipFill rotWithShape="1">
          <a:blip r:embed="rId3">
            <a:alphaModFix/>
          </a:blip>
          <a:srcRect b="0" l="0" r="0" t="0"/>
          <a:stretch/>
        </p:blipFill>
        <p:spPr>
          <a:xfrm>
            <a:off x="11390400" y="236348"/>
            <a:ext cx="558415" cy="720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67A62"/>
        </a:solidFill>
      </p:bgPr>
    </p:bg>
    <p:spTree>
      <p:nvGrpSpPr>
        <p:cNvPr id="302" name="Shape 302"/>
        <p:cNvGrpSpPr/>
        <p:nvPr/>
      </p:nvGrpSpPr>
      <p:grpSpPr>
        <a:xfrm>
          <a:off x="0" y="0"/>
          <a:ext cx="0" cy="0"/>
          <a:chOff x="0" y="0"/>
          <a:chExt cx="0" cy="0"/>
        </a:xfrm>
      </p:grpSpPr>
      <p:sp>
        <p:nvSpPr>
          <p:cNvPr id="303" name="Google Shape;303;p24"/>
          <p:cNvSpPr/>
          <p:nvPr/>
        </p:nvSpPr>
        <p:spPr>
          <a:xfrm>
            <a:off x="2111651" y="3051016"/>
            <a:ext cx="3174821" cy="339323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200"/>
              <a:buFont typeface="Arial"/>
              <a:buNone/>
            </a:pPr>
            <a:r>
              <a:rPr b="0" i="0" lang="id-ID" sz="1200" u="none" cap="none" strike="noStrike">
                <a:solidFill>
                  <a:schemeClr val="lt1"/>
                </a:solidFill>
                <a:latin typeface="Poppins"/>
                <a:ea typeface="Poppins"/>
                <a:cs typeface="Poppins"/>
                <a:sym typeface="Poppins"/>
              </a:rPr>
              <a:t>Lorem ipsum dolor sit amet, lacus nulla ac netus nibh aliquet, porttitor ligula justo libero vivamus porttitor dolor, conubia mollit. Sapien nam suspendisse, tincidunt eget ante tincidunt, eros in auctor fringilla praesent at diam. In et quam est eget mi. llentesque nunc orci eu enim, eget in fringilla vitae, et ero, Lorem ipsum dolor sit amet, lacus nulla ac netus nibh aliquet, porttitor ligula justo libero vivamus porttitor dolor, </a:t>
            </a:r>
            <a:endParaRPr b="0" i="0" sz="1400" u="none" cap="none" strike="noStrike">
              <a:solidFill>
                <a:srgbClr val="000000"/>
              </a:solidFill>
              <a:latin typeface="Arial"/>
              <a:ea typeface="Arial"/>
              <a:cs typeface="Arial"/>
              <a:sym typeface="Arial"/>
            </a:endParaRPr>
          </a:p>
        </p:txBody>
      </p:sp>
      <p:sp>
        <p:nvSpPr>
          <p:cNvPr id="304" name="Google Shape;304;p24"/>
          <p:cNvSpPr/>
          <p:nvPr/>
        </p:nvSpPr>
        <p:spPr>
          <a:xfrm>
            <a:off x="0" y="0"/>
            <a:ext cx="111162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5" name="Google Shape;305;p24"/>
          <p:cNvSpPr/>
          <p:nvPr>
            <p:ph idx="2" type="pic"/>
          </p:nvPr>
        </p:nvSpPr>
        <p:spPr>
          <a:xfrm>
            <a:off x="6286500" y="800100"/>
            <a:ext cx="5905500" cy="5200650"/>
          </a:xfrm>
          <a:prstGeom prst="rect">
            <a:avLst/>
          </a:prstGeom>
          <a:noFill/>
          <a:ln>
            <a:noFill/>
          </a:ln>
        </p:spPr>
      </p:sp>
      <p:pic>
        <p:nvPicPr>
          <p:cNvPr id="306" name="Google Shape;306;p24"/>
          <p:cNvPicPr preferRelativeResize="0"/>
          <p:nvPr/>
        </p:nvPicPr>
        <p:blipFill rotWithShape="1">
          <a:blip r:embed="rId3">
            <a:alphaModFix/>
          </a:blip>
          <a:srcRect b="0" l="0" r="0" t="0"/>
          <a:stretch/>
        </p:blipFill>
        <p:spPr>
          <a:xfrm>
            <a:off x="276604" y="236348"/>
            <a:ext cx="558415" cy="720000"/>
          </a:xfrm>
          <a:prstGeom prst="rect">
            <a:avLst/>
          </a:prstGeom>
          <a:noFill/>
          <a:ln>
            <a:noFill/>
          </a:ln>
        </p:spPr>
      </p:pic>
      <p:pic>
        <p:nvPicPr>
          <p:cNvPr id="307" name="Google Shape;307;p24"/>
          <p:cNvPicPr preferRelativeResize="0"/>
          <p:nvPr/>
        </p:nvPicPr>
        <p:blipFill rotWithShape="1">
          <a:blip r:embed="rId4">
            <a:alphaModFix/>
          </a:blip>
          <a:srcRect b="5089" l="0" r="4953" t="47486"/>
          <a:stretch/>
        </p:blipFill>
        <p:spPr>
          <a:xfrm>
            <a:off x="0" y="5036456"/>
            <a:ext cx="1973943" cy="1749211"/>
          </a:xfrm>
          <a:prstGeom prst="rect">
            <a:avLst/>
          </a:prstGeom>
          <a:noFill/>
          <a:ln>
            <a:noFill/>
          </a:ln>
        </p:spPr>
      </p:pic>
      <p:sp>
        <p:nvSpPr>
          <p:cNvPr id="308" name="Google Shape;308;p24"/>
          <p:cNvSpPr txBox="1"/>
          <p:nvPr/>
        </p:nvSpPr>
        <p:spPr>
          <a:xfrm>
            <a:off x="2176090" y="2281733"/>
            <a:ext cx="30942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id-ID" sz="4800" u="none" cap="none" strike="noStrike">
                <a:solidFill>
                  <a:schemeClr val="lt1"/>
                </a:solidFill>
                <a:latin typeface="Montserrat Alternates ExtraBold"/>
                <a:ea typeface="Montserrat Alternates ExtraBold"/>
                <a:cs typeface="Montserrat Alternates ExtraBold"/>
                <a:sym typeface="Montserrat Alternates ExtraBold"/>
              </a:rPr>
              <a:t>Pictures</a:t>
            </a:r>
            <a:endParaRPr b="0" i="0" sz="1400" u="none" cap="none" strike="noStrike">
              <a:solidFill>
                <a:srgbClr val="000000"/>
              </a:solidFill>
              <a:latin typeface="Arial"/>
              <a:ea typeface="Arial"/>
              <a:cs typeface="Arial"/>
              <a:sym typeface="Arial"/>
            </a:endParaRPr>
          </a:p>
        </p:txBody>
      </p:sp>
      <p:sp>
        <p:nvSpPr>
          <p:cNvPr id="309" name="Google Shape;309;p24"/>
          <p:cNvSpPr txBox="1"/>
          <p:nvPr/>
        </p:nvSpPr>
        <p:spPr>
          <a:xfrm>
            <a:off x="2176103" y="1432625"/>
            <a:ext cx="32166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200"/>
              <a:buFont typeface="Arial"/>
              <a:buNone/>
            </a:pPr>
            <a:r>
              <a:rPr b="0" i="0" lang="id-ID" sz="7200" u="none" cap="none" strike="noStrike">
                <a:solidFill>
                  <a:schemeClr val="lt1"/>
                </a:solidFill>
                <a:latin typeface="Poppins ExtraBold"/>
                <a:ea typeface="Poppins ExtraBold"/>
                <a:cs typeface="Poppins ExtraBold"/>
                <a:sym typeface="Poppins ExtraBold"/>
              </a:rPr>
              <a:t>About</a:t>
            </a:r>
            <a:endParaRPr b="0" i="0" sz="7200" u="none" cap="none" strike="noStrike">
              <a:solidFill>
                <a:srgbClr val="000000"/>
              </a:solidFill>
              <a:latin typeface="Poppins ExtraBold"/>
              <a:ea typeface="Poppins ExtraBold"/>
              <a:cs typeface="Poppins ExtraBold"/>
              <a:sym typeface="Poppins Extra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6961"/>
        </a:solidFill>
      </p:bgPr>
    </p:bg>
    <p:spTree>
      <p:nvGrpSpPr>
        <p:cNvPr id="313" name="Shape 313"/>
        <p:cNvGrpSpPr/>
        <p:nvPr/>
      </p:nvGrpSpPr>
      <p:grpSpPr>
        <a:xfrm>
          <a:off x="0" y="0"/>
          <a:ext cx="0" cy="0"/>
          <a:chOff x="0" y="0"/>
          <a:chExt cx="0" cy="0"/>
        </a:xfrm>
      </p:grpSpPr>
      <p:sp>
        <p:nvSpPr>
          <p:cNvPr id="314" name="Google Shape;314;p25"/>
          <p:cNvSpPr/>
          <p:nvPr/>
        </p:nvSpPr>
        <p:spPr>
          <a:xfrm>
            <a:off x="923925" y="2183049"/>
            <a:ext cx="3028950" cy="39243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5" name="Google Shape;315;p25"/>
          <p:cNvSpPr/>
          <p:nvPr/>
        </p:nvSpPr>
        <p:spPr>
          <a:xfrm>
            <a:off x="923925" y="2183049"/>
            <a:ext cx="3028950" cy="796070"/>
          </a:xfrm>
          <a:prstGeom prst="rect">
            <a:avLst/>
          </a:prstGeom>
          <a:solidFill>
            <a:srgbClr val="D67A6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6" name="Google Shape;316;p25"/>
          <p:cNvSpPr/>
          <p:nvPr/>
        </p:nvSpPr>
        <p:spPr>
          <a:xfrm>
            <a:off x="4581525" y="2183049"/>
            <a:ext cx="3028950" cy="39243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7" name="Google Shape;317;p25"/>
          <p:cNvSpPr/>
          <p:nvPr/>
        </p:nvSpPr>
        <p:spPr>
          <a:xfrm>
            <a:off x="4581525" y="2183049"/>
            <a:ext cx="3028950" cy="796070"/>
          </a:xfrm>
          <a:prstGeom prst="rect">
            <a:avLst/>
          </a:prstGeom>
          <a:solidFill>
            <a:srgbClr val="D67A6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8" name="Google Shape;318;p25"/>
          <p:cNvSpPr/>
          <p:nvPr/>
        </p:nvSpPr>
        <p:spPr>
          <a:xfrm>
            <a:off x="8239125" y="2183049"/>
            <a:ext cx="3028950" cy="39243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9" name="Google Shape;319;p25"/>
          <p:cNvSpPr txBox="1"/>
          <p:nvPr/>
        </p:nvSpPr>
        <p:spPr>
          <a:xfrm>
            <a:off x="1871600" y="2288696"/>
            <a:ext cx="116390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id-ID" sz="3200" u="none" cap="none" strike="noStrike">
                <a:solidFill>
                  <a:schemeClr val="lt1"/>
                </a:solidFill>
                <a:latin typeface="Source Sans Pro Black"/>
                <a:ea typeface="Source Sans Pro Black"/>
                <a:cs typeface="Source Sans Pro Black"/>
                <a:sym typeface="Source Sans Pro Black"/>
              </a:rPr>
              <a:t>Free</a:t>
            </a:r>
            <a:endParaRPr b="0" i="0" sz="1400" u="none" cap="none" strike="noStrike">
              <a:solidFill>
                <a:srgbClr val="000000"/>
              </a:solidFill>
              <a:latin typeface="Arial"/>
              <a:ea typeface="Arial"/>
              <a:cs typeface="Arial"/>
              <a:sym typeface="Arial"/>
            </a:endParaRPr>
          </a:p>
        </p:txBody>
      </p:sp>
      <p:sp>
        <p:nvSpPr>
          <p:cNvPr id="320" name="Google Shape;320;p25"/>
          <p:cNvSpPr txBox="1"/>
          <p:nvPr/>
        </p:nvSpPr>
        <p:spPr>
          <a:xfrm>
            <a:off x="5695785" y="2288695"/>
            <a:ext cx="96372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id-ID" sz="3200" u="none" cap="none" strike="noStrike">
                <a:solidFill>
                  <a:schemeClr val="lt1"/>
                </a:solidFill>
                <a:latin typeface="Source Sans Pro Black"/>
                <a:ea typeface="Source Sans Pro Black"/>
                <a:cs typeface="Source Sans Pro Black"/>
                <a:sym typeface="Source Sans Pro Black"/>
              </a:rPr>
              <a:t>$50</a:t>
            </a:r>
            <a:endParaRPr b="0" i="0" sz="1400" u="none" cap="none" strike="noStrike">
              <a:solidFill>
                <a:srgbClr val="000000"/>
              </a:solidFill>
              <a:latin typeface="Arial"/>
              <a:ea typeface="Arial"/>
              <a:cs typeface="Arial"/>
              <a:sym typeface="Arial"/>
            </a:endParaRPr>
          </a:p>
        </p:txBody>
      </p:sp>
      <p:sp>
        <p:nvSpPr>
          <p:cNvPr id="321" name="Google Shape;321;p25"/>
          <p:cNvSpPr/>
          <p:nvPr/>
        </p:nvSpPr>
        <p:spPr>
          <a:xfrm>
            <a:off x="1058395" y="5339746"/>
            <a:ext cx="2760009" cy="628650"/>
          </a:xfrm>
          <a:prstGeom prst="rect">
            <a:avLst/>
          </a:prstGeom>
          <a:solidFill>
            <a:srgbClr val="89B6A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2" name="Google Shape;322;p25"/>
          <p:cNvSpPr/>
          <p:nvPr/>
        </p:nvSpPr>
        <p:spPr>
          <a:xfrm>
            <a:off x="4715995" y="5339746"/>
            <a:ext cx="2760009" cy="628650"/>
          </a:xfrm>
          <a:prstGeom prst="rect">
            <a:avLst/>
          </a:prstGeom>
          <a:solidFill>
            <a:srgbClr val="89B6A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3" name="Google Shape;323;p25"/>
          <p:cNvSpPr/>
          <p:nvPr/>
        </p:nvSpPr>
        <p:spPr>
          <a:xfrm>
            <a:off x="8373595" y="5339746"/>
            <a:ext cx="2760009" cy="628650"/>
          </a:xfrm>
          <a:prstGeom prst="rect">
            <a:avLst/>
          </a:prstGeom>
          <a:solidFill>
            <a:srgbClr val="89B6A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4" name="Google Shape;324;p25"/>
          <p:cNvSpPr txBox="1"/>
          <p:nvPr/>
        </p:nvSpPr>
        <p:spPr>
          <a:xfrm>
            <a:off x="1612382" y="5454016"/>
            <a:ext cx="180369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id-ID" sz="2000" u="none" cap="none" strike="noStrike">
                <a:solidFill>
                  <a:schemeClr val="lt1"/>
                </a:solidFill>
                <a:latin typeface="Poppins"/>
                <a:ea typeface="Poppins"/>
                <a:cs typeface="Poppins"/>
                <a:sym typeface="Poppins"/>
              </a:rPr>
              <a:t>PERSONAL</a:t>
            </a:r>
            <a:endParaRPr b="0" i="0" sz="1400" u="none" cap="none" strike="noStrike">
              <a:solidFill>
                <a:srgbClr val="000000"/>
              </a:solidFill>
              <a:latin typeface="Arial"/>
              <a:ea typeface="Arial"/>
              <a:cs typeface="Arial"/>
              <a:sym typeface="Arial"/>
            </a:endParaRPr>
          </a:p>
        </p:txBody>
      </p:sp>
      <p:sp>
        <p:nvSpPr>
          <p:cNvPr id="325" name="Google Shape;325;p25"/>
          <p:cNvSpPr/>
          <p:nvPr/>
        </p:nvSpPr>
        <p:spPr>
          <a:xfrm>
            <a:off x="8239122" y="2160200"/>
            <a:ext cx="3028950" cy="796070"/>
          </a:xfrm>
          <a:prstGeom prst="rect">
            <a:avLst/>
          </a:prstGeom>
          <a:solidFill>
            <a:srgbClr val="D67A6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6" name="Google Shape;326;p25"/>
          <p:cNvSpPr txBox="1"/>
          <p:nvPr/>
        </p:nvSpPr>
        <p:spPr>
          <a:xfrm>
            <a:off x="5344728" y="5454016"/>
            <a:ext cx="168187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id-ID" sz="2000" u="none" cap="none" strike="noStrike">
                <a:solidFill>
                  <a:schemeClr val="lt1"/>
                </a:solidFill>
                <a:latin typeface="Poppins"/>
                <a:ea typeface="Poppins"/>
                <a:cs typeface="Poppins"/>
                <a:sym typeface="Poppins"/>
              </a:rPr>
              <a:t>BUSSINES</a:t>
            </a:r>
            <a:endParaRPr b="0" i="0" sz="1400" u="none" cap="none" strike="noStrike">
              <a:solidFill>
                <a:srgbClr val="000000"/>
              </a:solidFill>
              <a:latin typeface="Arial"/>
              <a:ea typeface="Arial"/>
              <a:cs typeface="Arial"/>
              <a:sym typeface="Arial"/>
            </a:endParaRPr>
          </a:p>
        </p:txBody>
      </p:sp>
      <p:sp>
        <p:nvSpPr>
          <p:cNvPr id="327" name="Google Shape;327;p25"/>
          <p:cNvSpPr txBox="1"/>
          <p:nvPr/>
        </p:nvSpPr>
        <p:spPr>
          <a:xfrm>
            <a:off x="8695165" y="5454016"/>
            <a:ext cx="234070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id-ID" sz="2000" u="none" cap="none" strike="noStrike">
                <a:solidFill>
                  <a:schemeClr val="lt1"/>
                </a:solidFill>
                <a:latin typeface="Poppins"/>
                <a:ea typeface="Poppins"/>
                <a:cs typeface="Poppins"/>
                <a:sym typeface="Poppins"/>
              </a:rPr>
              <a:t>PROFESIONAL</a:t>
            </a:r>
            <a:endParaRPr b="0" i="0" sz="1400" u="none" cap="none" strike="noStrike">
              <a:solidFill>
                <a:srgbClr val="000000"/>
              </a:solidFill>
              <a:latin typeface="Arial"/>
              <a:ea typeface="Arial"/>
              <a:cs typeface="Arial"/>
              <a:sym typeface="Arial"/>
            </a:endParaRPr>
          </a:p>
        </p:txBody>
      </p:sp>
      <p:sp>
        <p:nvSpPr>
          <p:cNvPr id="328" name="Google Shape;328;p25"/>
          <p:cNvSpPr txBox="1"/>
          <p:nvPr/>
        </p:nvSpPr>
        <p:spPr>
          <a:xfrm>
            <a:off x="9164333" y="2288694"/>
            <a:ext cx="122341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id-ID" sz="3200" u="none" cap="none" strike="noStrike">
                <a:solidFill>
                  <a:schemeClr val="lt1"/>
                </a:solidFill>
                <a:latin typeface="Source Sans Pro Black"/>
                <a:ea typeface="Source Sans Pro Black"/>
                <a:cs typeface="Source Sans Pro Black"/>
                <a:sym typeface="Source Sans Pro Black"/>
              </a:rPr>
              <a:t>$150</a:t>
            </a:r>
            <a:endParaRPr b="0" i="0" sz="1400" u="none" cap="none" strike="noStrike">
              <a:solidFill>
                <a:srgbClr val="000000"/>
              </a:solidFill>
              <a:latin typeface="Arial"/>
              <a:ea typeface="Arial"/>
              <a:cs typeface="Arial"/>
              <a:sym typeface="Arial"/>
            </a:endParaRPr>
          </a:p>
        </p:txBody>
      </p:sp>
      <p:sp>
        <p:nvSpPr>
          <p:cNvPr id="329" name="Google Shape;329;p25"/>
          <p:cNvSpPr/>
          <p:nvPr/>
        </p:nvSpPr>
        <p:spPr>
          <a:xfrm>
            <a:off x="1156125" y="3372460"/>
            <a:ext cx="2564545" cy="158120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050"/>
              <a:buFont typeface="Arial"/>
              <a:buNone/>
            </a:pPr>
            <a:r>
              <a:rPr b="1" i="0" lang="id-ID" sz="1050" u="none" cap="none" strike="noStrike">
                <a:solidFill>
                  <a:srgbClr val="000000"/>
                </a:solidFill>
                <a:latin typeface="Lato Black"/>
                <a:ea typeface="Lato Black"/>
                <a:cs typeface="Lato Black"/>
                <a:sym typeface="Lato Black"/>
              </a:rPr>
              <a:t>Lorem ipsum dolor sit amet</a:t>
            </a:r>
            <a:r>
              <a:rPr b="0" i="0" lang="id-ID" sz="900" u="none" cap="none" strike="noStrike">
                <a:solidFill>
                  <a:srgbClr val="000000"/>
                </a:solidFill>
                <a:latin typeface="Lato"/>
                <a:ea typeface="Lato"/>
                <a:cs typeface="Lato"/>
                <a:sym typeface="Lato"/>
              </a:rPr>
              <a:t>, lacus nulla ac netus nibh aliquet, porttitor ligula justo libero vivamus porttitor dolor, conubia mollit. Sapien nam suspendisse, tincidunt eget ante tincidunt, eros in auctor fringilla praesent at diam. In et quam est eget mi. Pellentesque nunc orci eu enim, eget in</a:t>
            </a:r>
            <a:endParaRPr b="0" i="0" sz="900" u="none" cap="none" strike="noStrike">
              <a:solidFill>
                <a:schemeClr val="dk1"/>
              </a:solidFill>
              <a:latin typeface="Lato"/>
              <a:ea typeface="Lato"/>
              <a:cs typeface="Lato"/>
              <a:sym typeface="Lato"/>
            </a:endParaRPr>
          </a:p>
        </p:txBody>
      </p:sp>
      <p:sp>
        <p:nvSpPr>
          <p:cNvPr id="330" name="Google Shape;330;p25"/>
          <p:cNvSpPr/>
          <p:nvPr/>
        </p:nvSpPr>
        <p:spPr>
          <a:xfrm>
            <a:off x="4813726" y="3372460"/>
            <a:ext cx="2564545" cy="158120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050"/>
              <a:buFont typeface="Arial"/>
              <a:buNone/>
            </a:pPr>
            <a:r>
              <a:rPr b="1" i="0" lang="id-ID" sz="1050" u="none" cap="none" strike="noStrike">
                <a:solidFill>
                  <a:srgbClr val="000000"/>
                </a:solidFill>
                <a:latin typeface="Lato Black"/>
                <a:ea typeface="Lato Black"/>
                <a:cs typeface="Lato Black"/>
                <a:sym typeface="Lato Black"/>
              </a:rPr>
              <a:t>Lorem ipsum dolor sit amet</a:t>
            </a:r>
            <a:r>
              <a:rPr b="0" i="0" lang="id-ID" sz="900" u="none" cap="none" strike="noStrike">
                <a:solidFill>
                  <a:srgbClr val="000000"/>
                </a:solidFill>
                <a:latin typeface="Lato"/>
                <a:ea typeface="Lato"/>
                <a:cs typeface="Lato"/>
                <a:sym typeface="Lato"/>
              </a:rPr>
              <a:t>, lacus nulla ac netus nibh aliquet, porttitor ligula justo libero vivamus porttitor dolor, conubia mollit. Sapien nam suspendisse, tincidunt eget ante tincidunt, eros in auctor fringilla praesent at diam. In et quam est eget mi. Pellentesque nunc orci eu enim, eget in</a:t>
            </a:r>
            <a:endParaRPr b="0" i="0" sz="900" u="none" cap="none" strike="noStrike">
              <a:solidFill>
                <a:schemeClr val="dk1"/>
              </a:solidFill>
              <a:latin typeface="Lato"/>
              <a:ea typeface="Lato"/>
              <a:cs typeface="Lato"/>
              <a:sym typeface="Lato"/>
            </a:endParaRPr>
          </a:p>
        </p:txBody>
      </p:sp>
      <p:sp>
        <p:nvSpPr>
          <p:cNvPr id="331" name="Google Shape;331;p25"/>
          <p:cNvSpPr/>
          <p:nvPr/>
        </p:nvSpPr>
        <p:spPr>
          <a:xfrm>
            <a:off x="8471325" y="3372460"/>
            <a:ext cx="2564545" cy="158120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050"/>
              <a:buFont typeface="Arial"/>
              <a:buNone/>
            </a:pPr>
            <a:r>
              <a:rPr b="1" i="0" lang="id-ID" sz="1050" u="none" cap="none" strike="noStrike">
                <a:solidFill>
                  <a:srgbClr val="000000"/>
                </a:solidFill>
                <a:latin typeface="Lato Black"/>
                <a:ea typeface="Lato Black"/>
                <a:cs typeface="Lato Black"/>
                <a:sym typeface="Lato Black"/>
              </a:rPr>
              <a:t>Lorem ipsum dolor sit amet</a:t>
            </a:r>
            <a:r>
              <a:rPr b="0" i="0" lang="id-ID" sz="900" u="none" cap="none" strike="noStrike">
                <a:solidFill>
                  <a:srgbClr val="000000"/>
                </a:solidFill>
                <a:latin typeface="Lato"/>
                <a:ea typeface="Lato"/>
                <a:cs typeface="Lato"/>
                <a:sym typeface="Lato"/>
              </a:rPr>
              <a:t>, lacus nulla ac netus nibh aliquet, porttitor ligula justo libero vivamus porttitor dolor, conubia mollit. Sapien nam suspendisse, tincidunt eget ante tincidunt, eros in auctor fringilla praesent at diam. In et quam est eget mi. Pellentesque nunc orci eu enim, eget in</a:t>
            </a:r>
            <a:endParaRPr b="0" i="0" sz="900" u="none" cap="none" strike="noStrike">
              <a:solidFill>
                <a:schemeClr val="dk1"/>
              </a:solidFill>
              <a:latin typeface="Lato"/>
              <a:ea typeface="Lato"/>
              <a:cs typeface="Lato"/>
              <a:sym typeface="Lato"/>
            </a:endParaRPr>
          </a:p>
        </p:txBody>
      </p:sp>
      <p:sp>
        <p:nvSpPr>
          <p:cNvPr id="332" name="Google Shape;332;p25"/>
          <p:cNvSpPr txBox="1"/>
          <p:nvPr/>
        </p:nvSpPr>
        <p:spPr>
          <a:xfrm>
            <a:off x="3931786" y="618702"/>
            <a:ext cx="41985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id-ID" sz="4400" u="none" cap="none" strike="noStrike">
                <a:solidFill>
                  <a:schemeClr val="lt1"/>
                </a:solidFill>
                <a:latin typeface="Poppins"/>
                <a:ea typeface="Poppins"/>
                <a:cs typeface="Poppins"/>
                <a:sym typeface="Poppins"/>
              </a:rPr>
              <a:t>Our Pricelist</a:t>
            </a:r>
            <a:endParaRPr b="0" i="0" sz="1400" u="none" cap="none" strike="noStrike">
              <a:solidFill>
                <a:srgbClr val="000000"/>
              </a:solidFill>
              <a:latin typeface="Arial"/>
              <a:ea typeface="Arial"/>
              <a:cs typeface="Arial"/>
              <a:sym typeface="Arial"/>
            </a:endParaRPr>
          </a:p>
        </p:txBody>
      </p:sp>
      <p:sp>
        <p:nvSpPr>
          <p:cNvPr id="333" name="Google Shape;333;p25"/>
          <p:cNvSpPr txBox="1"/>
          <p:nvPr/>
        </p:nvSpPr>
        <p:spPr>
          <a:xfrm>
            <a:off x="3922167" y="1026321"/>
            <a:ext cx="4347665"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id-ID" sz="4400" u="none" cap="none" strike="noStrike">
                <a:solidFill>
                  <a:schemeClr val="lt1"/>
                </a:solidFill>
                <a:latin typeface="Arial"/>
                <a:ea typeface="Arial"/>
                <a:cs typeface="Arial"/>
                <a:sym typeface="Arial"/>
              </a:rPr>
              <a:t>YOUR SAMPLE TEXT HERE</a:t>
            </a:r>
            <a:endParaRPr b="0" i="0" sz="1400" u="none" cap="none" strike="noStrike">
              <a:solidFill>
                <a:srgbClr val="000000"/>
              </a:solidFill>
              <a:latin typeface="Arial"/>
              <a:ea typeface="Arial"/>
              <a:cs typeface="Arial"/>
              <a:sym typeface="Arial"/>
            </a:endParaRPr>
          </a:p>
        </p:txBody>
      </p:sp>
      <p:pic>
        <p:nvPicPr>
          <p:cNvPr id="334" name="Google Shape;334;p25"/>
          <p:cNvPicPr preferRelativeResize="0"/>
          <p:nvPr/>
        </p:nvPicPr>
        <p:blipFill rotWithShape="1">
          <a:blip r:embed="rId3">
            <a:alphaModFix/>
          </a:blip>
          <a:srcRect b="0" l="0" r="0" t="0"/>
          <a:stretch/>
        </p:blipFill>
        <p:spPr>
          <a:xfrm>
            <a:off x="11419428" y="348342"/>
            <a:ext cx="510075" cy="59508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EB1"/>
        </a:solidFill>
      </p:bgPr>
    </p:bg>
    <p:spTree>
      <p:nvGrpSpPr>
        <p:cNvPr id="338" name="Shape 338"/>
        <p:cNvGrpSpPr/>
        <p:nvPr/>
      </p:nvGrpSpPr>
      <p:grpSpPr>
        <a:xfrm>
          <a:off x="0" y="0"/>
          <a:ext cx="0" cy="0"/>
          <a:chOff x="0" y="0"/>
          <a:chExt cx="0" cy="0"/>
        </a:xfrm>
      </p:grpSpPr>
      <p:sp>
        <p:nvSpPr>
          <p:cNvPr id="339" name="Google Shape;339;p26"/>
          <p:cNvSpPr/>
          <p:nvPr/>
        </p:nvSpPr>
        <p:spPr>
          <a:xfrm>
            <a:off x="7145278" y="0"/>
            <a:ext cx="5046722" cy="6858000"/>
          </a:xfrm>
          <a:prstGeom prst="rect">
            <a:avLst/>
          </a:prstGeom>
          <a:solidFill>
            <a:srgbClr val="E6D9A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0" name="Google Shape;340;p26"/>
          <p:cNvSpPr/>
          <p:nvPr/>
        </p:nvSpPr>
        <p:spPr>
          <a:xfrm>
            <a:off x="0" y="0"/>
            <a:ext cx="111162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41" name="Google Shape;341;p26"/>
          <p:cNvPicPr preferRelativeResize="0"/>
          <p:nvPr/>
        </p:nvPicPr>
        <p:blipFill rotWithShape="1">
          <a:blip r:embed="rId3">
            <a:alphaModFix/>
          </a:blip>
          <a:srcRect b="0" l="0" r="0" t="0"/>
          <a:stretch/>
        </p:blipFill>
        <p:spPr>
          <a:xfrm>
            <a:off x="276604" y="236348"/>
            <a:ext cx="558415" cy="720000"/>
          </a:xfrm>
          <a:prstGeom prst="rect">
            <a:avLst/>
          </a:prstGeom>
          <a:noFill/>
          <a:ln>
            <a:noFill/>
          </a:ln>
        </p:spPr>
      </p:pic>
      <p:pic>
        <p:nvPicPr>
          <p:cNvPr id="342" name="Google Shape;342;p26"/>
          <p:cNvPicPr preferRelativeResize="0"/>
          <p:nvPr/>
        </p:nvPicPr>
        <p:blipFill rotWithShape="1">
          <a:blip r:embed="rId4">
            <a:alphaModFix/>
          </a:blip>
          <a:srcRect b="18378" l="19709" r="20602" t="40146"/>
          <a:stretch/>
        </p:blipFill>
        <p:spPr>
          <a:xfrm>
            <a:off x="7559747" y="4970334"/>
            <a:ext cx="1418526" cy="17543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6961"/>
        </a:solidFill>
      </p:bgPr>
    </p:bg>
    <p:spTree>
      <p:nvGrpSpPr>
        <p:cNvPr id="346" name="Shape 346"/>
        <p:cNvGrpSpPr/>
        <p:nvPr/>
      </p:nvGrpSpPr>
      <p:grpSpPr>
        <a:xfrm>
          <a:off x="0" y="0"/>
          <a:ext cx="0" cy="0"/>
          <a:chOff x="0" y="0"/>
          <a:chExt cx="0" cy="0"/>
        </a:xfrm>
      </p:grpSpPr>
      <p:pic>
        <p:nvPicPr>
          <p:cNvPr id="347" name="Google Shape;347;p27"/>
          <p:cNvPicPr preferRelativeResize="0"/>
          <p:nvPr/>
        </p:nvPicPr>
        <p:blipFill rotWithShape="1">
          <a:blip r:embed="rId3">
            <a:alphaModFix/>
          </a:blip>
          <a:srcRect b="0" l="0" r="0" t="0"/>
          <a:stretch/>
        </p:blipFill>
        <p:spPr>
          <a:xfrm>
            <a:off x="11419428" y="348342"/>
            <a:ext cx="510075" cy="59508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9B6AD"/>
        </a:solidFill>
      </p:bgPr>
    </p:bg>
    <p:spTree>
      <p:nvGrpSpPr>
        <p:cNvPr id="351" name="Shape 351"/>
        <p:cNvGrpSpPr/>
        <p:nvPr/>
      </p:nvGrpSpPr>
      <p:grpSpPr>
        <a:xfrm>
          <a:off x="0" y="0"/>
          <a:ext cx="0" cy="0"/>
          <a:chOff x="0" y="0"/>
          <a:chExt cx="0" cy="0"/>
        </a:xfrm>
      </p:grpSpPr>
      <p:pic>
        <p:nvPicPr>
          <p:cNvPr id="352" name="Google Shape;352;p28"/>
          <p:cNvPicPr preferRelativeResize="0"/>
          <p:nvPr/>
        </p:nvPicPr>
        <p:blipFill rotWithShape="1">
          <a:blip r:embed="rId3">
            <a:alphaModFix/>
          </a:blip>
          <a:srcRect b="0" l="0" r="0" t="0"/>
          <a:stretch/>
        </p:blipFill>
        <p:spPr>
          <a:xfrm>
            <a:off x="11419428" y="348342"/>
            <a:ext cx="510075" cy="595088"/>
          </a:xfrm>
          <a:prstGeom prst="rect">
            <a:avLst/>
          </a:prstGeom>
          <a:noFill/>
          <a:ln>
            <a:noFill/>
          </a:ln>
        </p:spPr>
      </p:pic>
      <p:pic>
        <p:nvPicPr>
          <p:cNvPr id="353" name="Google Shape;353;p28"/>
          <p:cNvPicPr preferRelativeResize="0"/>
          <p:nvPr/>
        </p:nvPicPr>
        <p:blipFill rotWithShape="1">
          <a:blip r:embed="rId4">
            <a:alphaModFix/>
          </a:blip>
          <a:srcRect b="71251" l="0" r="0" t="0"/>
          <a:stretch/>
        </p:blipFill>
        <p:spPr>
          <a:xfrm>
            <a:off x="-361606" y="5025604"/>
            <a:ext cx="3816736" cy="194883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67A62"/>
        </a:solidFill>
      </p:bgPr>
    </p:bg>
    <p:spTree>
      <p:nvGrpSpPr>
        <p:cNvPr id="357" name="Shape 357"/>
        <p:cNvGrpSpPr/>
        <p:nvPr/>
      </p:nvGrpSpPr>
      <p:grpSpPr>
        <a:xfrm>
          <a:off x="0" y="0"/>
          <a:ext cx="0" cy="0"/>
          <a:chOff x="0" y="0"/>
          <a:chExt cx="0" cy="0"/>
        </a:xfrm>
      </p:grpSpPr>
      <p:pic>
        <p:nvPicPr>
          <p:cNvPr id="358" name="Google Shape;358;p29"/>
          <p:cNvPicPr preferRelativeResize="0"/>
          <p:nvPr/>
        </p:nvPicPr>
        <p:blipFill rotWithShape="1">
          <a:blip r:embed="rId3">
            <a:alphaModFix/>
          </a:blip>
          <a:srcRect b="0" l="0" r="0" t="0"/>
          <a:stretch/>
        </p:blipFill>
        <p:spPr>
          <a:xfrm>
            <a:off x="11419428" y="348342"/>
            <a:ext cx="510075" cy="5950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9B6AD"/>
        </a:solidFill>
      </p:bgPr>
    </p:bg>
    <p:spTree>
      <p:nvGrpSpPr>
        <p:cNvPr id="151" name="Shape 151"/>
        <p:cNvGrpSpPr/>
        <p:nvPr/>
      </p:nvGrpSpPr>
      <p:grpSpPr>
        <a:xfrm>
          <a:off x="0" y="0"/>
          <a:ext cx="0" cy="0"/>
          <a:chOff x="0" y="0"/>
          <a:chExt cx="0" cy="0"/>
        </a:xfrm>
      </p:grpSpPr>
      <p:pic>
        <p:nvPicPr>
          <p:cNvPr id="152" name="Google Shape;152;p3"/>
          <p:cNvPicPr preferRelativeResize="0"/>
          <p:nvPr/>
        </p:nvPicPr>
        <p:blipFill rotWithShape="1">
          <a:blip r:embed="rId3">
            <a:alphaModFix/>
          </a:blip>
          <a:srcRect b="0" l="0" r="0" t="0"/>
          <a:stretch/>
        </p:blipFill>
        <p:spPr>
          <a:xfrm>
            <a:off x="11419428" y="348342"/>
            <a:ext cx="510075" cy="595087"/>
          </a:xfrm>
          <a:prstGeom prst="rect">
            <a:avLst/>
          </a:prstGeom>
          <a:noFill/>
          <a:ln>
            <a:noFill/>
          </a:ln>
        </p:spPr>
      </p:pic>
      <p:pic>
        <p:nvPicPr>
          <p:cNvPr id="153" name="Google Shape;153;p3"/>
          <p:cNvPicPr preferRelativeResize="0"/>
          <p:nvPr/>
        </p:nvPicPr>
        <p:blipFill rotWithShape="1">
          <a:blip r:embed="rId4">
            <a:alphaModFix/>
          </a:blip>
          <a:srcRect b="0" l="50000" r="0" t="68827"/>
          <a:stretch/>
        </p:blipFill>
        <p:spPr>
          <a:xfrm>
            <a:off x="10597103" y="5316079"/>
            <a:ext cx="1644650" cy="18251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6961"/>
        </a:solidFill>
      </p:bgPr>
    </p:bg>
    <p:spTree>
      <p:nvGrpSpPr>
        <p:cNvPr id="362" name="Shape 362"/>
        <p:cNvGrpSpPr/>
        <p:nvPr/>
      </p:nvGrpSpPr>
      <p:grpSpPr>
        <a:xfrm>
          <a:off x="0" y="0"/>
          <a:ext cx="0" cy="0"/>
          <a:chOff x="0" y="0"/>
          <a:chExt cx="0" cy="0"/>
        </a:xfrm>
      </p:grpSpPr>
      <p:sp>
        <p:nvSpPr>
          <p:cNvPr id="363" name="Google Shape;363;p30"/>
          <p:cNvSpPr/>
          <p:nvPr/>
        </p:nvSpPr>
        <p:spPr>
          <a:xfrm>
            <a:off x="0" y="0"/>
            <a:ext cx="111162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64" name="Google Shape;364;p30"/>
          <p:cNvPicPr preferRelativeResize="0"/>
          <p:nvPr/>
        </p:nvPicPr>
        <p:blipFill rotWithShape="1">
          <a:blip r:embed="rId3">
            <a:alphaModFix/>
          </a:blip>
          <a:srcRect b="0" l="0" r="0" t="0"/>
          <a:stretch/>
        </p:blipFill>
        <p:spPr>
          <a:xfrm>
            <a:off x="276604" y="236348"/>
            <a:ext cx="558415" cy="720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EB1"/>
        </a:solidFill>
      </p:bgPr>
    </p:bg>
    <p:spTree>
      <p:nvGrpSpPr>
        <p:cNvPr id="368" name="Shape 368"/>
        <p:cNvGrpSpPr/>
        <p:nvPr/>
      </p:nvGrpSpPr>
      <p:grpSpPr>
        <a:xfrm>
          <a:off x="0" y="0"/>
          <a:ext cx="0" cy="0"/>
          <a:chOff x="0" y="0"/>
          <a:chExt cx="0" cy="0"/>
        </a:xfrm>
      </p:grpSpPr>
      <p:sp>
        <p:nvSpPr>
          <p:cNvPr id="369" name="Google Shape;369;p31"/>
          <p:cNvSpPr/>
          <p:nvPr/>
        </p:nvSpPr>
        <p:spPr>
          <a:xfrm>
            <a:off x="0" y="0"/>
            <a:ext cx="1111624" cy="6858000"/>
          </a:xfrm>
          <a:prstGeom prst="rect">
            <a:avLst/>
          </a:prstGeom>
          <a:solidFill>
            <a:srgbClr val="E6D9A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70" name="Google Shape;370;p31"/>
          <p:cNvPicPr preferRelativeResize="0"/>
          <p:nvPr/>
        </p:nvPicPr>
        <p:blipFill rotWithShape="1">
          <a:blip r:embed="rId3">
            <a:alphaModFix/>
          </a:blip>
          <a:srcRect b="0" l="0" r="0" t="0"/>
          <a:stretch/>
        </p:blipFill>
        <p:spPr>
          <a:xfrm>
            <a:off x="276604" y="236348"/>
            <a:ext cx="558415" cy="720000"/>
          </a:xfrm>
          <a:prstGeom prst="rect">
            <a:avLst/>
          </a:prstGeom>
          <a:noFill/>
          <a:ln>
            <a:noFill/>
          </a:ln>
        </p:spPr>
      </p:pic>
      <p:pic>
        <p:nvPicPr>
          <p:cNvPr id="371" name="Google Shape;371;p31"/>
          <p:cNvPicPr preferRelativeResize="0"/>
          <p:nvPr/>
        </p:nvPicPr>
        <p:blipFill rotWithShape="1">
          <a:blip r:embed="rId4">
            <a:alphaModFix/>
          </a:blip>
          <a:srcRect b="0" l="50000" r="0" t="68827"/>
          <a:stretch/>
        </p:blipFill>
        <p:spPr>
          <a:xfrm>
            <a:off x="10597103" y="5316079"/>
            <a:ext cx="1644650" cy="18251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9B6AD"/>
        </a:solidFill>
      </p:bgPr>
    </p:bg>
    <p:spTree>
      <p:nvGrpSpPr>
        <p:cNvPr id="375" name="Shape 375"/>
        <p:cNvGrpSpPr/>
        <p:nvPr/>
      </p:nvGrpSpPr>
      <p:grpSpPr>
        <a:xfrm>
          <a:off x="0" y="0"/>
          <a:ext cx="0" cy="0"/>
          <a:chOff x="0" y="0"/>
          <a:chExt cx="0" cy="0"/>
        </a:xfrm>
      </p:grpSpPr>
      <p:sp>
        <p:nvSpPr>
          <p:cNvPr id="376" name="Google Shape;376;p32"/>
          <p:cNvSpPr/>
          <p:nvPr/>
        </p:nvSpPr>
        <p:spPr>
          <a:xfrm>
            <a:off x="11080376" y="0"/>
            <a:ext cx="111162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77" name="Google Shape;377;p32"/>
          <p:cNvPicPr preferRelativeResize="0"/>
          <p:nvPr/>
        </p:nvPicPr>
        <p:blipFill rotWithShape="1">
          <a:blip r:embed="rId3">
            <a:alphaModFix/>
          </a:blip>
          <a:srcRect b="0" l="0" r="0" t="0"/>
          <a:stretch/>
        </p:blipFill>
        <p:spPr>
          <a:xfrm>
            <a:off x="11390400" y="236348"/>
            <a:ext cx="558415" cy="720000"/>
          </a:xfrm>
          <a:prstGeom prst="rect">
            <a:avLst/>
          </a:prstGeom>
          <a:noFill/>
          <a:ln>
            <a:noFill/>
          </a:ln>
        </p:spPr>
      </p:pic>
      <p:pic>
        <p:nvPicPr>
          <p:cNvPr id="378" name="Google Shape;378;p32"/>
          <p:cNvPicPr preferRelativeResize="0"/>
          <p:nvPr/>
        </p:nvPicPr>
        <p:blipFill rotWithShape="1">
          <a:blip r:embed="rId4">
            <a:alphaModFix/>
          </a:blip>
          <a:srcRect b="5089" l="0" r="4953" t="47486"/>
          <a:stretch/>
        </p:blipFill>
        <p:spPr>
          <a:xfrm>
            <a:off x="1" y="5355771"/>
            <a:ext cx="1613604" cy="142989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67A62"/>
        </a:solidFill>
      </p:bgPr>
    </p:bg>
    <p:spTree>
      <p:nvGrpSpPr>
        <p:cNvPr id="382" name="Shape 382"/>
        <p:cNvGrpSpPr/>
        <p:nvPr/>
      </p:nvGrpSpPr>
      <p:grpSpPr>
        <a:xfrm>
          <a:off x="0" y="0"/>
          <a:ext cx="0" cy="0"/>
          <a:chOff x="0" y="0"/>
          <a:chExt cx="0" cy="0"/>
        </a:xfrm>
      </p:grpSpPr>
      <p:pic>
        <p:nvPicPr>
          <p:cNvPr id="383" name="Google Shape;383;p33"/>
          <p:cNvPicPr preferRelativeResize="0"/>
          <p:nvPr/>
        </p:nvPicPr>
        <p:blipFill rotWithShape="1">
          <a:blip r:embed="rId3">
            <a:alphaModFix/>
          </a:blip>
          <a:srcRect b="0" l="0" r="0" t="0"/>
          <a:stretch/>
        </p:blipFill>
        <p:spPr>
          <a:xfrm>
            <a:off x="11419428" y="348342"/>
            <a:ext cx="510075" cy="59508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EB1"/>
        </a:solidFill>
      </p:bgPr>
    </p:bg>
    <p:spTree>
      <p:nvGrpSpPr>
        <p:cNvPr id="387" name="Shape 387"/>
        <p:cNvGrpSpPr/>
        <p:nvPr/>
      </p:nvGrpSpPr>
      <p:grpSpPr>
        <a:xfrm>
          <a:off x="0" y="0"/>
          <a:ext cx="0" cy="0"/>
          <a:chOff x="0" y="0"/>
          <a:chExt cx="0" cy="0"/>
        </a:xfrm>
      </p:grpSpPr>
      <p:pic>
        <p:nvPicPr>
          <p:cNvPr id="388" name="Google Shape;388;p34"/>
          <p:cNvPicPr preferRelativeResize="0"/>
          <p:nvPr/>
        </p:nvPicPr>
        <p:blipFill rotWithShape="1">
          <a:blip r:embed="rId3">
            <a:alphaModFix/>
          </a:blip>
          <a:srcRect b="0" l="0" r="0" t="0"/>
          <a:stretch/>
        </p:blipFill>
        <p:spPr>
          <a:xfrm>
            <a:off x="11390400" y="236348"/>
            <a:ext cx="558415" cy="720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6961"/>
        </a:solidFill>
      </p:bgPr>
    </p:bg>
    <p:spTree>
      <p:nvGrpSpPr>
        <p:cNvPr id="392" name="Shape 392"/>
        <p:cNvGrpSpPr/>
        <p:nvPr/>
      </p:nvGrpSpPr>
      <p:grpSpPr>
        <a:xfrm>
          <a:off x="0" y="0"/>
          <a:ext cx="0" cy="0"/>
          <a:chOff x="0" y="0"/>
          <a:chExt cx="0" cy="0"/>
        </a:xfrm>
      </p:grpSpPr>
      <p:sp>
        <p:nvSpPr>
          <p:cNvPr id="393" name="Google Shape;393;p35"/>
          <p:cNvSpPr/>
          <p:nvPr/>
        </p:nvSpPr>
        <p:spPr>
          <a:xfrm>
            <a:off x="11080377" y="0"/>
            <a:ext cx="111162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94" name="Google Shape;394;p35"/>
          <p:cNvPicPr preferRelativeResize="0"/>
          <p:nvPr/>
        </p:nvPicPr>
        <p:blipFill rotWithShape="1">
          <a:blip r:embed="rId3">
            <a:alphaModFix/>
          </a:blip>
          <a:srcRect b="0" l="0" r="0" t="0"/>
          <a:stretch/>
        </p:blipFill>
        <p:spPr>
          <a:xfrm>
            <a:off x="11390400" y="236348"/>
            <a:ext cx="558415" cy="720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67A62"/>
        </a:solidFill>
      </p:bgPr>
    </p:bg>
    <p:spTree>
      <p:nvGrpSpPr>
        <p:cNvPr id="398" name="Shape 398"/>
        <p:cNvGrpSpPr/>
        <p:nvPr/>
      </p:nvGrpSpPr>
      <p:grpSpPr>
        <a:xfrm>
          <a:off x="0" y="0"/>
          <a:ext cx="0" cy="0"/>
          <a:chOff x="0" y="0"/>
          <a:chExt cx="0" cy="0"/>
        </a:xfrm>
      </p:grpSpPr>
      <p:pic>
        <p:nvPicPr>
          <p:cNvPr id="399" name="Google Shape;399;p37"/>
          <p:cNvPicPr preferRelativeResize="0"/>
          <p:nvPr/>
        </p:nvPicPr>
        <p:blipFill rotWithShape="1">
          <a:blip r:embed="rId3">
            <a:alphaModFix/>
          </a:blip>
          <a:srcRect b="0" l="0" r="0" t="0"/>
          <a:stretch/>
        </p:blipFill>
        <p:spPr>
          <a:xfrm>
            <a:off x="11432137" y="6089459"/>
            <a:ext cx="510075" cy="59508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6961"/>
        </a:solidFill>
      </p:bgPr>
    </p:bg>
    <p:spTree>
      <p:nvGrpSpPr>
        <p:cNvPr id="403" name="Shape 403"/>
        <p:cNvGrpSpPr/>
        <p:nvPr/>
      </p:nvGrpSpPr>
      <p:grpSpPr>
        <a:xfrm>
          <a:off x="0" y="0"/>
          <a:ext cx="0" cy="0"/>
          <a:chOff x="0" y="0"/>
          <a:chExt cx="0" cy="0"/>
        </a:xfrm>
      </p:grpSpPr>
      <p:sp>
        <p:nvSpPr>
          <p:cNvPr id="404" name="Google Shape;404;p38"/>
          <p:cNvSpPr/>
          <p:nvPr/>
        </p:nvSpPr>
        <p:spPr>
          <a:xfrm>
            <a:off x="11080377" y="0"/>
            <a:ext cx="111162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05" name="Google Shape;405;p38"/>
          <p:cNvPicPr preferRelativeResize="0"/>
          <p:nvPr/>
        </p:nvPicPr>
        <p:blipFill rotWithShape="1">
          <a:blip r:embed="rId3">
            <a:alphaModFix/>
          </a:blip>
          <a:srcRect b="0" l="0" r="0" t="0"/>
          <a:stretch/>
        </p:blipFill>
        <p:spPr>
          <a:xfrm>
            <a:off x="11390400" y="236348"/>
            <a:ext cx="558415" cy="720000"/>
          </a:xfrm>
          <a:prstGeom prst="rect">
            <a:avLst/>
          </a:prstGeom>
          <a:noFill/>
          <a:ln>
            <a:noFill/>
          </a:ln>
        </p:spPr>
      </p:pic>
      <p:pic>
        <p:nvPicPr>
          <p:cNvPr id="406" name="Google Shape;406;p38"/>
          <p:cNvPicPr preferRelativeResize="0"/>
          <p:nvPr/>
        </p:nvPicPr>
        <p:blipFill rotWithShape="1">
          <a:blip r:embed="rId4">
            <a:alphaModFix/>
          </a:blip>
          <a:srcRect b="0" l="50000" r="0" t="68827"/>
          <a:stretch/>
        </p:blipFill>
        <p:spPr>
          <a:xfrm>
            <a:off x="10597103" y="5316079"/>
            <a:ext cx="1644650" cy="18251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9B6AD"/>
        </a:solidFill>
      </p:bgPr>
    </p:bg>
    <p:spTree>
      <p:nvGrpSpPr>
        <p:cNvPr id="410" name="Shape 410"/>
        <p:cNvGrpSpPr/>
        <p:nvPr/>
      </p:nvGrpSpPr>
      <p:grpSpPr>
        <a:xfrm>
          <a:off x="0" y="0"/>
          <a:ext cx="0" cy="0"/>
          <a:chOff x="0" y="0"/>
          <a:chExt cx="0" cy="0"/>
        </a:xfrm>
      </p:grpSpPr>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67A62"/>
        </a:solidFill>
      </p:bgPr>
    </p:bg>
    <p:spTree>
      <p:nvGrpSpPr>
        <p:cNvPr id="414" name="Shape 414"/>
        <p:cNvGrpSpPr/>
        <p:nvPr/>
      </p:nvGrpSpPr>
      <p:grpSpPr>
        <a:xfrm>
          <a:off x="0" y="0"/>
          <a:ext cx="0" cy="0"/>
          <a:chOff x="0" y="0"/>
          <a:chExt cx="0" cy="0"/>
        </a:xfrm>
      </p:grpSpPr>
      <p:pic>
        <p:nvPicPr>
          <p:cNvPr id="415" name="Google Shape;415;p40"/>
          <p:cNvPicPr preferRelativeResize="0"/>
          <p:nvPr/>
        </p:nvPicPr>
        <p:blipFill rotWithShape="1">
          <a:blip r:embed="rId3">
            <a:alphaModFix/>
          </a:blip>
          <a:srcRect b="0" l="0" r="0" t="0"/>
          <a:stretch/>
        </p:blipFill>
        <p:spPr>
          <a:xfrm>
            <a:off x="11419428" y="348342"/>
            <a:ext cx="510075" cy="595087"/>
          </a:xfrm>
          <a:prstGeom prst="rect">
            <a:avLst/>
          </a:prstGeom>
          <a:noFill/>
          <a:ln>
            <a:noFill/>
          </a:ln>
        </p:spPr>
      </p:pic>
      <p:pic>
        <p:nvPicPr>
          <p:cNvPr id="416" name="Google Shape;416;p40"/>
          <p:cNvPicPr preferRelativeResize="0"/>
          <p:nvPr/>
        </p:nvPicPr>
        <p:blipFill rotWithShape="1">
          <a:blip r:embed="rId4">
            <a:alphaModFix/>
          </a:blip>
          <a:srcRect b="71251" l="0" r="0" t="0"/>
          <a:stretch/>
        </p:blipFill>
        <p:spPr>
          <a:xfrm>
            <a:off x="199098" y="380330"/>
            <a:ext cx="2793288" cy="14262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67A62"/>
        </a:solidFill>
      </p:bgPr>
    </p:bg>
    <p:spTree>
      <p:nvGrpSpPr>
        <p:cNvPr id="157" name="Shape 157"/>
        <p:cNvGrpSpPr/>
        <p:nvPr/>
      </p:nvGrpSpPr>
      <p:grpSpPr>
        <a:xfrm>
          <a:off x="0" y="0"/>
          <a:ext cx="0" cy="0"/>
          <a:chOff x="0" y="0"/>
          <a:chExt cx="0" cy="0"/>
        </a:xfrm>
      </p:grpSpPr>
      <p:pic>
        <p:nvPicPr>
          <p:cNvPr id="158" name="Google Shape;158;p4"/>
          <p:cNvPicPr preferRelativeResize="0"/>
          <p:nvPr/>
        </p:nvPicPr>
        <p:blipFill rotWithShape="1">
          <a:blip r:embed="rId3">
            <a:alphaModFix/>
          </a:blip>
          <a:srcRect b="0" l="0" r="0" t="0"/>
          <a:stretch/>
        </p:blipFill>
        <p:spPr>
          <a:xfrm>
            <a:off x="11419428" y="348342"/>
            <a:ext cx="510075" cy="595087"/>
          </a:xfrm>
          <a:prstGeom prst="rect">
            <a:avLst/>
          </a:prstGeom>
          <a:noFill/>
          <a:ln>
            <a:noFill/>
          </a:ln>
        </p:spPr>
      </p:pic>
      <p:pic>
        <p:nvPicPr>
          <p:cNvPr id="159" name="Google Shape;159;p4"/>
          <p:cNvPicPr preferRelativeResize="0"/>
          <p:nvPr/>
        </p:nvPicPr>
        <p:blipFill rotWithShape="1">
          <a:blip r:embed="rId4">
            <a:alphaModFix/>
          </a:blip>
          <a:srcRect b="1967" l="29221" r="23577" t="8356"/>
          <a:stretch/>
        </p:blipFill>
        <p:spPr>
          <a:xfrm>
            <a:off x="10387854" y="3810177"/>
            <a:ext cx="2063148" cy="293833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6961"/>
        </a:solidFill>
      </p:bgPr>
    </p:bg>
    <p:spTree>
      <p:nvGrpSpPr>
        <p:cNvPr id="420" name="Shape 420"/>
        <p:cNvGrpSpPr/>
        <p:nvPr/>
      </p:nvGrpSpPr>
      <p:grpSpPr>
        <a:xfrm>
          <a:off x="0" y="0"/>
          <a:ext cx="0" cy="0"/>
          <a:chOff x="0" y="0"/>
          <a:chExt cx="0" cy="0"/>
        </a:xfrm>
      </p:grpSpPr>
      <p:sp>
        <p:nvSpPr>
          <p:cNvPr id="421" name="Google Shape;421;p41"/>
          <p:cNvSpPr/>
          <p:nvPr/>
        </p:nvSpPr>
        <p:spPr>
          <a:xfrm>
            <a:off x="-47321" y="0"/>
            <a:ext cx="111162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22" name="Google Shape;422;p41"/>
          <p:cNvPicPr preferRelativeResize="0"/>
          <p:nvPr/>
        </p:nvPicPr>
        <p:blipFill rotWithShape="1">
          <a:blip r:embed="rId3">
            <a:alphaModFix/>
          </a:blip>
          <a:srcRect b="0" l="0" r="0" t="0"/>
          <a:stretch/>
        </p:blipFill>
        <p:spPr>
          <a:xfrm>
            <a:off x="276604" y="236348"/>
            <a:ext cx="558415" cy="720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EB1"/>
        </a:solidFill>
      </p:bgPr>
    </p:bg>
    <p:spTree>
      <p:nvGrpSpPr>
        <p:cNvPr id="426" name="Shape 426"/>
        <p:cNvGrpSpPr/>
        <p:nvPr/>
      </p:nvGrpSpPr>
      <p:grpSpPr>
        <a:xfrm>
          <a:off x="0" y="0"/>
          <a:ext cx="0" cy="0"/>
          <a:chOff x="0" y="0"/>
          <a:chExt cx="0" cy="0"/>
        </a:xfrm>
      </p:grpSpPr>
      <p:sp>
        <p:nvSpPr>
          <p:cNvPr id="427" name="Google Shape;427;p42"/>
          <p:cNvSpPr/>
          <p:nvPr/>
        </p:nvSpPr>
        <p:spPr>
          <a:xfrm>
            <a:off x="10400753" y="0"/>
            <a:ext cx="1111624" cy="6858000"/>
          </a:xfrm>
          <a:prstGeom prst="rect">
            <a:avLst/>
          </a:prstGeom>
          <a:solidFill>
            <a:srgbClr val="E6D9A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1456A3"/>
              </a:solidFill>
              <a:latin typeface="Calibri"/>
              <a:ea typeface="Calibri"/>
              <a:cs typeface="Calibri"/>
              <a:sym typeface="Calibri"/>
            </a:endParaRPr>
          </a:p>
        </p:txBody>
      </p:sp>
      <p:pic>
        <p:nvPicPr>
          <p:cNvPr id="428" name="Google Shape;428;p42"/>
          <p:cNvPicPr preferRelativeResize="0"/>
          <p:nvPr/>
        </p:nvPicPr>
        <p:blipFill rotWithShape="1">
          <a:blip r:embed="rId3">
            <a:alphaModFix/>
          </a:blip>
          <a:srcRect b="0" l="0" r="0" t="0"/>
          <a:stretch/>
        </p:blipFill>
        <p:spPr>
          <a:xfrm>
            <a:off x="11390400" y="236348"/>
            <a:ext cx="558415" cy="720000"/>
          </a:xfrm>
          <a:prstGeom prst="rect">
            <a:avLst/>
          </a:prstGeom>
          <a:noFill/>
          <a:ln>
            <a:noFill/>
          </a:ln>
        </p:spPr>
      </p:pic>
      <p:pic>
        <p:nvPicPr>
          <p:cNvPr id="429" name="Google Shape;429;p42"/>
          <p:cNvPicPr preferRelativeResize="0"/>
          <p:nvPr/>
        </p:nvPicPr>
        <p:blipFill rotWithShape="1">
          <a:blip r:embed="rId4">
            <a:alphaModFix/>
          </a:blip>
          <a:srcRect b="5089" l="0" r="4953" t="47486"/>
          <a:stretch/>
        </p:blipFill>
        <p:spPr>
          <a:xfrm>
            <a:off x="9925196" y="5067300"/>
            <a:ext cx="1973943" cy="174921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6961"/>
        </a:solidFill>
      </p:bgPr>
    </p:bg>
    <p:spTree>
      <p:nvGrpSpPr>
        <p:cNvPr id="433" name="Shape 433"/>
        <p:cNvGrpSpPr/>
        <p:nvPr/>
      </p:nvGrpSpPr>
      <p:grpSpPr>
        <a:xfrm>
          <a:off x="0" y="0"/>
          <a:ext cx="0" cy="0"/>
          <a:chOff x="0" y="0"/>
          <a:chExt cx="0" cy="0"/>
        </a:xfrm>
      </p:grpSpPr>
      <p:sp>
        <p:nvSpPr>
          <p:cNvPr id="434" name="Google Shape;434;p43"/>
          <p:cNvSpPr/>
          <p:nvPr/>
        </p:nvSpPr>
        <p:spPr>
          <a:xfrm>
            <a:off x="11080377" y="0"/>
            <a:ext cx="111162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35" name="Google Shape;435;p43"/>
          <p:cNvPicPr preferRelativeResize="0"/>
          <p:nvPr/>
        </p:nvPicPr>
        <p:blipFill rotWithShape="1">
          <a:blip r:embed="rId3">
            <a:alphaModFix/>
          </a:blip>
          <a:srcRect b="0" l="0" r="0" t="0"/>
          <a:stretch/>
        </p:blipFill>
        <p:spPr>
          <a:xfrm>
            <a:off x="11390400" y="236348"/>
            <a:ext cx="558415" cy="720000"/>
          </a:xfrm>
          <a:prstGeom prst="rect">
            <a:avLst/>
          </a:prstGeom>
          <a:noFill/>
          <a:ln>
            <a:noFill/>
          </a:ln>
        </p:spPr>
      </p:pic>
      <p:pic>
        <p:nvPicPr>
          <p:cNvPr id="436" name="Google Shape;436;p43"/>
          <p:cNvPicPr preferRelativeResize="0"/>
          <p:nvPr/>
        </p:nvPicPr>
        <p:blipFill rotWithShape="1">
          <a:blip r:embed="rId4">
            <a:alphaModFix/>
          </a:blip>
          <a:srcRect b="0" l="50000" r="0" t="68827"/>
          <a:stretch/>
        </p:blipFill>
        <p:spPr>
          <a:xfrm>
            <a:off x="10597103" y="5316079"/>
            <a:ext cx="1644650" cy="182510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67A62"/>
        </a:solidFill>
      </p:bgPr>
    </p:bg>
    <p:spTree>
      <p:nvGrpSpPr>
        <p:cNvPr id="440" name="Shape 440"/>
        <p:cNvGrpSpPr/>
        <p:nvPr/>
      </p:nvGrpSpPr>
      <p:grpSpPr>
        <a:xfrm>
          <a:off x="0" y="0"/>
          <a:ext cx="0" cy="0"/>
          <a:chOff x="0" y="0"/>
          <a:chExt cx="0" cy="0"/>
        </a:xfrm>
      </p:grpSpPr>
      <p:sp>
        <p:nvSpPr>
          <p:cNvPr id="441" name="Google Shape;441;p44"/>
          <p:cNvSpPr/>
          <p:nvPr/>
        </p:nvSpPr>
        <p:spPr>
          <a:xfrm>
            <a:off x="0" y="0"/>
            <a:ext cx="3581400" cy="6858000"/>
          </a:xfrm>
          <a:prstGeom prst="rect">
            <a:avLst/>
          </a:prstGeom>
          <a:solidFill>
            <a:srgbClr val="3369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9B6AD"/>
        </a:solidFill>
      </p:bgPr>
    </p:bg>
    <p:spTree>
      <p:nvGrpSpPr>
        <p:cNvPr id="445" name="Shape 445"/>
        <p:cNvGrpSpPr/>
        <p:nvPr/>
      </p:nvGrpSpPr>
      <p:grpSpPr>
        <a:xfrm>
          <a:off x="0" y="0"/>
          <a:ext cx="0" cy="0"/>
          <a:chOff x="0" y="0"/>
          <a:chExt cx="0" cy="0"/>
        </a:xfrm>
      </p:grpSpPr>
      <p:pic>
        <p:nvPicPr>
          <p:cNvPr id="446" name="Google Shape;446;p45"/>
          <p:cNvPicPr preferRelativeResize="0"/>
          <p:nvPr/>
        </p:nvPicPr>
        <p:blipFill rotWithShape="1">
          <a:blip r:embed="rId3">
            <a:alphaModFix/>
          </a:blip>
          <a:srcRect b="1967" l="29221" r="23577" t="8356"/>
          <a:stretch/>
        </p:blipFill>
        <p:spPr>
          <a:xfrm>
            <a:off x="-365259" y="3960536"/>
            <a:ext cx="2063148" cy="293833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6961"/>
        </a:solidFill>
      </p:bgPr>
    </p:bg>
    <p:spTree>
      <p:nvGrpSpPr>
        <p:cNvPr id="450" name="Shape 450"/>
        <p:cNvGrpSpPr/>
        <p:nvPr/>
      </p:nvGrpSpPr>
      <p:grpSpPr>
        <a:xfrm>
          <a:off x="0" y="0"/>
          <a:ext cx="0" cy="0"/>
          <a:chOff x="0" y="0"/>
          <a:chExt cx="0" cy="0"/>
        </a:xfrm>
      </p:grpSpPr>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6961"/>
        </a:solidFill>
      </p:bgPr>
    </p:bg>
    <p:spTree>
      <p:nvGrpSpPr>
        <p:cNvPr id="454" name="Shape 454"/>
        <p:cNvGrpSpPr/>
        <p:nvPr/>
      </p:nvGrpSpPr>
      <p:grpSpPr>
        <a:xfrm>
          <a:off x="0" y="0"/>
          <a:ext cx="0" cy="0"/>
          <a:chOff x="0" y="0"/>
          <a:chExt cx="0" cy="0"/>
        </a:xfrm>
      </p:grpSpPr>
      <p:sp>
        <p:nvSpPr>
          <p:cNvPr id="455" name="Google Shape;455;p48"/>
          <p:cNvSpPr/>
          <p:nvPr>
            <p:ph idx="2" type="pic"/>
          </p:nvPr>
        </p:nvSpPr>
        <p:spPr>
          <a:xfrm>
            <a:off x="409575" y="465156"/>
            <a:ext cx="11372850" cy="6191250"/>
          </a:xfrm>
          <a:prstGeom prst="rect">
            <a:avLst/>
          </a:prstGeom>
          <a:noFill/>
          <a:ln>
            <a:noFill/>
          </a:ln>
        </p:spPr>
      </p:sp>
      <p:sp>
        <p:nvSpPr>
          <p:cNvPr id="456" name="Google Shape;456;p48"/>
          <p:cNvSpPr/>
          <p:nvPr/>
        </p:nvSpPr>
        <p:spPr>
          <a:xfrm>
            <a:off x="409575" y="353228"/>
            <a:ext cx="11372850" cy="6191250"/>
          </a:xfrm>
          <a:prstGeom prst="rect">
            <a:avLst/>
          </a:prstGeom>
          <a:solidFill>
            <a:srgbClr val="214540">
              <a:alpha val="8549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7" name="Google Shape;457;p48"/>
          <p:cNvSpPr txBox="1"/>
          <p:nvPr/>
        </p:nvSpPr>
        <p:spPr>
          <a:xfrm>
            <a:off x="1638951" y="2726100"/>
            <a:ext cx="90240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0" i="0" lang="id-ID" sz="6000" u="none" cap="none" strike="noStrike">
                <a:solidFill>
                  <a:schemeClr val="lt1"/>
                </a:solidFill>
                <a:latin typeface="Poppins Black"/>
                <a:ea typeface="Poppins Black"/>
                <a:cs typeface="Poppins Black"/>
                <a:sym typeface="Poppins Black"/>
              </a:rPr>
              <a:t>Thank you // Gracias</a:t>
            </a:r>
            <a:endParaRPr b="0" i="0" sz="6000" u="none" cap="none" strike="noStrike">
              <a:solidFill>
                <a:schemeClr val="lt1"/>
              </a:solidFill>
              <a:latin typeface="Poppins Black"/>
              <a:ea typeface="Poppins Black"/>
              <a:cs typeface="Poppins Black"/>
              <a:sym typeface="Poppins Black"/>
            </a:endParaRPr>
          </a:p>
        </p:txBody>
      </p:sp>
      <p:sp>
        <p:nvSpPr>
          <p:cNvPr id="458" name="Google Shape;458;p48"/>
          <p:cNvSpPr txBox="1"/>
          <p:nvPr/>
        </p:nvSpPr>
        <p:spPr>
          <a:xfrm>
            <a:off x="3378750" y="3741896"/>
            <a:ext cx="5434501"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id-ID" sz="2400" u="none" cap="none" strike="noStrike">
                <a:solidFill>
                  <a:schemeClr val="lt1"/>
                </a:solidFill>
                <a:latin typeface="Poppins ExtraLight"/>
                <a:ea typeface="Poppins ExtraLight"/>
                <a:cs typeface="Poppins ExtraLight"/>
                <a:sym typeface="Poppins ExtraLight"/>
              </a:rPr>
              <a:t>FOR WATCHING &amp; LISTENING</a:t>
            </a:r>
            <a:endParaRPr b="0" i="0" sz="1400" u="none" cap="none" strike="noStrike">
              <a:solidFill>
                <a:srgbClr val="000000"/>
              </a:solidFill>
              <a:latin typeface="Poppins ExtraLight"/>
              <a:ea typeface="Poppins ExtraLight"/>
              <a:cs typeface="Poppins ExtraLight"/>
              <a:sym typeface="Poppins Extra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9B6AD"/>
        </a:solidFill>
      </p:bgPr>
    </p:bg>
    <p:spTree>
      <p:nvGrpSpPr>
        <p:cNvPr id="462" name="Shape 462"/>
        <p:cNvGrpSpPr/>
        <p:nvPr/>
      </p:nvGrpSpPr>
      <p:grpSpPr>
        <a:xfrm>
          <a:off x="0" y="0"/>
          <a:ext cx="0" cy="0"/>
          <a:chOff x="0" y="0"/>
          <a:chExt cx="0" cy="0"/>
        </a:xfrm>
      </p:grpSpPr>
      <p:sp>
        <p:nvSpPr>
          <p:cNvPr id="463" name="Google Shape;463;p49"/>
          <p:cNvSpPr/>
          <p:nvPr/>
        </p:nvSpPr>
        <p:spPr>
          <a:xfrm>
            <a:off x="10552107" y="5106014"/>
            <a:ext cx="227526" cy="127024"/>
          </a:xfrm>
          <a:custGeom>
            <a:rect b="b" l="l" r="r" t="t"/>
            <a:pathLst>
              <a:path extrusionOk="0" h="120000" w="120000">
                <a:moveTo>
                  <a:pt x="119745" y="0"/>
                </a:moveTo>
                <a:lnTo>
                  <a:pt x="119745" y="0"/>
                </a:lnTo>
                <a:cubicBezTo>
                  <a:pt x="115932" y="0"/>
                  <a:pt x="112118" y="0"/>
                  <a:pt x="112118" y="0"/>
                </a:cubicBezTo>
                <a:cubicBezTo>
                  <a:pt x="59745" y="99699"/>
                  <a:pt x="59745" y="99699"/>
                  <a:pt x="59745" y="99699"/>
                </a:cubicBezTo>
                <a:cubicBezTo>
                  <a:pt x="7372" y="0"/>
                  <a:pt x="7372" y="0"/>
                  <a:pt x="7372" y="0"/>
                </a:cubicBezTo>
                <a:cubicBezTo>
                  <a:pt x="7372" y="0"/>
                  <a:pt x="3559" y="0"/>
                  <a:pt x="0" y="0"/>
                </a:cubicBezTo>
                <a:cubicBezTo>
                  <a:pt x="0" y="6315"/>
                  <a:pt x="0" y="6315"/>
                  <a:pt x="0" y="13082"/>
                </a:cubicBezTo>
                <a:cubicBezTo>
                  <a:pt x="55932" y="119548"/>
                  <a:pt x="55932" y="119548"/>
                  <a:pt x="55932" y="119548"/>
                </a:cubicBezTo>
                <a:lnTo>
                  <a:pt x="59745" y="119548"/>
                </a:lnTo>
                <a:lnTo>
                  <a:pt x="63559" y="119548"/>
                </a:lnTo>
                <a:cubicBezTo>
                  <a:pt x="119745" y="13082"/>
                  <a:pt x="119745" y="13082"/>
                  <a:pt x="119745" y="13082"/>
                </a:cubicBezTo>
                <a:cubicBezTo>
                  <a:pt x="119745" y="6315"/>
                  <a:pt x="119745" y="6315"/>
                  <a:pt x="119745" y="0"/>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64" name="Google Shape;464;p49"/>
          <p:cNvSpPr/>
          <p:nvPr/>
        </p:nvSpPr>
        <p:spPr>
          <a:xfrm>
            <a:off x="10049436" y="5106014"/>
            <a:ext cx="227524" cy="127024"/>
          </a:xfrm>
          <a:custGeom>
            <a:rect b="b" l="l" r="r" t="t"/>
            <a:pathLst>
              <a:path extrusionOk="0" h="120000" w="120000">
                <a:moveTo>
                  <a:pt x="119745" y="106015"/>
                </a:moveTo>
                <a:lnTo>
                  <a:pt x="119745" y="106015"/>
                </a:lnTo>
                <a:cubicBezTo>
                  <a:pt x="63813" y="0"/>
                  <a:pt x="63813" y="0"/>
                  <a:pt x="63813" y="0"/>
                </a:cubicBezTo>
                <a:cubicBezTo>
                  <a:pt x="63813" y="0"/>
                  <a:pt x="63813" y="0"/>
                  <a:pt x="60000" y="0"/>
                </a:cubicBezTo>
                <a:cubicBezTo>
                  <a:pt x="60000" y="0"/>
                  <a:pt x="60000" y="0"/>
                  <a:pt x="56186" y="0"/>
                </a:cubicBezTo>
                <a:cubicBezTo>
                  <a:pt x="3813" y="106015"/>
                  <a:pt x="3813" y="106015"/>
                  <a:pt x="3813" y="106015"/>
                </a:cubicBezTo>
                <a:cubicBezTo>
                  <a:pt x="0" y="112781"/>
                  <a:pt x="0" y="112781"/>
                  <a:pt x="3813" y="119548"/>
                </a:cubicBezTo>
                <a:cubicBezTo>
                  <a:pt x="3813" y="119548"/>
                  <a:pt x="7627" y="119548"/>
                  <a:pt x="11186" y="119548"/>
                </a:cubicBezTo>
                <a:cubicBezTo>
                  <a:pt x="60000" y="19849"/>
                  <a:pt x="60000" y="19849"/>
                  <a:pt x="60000" y="19849"/>
                </a:cubicBezTo>
                <a:cubicBezTo>
                  <a:pt x="112372" y="119548"/>
                  <a:pt x="112372" y="119548"/>
                  <a:pt x="112372" y="119548"/>
                </a:cubicBezTo>
                <a:cubicBezTo>
                  <a:pt x="116186" y="119548"/>
                  <a:pt x="116186" y="119548"/>
                  <a:pt x="119745" y="119548"/>
                </a:cubicBezTo>
                <a:cubicBezTo>
                  <a:pt x="119745" y="112781"/>
                  <a:pt x="119745" y="112781"/>
                  <a:pt x="119745" y="106015"/>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65" name="Google Shape;465;p49"/>
          <p:cNvSpPr/>
          <p:nvPr/>
        </p:nvSpPr>
        <p:spPr>
          <a:xfrm>
            <a:off x="9617314" y="5054852"/>
            <a:ext cx="135810" cy="227583"/>
          </a:xfrm>
          <a:custGeom>
            <a:rect b="b" l="l" r="r" t="t"/>
            <a:pathLst>
              <a:path extrusionOk="0" h="120000" w="120000">
                <a:moveTo>
                  <a:pt x="113594" y="56186"/>
                </a:moveTo>
                <a:lnTo>
                  <a:pt x="113594" y="56186"/>
                </a:lnTo>
                <a:cubicBezTo>
                  <a:pt x="12811" y="0"/>
                  <a:pt x="12811" y="0"/>
                  <a:pt x="12811" y="0"/>
                </a:cubicBezTo>
                <a:cubicBezTo>
                  <a:pt x="12811" y="0"/>
                  <a:pt x="6405" y="0"/>
                  <a:pt x="0" y="0"/>
                </a:cubicBezTo>
                <a:cubicBezTo>
                  <a:pt x="0" y="3559"/>
                  <a:pt x="0" y="7372"/>
                  <a:pt x="0" y="7372"/>
                </a:cubicBezTo>
                <a:cubicBezTo>
                  <a:pt x="94377" y="59745"/>
                  <a:pt x="94377" y="59745"/>
                  <a:pt x="94377" y="59745"/>
                </a:cubicBezTo>
                <a:cubicBezTo>
                  <a:pt x="0" y="112372"/>
                  <a:pt x="0" y="112372"/>
                  <a:pt x="0" y="112372"/>
                </a:cubicBezTo>
                <a:cubicBezTo>
                  <a:pt x="0" y="112372"/>
                  <a:pt x="0" y="115932"/>
                  <a:pt x="0" y="119745"/>
                </a:cubicBezTo>
                <a:cubicBezTo>
                  <a:pt x="6405" y="119745"/>
                  <a:pt x="12811" y="119745"/>
                  <a:pt x="12811" y="119745"/>
                </a:cubicBezTo>
                <a:cubicBezTo>
                  <a:pt x="113594" y="63559"/>
                  <a:pt x="113594" y="63559"/>
                  <a:pt x="113594" y="63559"/>
                </a:cubicBezTo>
                <a:cubicBezTo>
                  <a:pt x="119572" y="63559"/>
                  <a:pt x="119572" y="59745"/>
                  <a:pt x="119572" y="59745"/>
                </a:cubicBezTo>
                <a:cubicBezTo>
                  <a:pt x="119572" y="59745"/>
                  <a:pt x="119572" y="56186"/>
                  <a:pt x="113594" y="56186"/>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66" name="Google Shape;466;p49"/>
          <p:cNvSpPr/>
          <p:nvPr/>
        </p:nvSpPr>
        <p:spPr>
          <a:xfrm>
            <a:off x="9130515" y="5054852"/>
            <a:ext cx="126991" cy="227583"/>
          </a:xfrm>
          <a:custGeom>
            <a:rect b="b" l="l" r="r" t="t"/>
            <a:pathLst>
              <a:path extrusionOk="0" h="120000" w="120000">
                <a:moveTo>
                  <a:pt x="19924" y="59745"/>
                </a:moveTo>
                <a:lnTo>
                  <a:pt x="19924" y="59745"/>
                </a:lnTo>
                <a:cubicBezTo>
                  <a:pt x="119547" y="7372"/>
                  <a:pt x="119547" y="7372"/>
                  <a:pt x="119547" y="7372"/>
                </a:cubicBezTo>
                <a:cubicBezTo>
                  <a:pt x="119547" y="7372"/>
                  <a:pt x="119547" y="3559"/>
                  <a:pt x="119547" y="0"/>
                </a:cubicBezTo>
                <a:cubicBezTo>
                  <a:pt x="113207" y="0"/>
                  <a:pt x="113207" y="0"/>
                  <a:pt x="106415" y="0"/>
                </a:cubicBezTo>
                <a:cubicBezTo>
                  <a:pt x="0" y="56186"/>
                  <a:pt x="0" y="56186"/>
                  <a:pt x="0" y="56186"/>
                </a:cubicBezTo>
                <a:lnTo>
                  <a:pt x="0" y="59745"/>
                </a:lnTo>
                <a:lnTo>
                  <a:pt x="0" y="63559"/>
                </a:lnTo>
                <a:cubicBezTo>
                  <a:pt x="106415" y="119745"/>
                  <a:pt x="106415" y="119745"/>
                  <a:pt x="106415" y="119745"/>
                </a:cubicBezTo>
                <a:cubicBezTo>
                  <a:pt x="113207" y="119745"/>
                  <a:pt x="113207" y="119745"/>
                  <a:pt x="119547" y="119745"/>
                </a:cubicBezTo>
                <a:cubicBezTo>
                  <a:pt x="119547" y="115932"/>
                  <a:pt x="119547" y="112372"/>
                  <a:pt x="119547" y="112372"/>
                </a:cubicBezTo>
                <a:lnTo>
                  <a:pt x="19924" y="59745"/>
                </a:ln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67" name="Google Shape;467;p49"/>
          <p:cNvSpPr/>
          <p:nvPr/>
        </p:nvSpPr>
        <p:spPr>
          <a:xfrm>
            <a:off x="8550238" y="5021331"/>
            <a:ext cx="305130" cy="296389"/>
          </a:xfrm>
          <a:custGeom>
            <a:rect b="b" l="l" r="r" t="t"/>
            <a:pathLst>
              <a:path extrusionOk="0" h="120000" w="120000">
                <a:moveTo>
                  <a:pt x="50157" y="68432"/>
                </a:moveTo>
                <a:lnTo>
                  <a:pt x="50157" y="68432"/>
                </a:lnTo>
                <a:cubicBezTo>
                  <a:pt x="16845" y="68432"/>
                  <a:pt x="16845" y="68432"/>
                  <a:pt x="16845" y="68432"/>
                </a:cubicBezTo>
                <a:cubicBezTo>
                  <a:pt x="14006" y="68432"/>
                  <a:pt x="11167" y="68432"/>
                  <a:pt x="11167" y="71340"/>
                </a:cubicBezTo>
                <a:cubicBezTo>
                  <a:pt x="11167" y="74248"/>
                  <a:pt x="14006" y="74248"/>
                  <a:pt x="16845" y="74248"/>
                </a:cubicBezTo>
                <a:cubicBezTo>
                  <a:pt x="41829" y="74248"/>
                  <a:pt x="41829" y="74248"/>
                  <a:pt x="41829" y="74248"/>
                </a:cubicBezTo>
                <a:cubicBezTo>
                  <a:pt x="0" y="114184"/>
                  <a:pt x="0" y="114184"/>
                  <a:pt x="0" y="114184"/>
                </a:cubicBezTo>
                <a:cubicBezTo>
                  <a:pt x="5678" y="119806"/>
                  <a:pt x="5678" y="119806"/>
                  <a:pt x="5678" y="119806"/>
                </a:cubicBezTo>
                <a:cubicBezTo>
                  <a:pt x="44668" y="79870"/>
                  <a:pt x="44668" y="79870"/>
                  <a:pt x="44668" y="79870"/>
                </a:cubicBezTo>
                <a:cubicBezTo>
                  <a:pt x="44668" y="105654"/>
                  <a:pt x="44668" y="105654"/>
                  <a:pt x="44668" y="105654"/>
                </a:cubicBezTo>
                <a:cubicBezTo>
                  <a:pt x="44668" y="108368"/>
                  <a:pt x="47507" y="108368"/>
                  <a:pt x="50157" y="108368"/>
                </a:cubicBezTo>
                <a:cubicBezTo>
                  <a:pt x="50157" y="108368"/>
                  <a:pt x="52996" y="108368"/>
                  <a:pt x="52996" y="105654"/>
                </a:cubicBezTo>
                <a:cubicBezTo>
                  <a:pt x="52996" y="71340"/>
                  <a:pt x="52996" y="71340"/>
                  <a:pt x="52996" y="71340"/>
                </a:cubicBezTo>
                <a:lnTo>
                  <a:pt x="52996" y="68432"/>
                </a:lnTo>
                <a:cubicBezTo>
                  <a:pt x="50157" y="68432"/>
                  <a:pt x="50157" y="68432"/>
                  <a:pt x="50157" y="68432"/>
                </a:cubicBezTo>
                <a:close/>
                <a:moveTo>
                  <a:pt x="105993" y="45751"/>
                </a:moveTo>
                <a:lnTo>
                  <a:pt x="105993" y="45751"/>
                </a:lnTo>
                <a:cubicBezTo>
                  <a:pt x="81009" y="45751"/>
                  <a:pt x="81009" y="45751"/>
                  <a:pt x="81009" y="45751"/>
                </a:cubicBezTo>
                <a:cubicBezTo>
                  <a:pt x="119810" y="5621"/>
                  <a:pt x="119810" y="5621"/>
                  <a:pt x="119810" y="5621"/>
                </a:cubicBezTo>
                <a:cubicBezTo>
                  <a:pt x="114321" y="0"/>
                  <a:pt x="114321" y="0"/>
                  <a:pt x="114321" y="0"/>
                </a:cubicBezTo>
                <a:cubicBezTo>
                  <a:pt x="75331" y="39935"/>
                  <a:pt x="75331" y="39935"/>
                  <a:pt x="75331" y="39935"/>
                </a:cubicBezTo>
                <a:cubicBezTo>
                  <a:pt x="75331" y="14345"/>
                  <a:pt x="75331" y="14345"/>
                  <a:pt x="75331" y="14345"/>
                </a:cubicBezTo>
                <a:cubicBezTo>
                  <a:pt x="75331" y="11437"/>
                  <a:pt x="72492" y="11437"/>
                  <a:pt x="72492" y="11437"/>
                </a:cubicBezTo>
                <a:cubicBezTo>
                  <a:pt x="69842" y="11437"/>
                  <a:pt x="67003" y="11437"/>
                  <a:pt x="67003" y="14345"/>
                </a:cubicBezTo>
                <a:cubicBezTo>
                  <a:pt x="67003" y="48465"/>
                  <a:pt x="67003" y="48465"/>
                  <a:pt x="67003" y="48465"/>
                </a:cubicBezTo>
                <a:cubicBezTo>
                  <a:pt x="67003" y="48465"/>
                  <a:pt x="67003" y="51373"/>
                  <a:pt x="69842" y="51373"/>
                </a:cubicBezTo>
                <a:cubicBezTo>
                  <a:pt x="69842" y="51373"/>
                  <a:pt x="69842" y="51373"/>
                  <a:pt x="72492" y="51373"/>
                </a:cubicBezTo>
                <a:cubicBezTo>
                  <a:pt x="105993" y="51373"/>
                  <a:pt x="105993" y="51373"/>
                  <a:pt x="105993" y="51373"/>
                </a:cubicBezTo>
                <a:cubicBezTo>
                  <a:pt x="105993" y="51373"/>
                  <a:pt x="108832" y="51373"/>
                  <a:pt x="108832" y="48465"/>
                </a:cubicBezTo>
                <a:cubicBezTo>
                  <a:pt x="108832" y="45751"/>
                  <a:pt x="105993" y="45751"/>
                  <a:pt x="105993" y="45751"/>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68" name="Google Shape;468;p49"/>
          <p:cNvSpPr/>
          <p:nvPr/>
        </p:nvSpPr>
        <p:spPr>
          <a:xfrm>
            <a:off x="8061676" y="5021331"/>
            <a:ext cx="305131" cy="296389"/>
          </a:xfrm>
          <a:custGeom>
            <a:rect b="b" l="l" r="r" t="t"/>
            <a:pathLst>
              <a:path extrusionOk="0" h="120000" w="120000">
                <a:moveTo>
                  <a:pt x="47318" y="65718"/>
                </a:moveTo>
                <a:lnTo>
                  <a:pt x="47318" y="65718"/>
                </a:lnTo>
                <a:cubicBezTo>
                  <a:pt x="8328" y="108368"/>
                  <a:pt x="8328" y="108368"/>
                  <a:pt x="8328" y="108368"/>
                </a:cubicBezTo>
                <a:cubicBezTo>
                  <a:pt x="8328" y="82778"/>
                  <a:pt x="8328" y="82778"/>
                  <a:pt x="8328" y="82778"/>
                </a:cubicBezTo>
                <a:cubicBezTo>
                  <a:pt x="8328" y="79870"/>
                  <a:pt x="5488" y="79870"/>
                  <a:pt x="2649" y="79870"/>
                </a:cubicBezTo>
                <a:cubicBezTo>
                  <a:pt x="2649" y="79870"/>
                  <a:pt x="0" y="79870"/>
                  <a:pt x="0" y="82778"/>
                </a:cubicBezTo>
                <a:cubicBezTo>
                  <a:pt x="0" y="117092"/>
                  <a:pt x="0" y="117092"/>
                  <a:pt x="0" y="117092"/>
                </a:cubicBezTo>
                <a:lnTo>
                  <a:pt x="0" y="119806"/>
                </a:lnTo>
                <a:cubicBezTo>
                  <a:pt x="2649" y="119806"/>
                  <a:pt x="2649" y="119806"/>
                  <a:pt x="2649" y="119806"/>
                </a:cubicBezTo>
                <a:cubicBezTo>
                  <a:pt x="36151" y="119806"/>
                  <a:pt x="36151" y="119806"/>
                  <a:pt x="36151" y="119806"/>
                </a:cubicBezTo>
                <a:cubicBezTo>
                  <a:pt x="38990" y="119806"/>
                  <a:pt x="41829" y="119806"/>
                  <a:pt x="41829" y="117092"/>
                </a:cubicBezTo>
                <a:cubicBezTo>
                  <a:pt x="41829" y="114184"/>
                  <a:pt x="38990" y="114184"/>
                  <a:pt x="36151" y="114184"/>
                </a:cubicBezTo>
                <a:cubicBezTo>
                  <a:pt x="10977" y="114184"/>
                  <a:pt x="10977" y="114184"/>
                  <a:pt x="10977" y="114184"/>
                </a:cubicBezTo>
                <a:cubicBezTo>
                  <a:pt x="52807" y="71340"/>
                  <a:pt x="52807" y="71340"/>
                  <a:pt x="52807" y="71340"/>
                </a:cubicBezTo>
                <a:lnTo>
                  <a:pt x="47318" y="65718"/>
                </a:lnTo>
                <a:close/>
                <a:moveTo>
                  <a:pt x="116971" y="0"/>
                </a:moveTo>
                <a:lnTo>
                  <a:pt x="116971" y="0"/>
                </a:lnTo>
                <a:cubicBezTo>
                  <a:pt x="116971" y="0"/>
                  <a:pt x="116971" y="0"/>
                  <a:pt x="114132" y="0"/>
                </a:cubicBezTo>
                <a:cubicBezTo>
                  <a:pt x="80630" y="0"/>
                  <a:pt x="80630" y="0"/>
                  <a:pt x="80630" y="0"/>
                </a:cubicBezTo>
                <a:cubicBezTo>
                  <a:pt x="80630" y="0"/>
                  <a:pt x="77981" y="0"/>
                  <a:pt x="77981" y="2907"/>
                </a:cubicBezTo>
                <a:cubicBezTo>
                  <a:pt x="77981" y="5621"/>
                  <a:pt x="80630" y="5621"/>
                  <a:pt x="80630" y="5621"/>
                </a:cubicBezTo>
                <a:cubicBezTo>
                  <a:pt x="105804" y="5621"/>
                  <a:pt x="105804" y="5621"/>
                  <a:pt x="105804" y="5621"/>
                </a:cubicBezTo>
                <a:cubicBezTo>
                  <a:pt x="66813" y="48465"/>
                  <a:pt x="66813" y="48465"/>
                  <a:pt x="66813" y="48465"/>
                </a:cubicBezTo>
                <a:cubicBezTo>
                  <a:pt x="72492" y="54281"/>
                  <a:pt x="72492" y="54281"/>
                  <a:pt x="72492" y="54281"/>
                </a:cubicBezTo>
                <a:cubicBezTo>
                  <a:pt x="111293" y="11437"/>
                  <a:pt x="111293" y="11437"/>
                  <a:pt x="111293" y="11437"/>
                </a:cubicBezTo>
                <a:cubicBezTo>
                  <a:pt x="111293" y="37027"/>
                  <a:pt x="111293" y="37027"/>
                  <a:pt x="111293" y="37027"/>
                </a:cubicBezTo>
                <a:cubicBezTo>
                  <a:pt x="111293" y="39935"/>
                  <a:pt x="114132" y="39935"/>
                  <a:pt x="114132" y="39935"/>
                </a:cubicBezTo>
                <a:cubicBezTo>
                  <a:pt x="116971" y="39935"/>
                  <a:pt x="119810" y="39935"/>
                  <a:pt x="119810" y="37027"/>
                </a:cubicBezTo>
                <a:cubicBezTo>
                  <a:pt x="119810" y="2907"/>
                  <a:pt x="119810" y="2907"/>
                  <a:pt x="119810" y="2907"/>
                </a:cubicBezTo>
                <a:cubicBezTo>
                  <a:pt x="119810" y="2907"/>
                  <a:pt x="119810" y="0"/>
                  <a:pt x="116971" y="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69" name="Google Shape;469;p49"/>
          <p:cNvSpPr/>
          <p:nvPr/>
        </p:nvSpPr>
        <p:spPr>
          <a:xfrm>
            <a:off x="7574879" y="5106014"/>
            <a:ext cx="296312" cy="127024"/>
          </a:xfrm>
          <a:custGeom>
            <a:rect b="b" l="l" r="r" t="t"/>
            <a:pathLst>
              <a:path extrusionOk="0" h="120000" w="120000">
                <a:moveTo>
                  <a:pt x="119806" y="53233"/>
                </a:moveTo>
                <a:lnTo>
                  <a:pt x="119806" y="53233"/>
                </a:lnTo>
                <a:cubicBezTo>
                  <a:pt x="96930" y="0"/>
                  <a:pt x="96930" y="0"/>
                  <a:pt x="96930" y="0"/>
                </a:cubicBezTo>
                <a:cubicBezTo>
                  <a:pt x="96930" y="0"/>
                  <a:pt x="94216" y="0"/>
                  <a:pt x="91308" y="0"/>
                </a:cubicBezTo>
                <a:cubicBezTo>
                  <a:pt x="91308" y="6315"/>
                  <a:pt x="91308" y="6315"/>
                  <a:pt x="91308" y="13082"/>
                </a:cubicBezTo>
                <a:cubicBezTo>
                  <a:pt x="108368" y="53233"/>
                  <a:pt x="108368" y="53233"/>
                  <a:pt x="108368" y="53233"/>
                </a:cubicBezTo>
                <a:cubicBezTo>
                  <a:pt x="11437" y="53233"/>
                  <a:pt x="11437" y="53233"/>
                  <a:pt x="11437" y="53233"/>
                </a:cubicBezTo>
                <a:cubicBezTo>
                  <a:pt x="28497" y="13082"/>
                  <a:pt x="28497" y="13082"/>
                  <a:pt x="28497" y="13082"/>
                </a:cubicBezTo>
                <a:cubicBezTo>
                  <a:pt x="28497" y="6315"/>
                  <a:pt x="28497" y="6315"/>
                  <a:pt x="28497" y="0"/>
                </a:cubicBezTo>
                <a:cubicBezTo>
                  <a:pt x="25589" y="0"/>
                  <a:pt x="22875" y="0"/>
                  <a:pt x="22875" y="0"/>
                </a:cubicBezTo>
                <a:cubicBezTo>
                  <a:pt x="0" y="53233"/>
                  <a:pt x="0" y="53233"/>
                  <a:pt x="0" y="53233"/>
                </a:cubicBezTo>
                <a:lnTo>
                  <a:pt x="0" y="59548"/>
                </a:lnTo>
                <a:lnTo>
                  <a:pt x="0" y="66315"/>
                </a:lnTo>
                <a:cubicBezTo>
                  <a:pt x="22875" y="119548"/>
                  <a:pt x="22875" y="119548"/>
                  <a:pt x="22875" y="119548"/>
                </a:cubicBezTo>
                <a:cubicBezTo>
                  <a:pt x="22875" y="119548"/>
                  <a:pt x="25589" y="119548"/>
                  <a:pt x="28497" y="119548"/>
                </a:cubicBezTo>
                <a:cubicBezTo>
                  <a:pt x="28497" y="112781"/>
                  <a:pt x="28497" y="112781"/>
                  <a:pt x="28497" y="106015"/>
                </a:cubicBezTo>
                <a:cubicBezTo>
                  <a:pt x="11437" y="66315"/>
                  <a:pt x="11437" y="66315"/>
                  <a:pt x="11437" y="66315"/>
                </a:cubicBezTo>
                <a:cubicBezTo>
                  <a:pt x="108368" y="66315"/>
                  <a:pt x="108368" y="66315"/>
                  <a:pt x="108368" y="66315"/>
                </a:cubicBezTo>
                <a:cubicBezTo>
                  <a:pt x="91308" y="106015"/>
                  <a:pt x="91308" y="106015"/>
                  <a:pt x="91308" y="106015"/>
                </a:cubicBezTo>
                <a:cubicBezTo>
                  <a:pt x="91308" y="112781"/>
                  <a:pt x="91308" y="112781"/>
                  <a:pt x="91308" y="119548"/>
                </a:cubicBezTo>
                <a:cubicBezTo>
                  <a:pt x="94216" y="119548"/>
                  <a:pt x="96930" y="119548"/>
                  <a:pt x="96930" y="119548"/>
                </a:cubicBezTo>
                <a:cubicBezTo>
                  <a:pt x="119806" y="66315"/>
                  <a:pt x="119806" y="66315"/>
                  <a:pt x="119806" y="66315"/>
                </a:cubicBezTo>
                <a:lnTo>
                  <a:pt x="119806" y="59548"/>
                </a:lnTo>
                <a:lnTo>
                  <a:pt x="119806" y="53233"/>
                </a:ln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70" name="Google Shape;470;p49"/>
          <p:cNvSpPr/>
          <p:nvPr/>
        </p:nvSpPr>
        <p:spPr>
          <a:xfrm>
            <a:off x="7151575" y="5021331"/>
            <a:ext cx="126991" cy="296389"/>
          </a:xfrm>
          <a:custGeom>
            <a:rect b="b" l="l" r="r" t="t"/>
            <a:pathLst>
              <a:path extrusionOk="0" h="120000" w="120000">
                <a:moveTo>
                  <a:pt x="106415" y="91308"/>
                </a:moveTo>
                <a:lnTo>
                  <a:pt x="106415" y="91308"/>
                </a:lnTo>
                <a:cubicBezTo>
                  <a:pt x="66566" y="108368"/>
                  <a:pt x="66566" y="108368"/>
                  <a:pt x="66566" y="108368"/>
                </a:cubicBezTo>
                <a:cubicBezTo>
                  <a:pt x="66566" y="11437"/>
                  <a:pt x="66566" y="11437"/>
                  <a:pt x="66566" y="11437"/>
                </a:cubicBezTo>
                <a:cubicBezTo>
                  <a:pt x="106415" y="28497"/>
                  <a:pt x="106415" y="28497"/>
                  <a:pt x="106415" y="28497"/>
                </a:cubicBezTo>
                <a:cubicBezTo>
                  <a:pt x="113207" y="28497"/>
                  <a:pt x="113207" y="28497"/>
                  <a:pt x="119547" y="28497"/>
                </a:cubicBezTo>
                <a:cubicBezTo>
                  <a:pt x="119547" y="25783"/>
                  <a:pt x="119547" y="22875"/>
                  <a:pt x="119547" y="22875"/>
                </a:cubicBezTo>
                <a:cubicBezTo>
                  <a:pt x="66566" y="0"/>
                  <a:pt x="66566" y="0"/>
                  <a:pt x="66566" y="0"/>
                </a:cubicBezTo>
                <a:lnTo>
                  <a:pt x="59773" y="0"/>
                </a:lnTo>
                <a:lnTo>
                  <a:pt x="52981" y="0"/>
                </a:lnTo>
                <a:cubicBezTo>
                  <a:pt x="0" y="22875"/>
                  <a:pt x="0" y="22875"/>
                  <a:pt x="0" y="22875"/>
                </a:cubicBezTo>
                <a:cubicBezTo>
                  <a:pt x="0" y="22875"/>
                  <a:pt x="0" y="25783"/>
                  <a:pt x="0" y="28497"/>
                </a:cubicBezTo>
                <a:cubicBezTo>
                  <a:pt x="6339" y="28497"/>
                  <a:pt x="6339" y="28497"/>
                  <a:pt x="13132" y="28497"/>
                </a:cubicBezTo>
                <a:cubicBezTo>
                  <a:pt x="52981" y="11437"/>
                  <a:pt x="52981" y="11437"/>
                  <a:pt x="52981" y="11437"/>
                </a:cubicBezTo>
                <a:cubicBezTo>
                  <a:pt x="52981" y="108368"/>
                  <a:pt x="52981" y="108368"/>
                  <a:pt x="52981" y="108368"/>
                </a:cubicBezTo>
                <a:cubicBezTo>
                  <a:pt x="13132" y="91308"/>
                  <a:pt x="13132" y="91308"/>
                  <a:pt x="13132" y="91308"/>
                </a:cubicBezTo>
                <a:cubicBezTo>
                  <a:pt x="6339" y="91308"/>
                  <a:pt x="6339" y="91308"/>
                  <a:pt x="0" y="91308"/>
                </a:cubicBezTo>
                <a:cubicBezTo>
                  <a:pt x="0" y="94216"/>
                  <a:pt x="0" y="96930"/>
                  <a:pt x="0" y="96930"/>
                </a:cubicBezTo>
                <a:cubicBezTo>
                  <a:pt x="52981" y="119806"/>
                  <a:pt x="52981" y="119806"/>
                  <a:pt x="52981" y="119806"/>
                </a:cubicBezTo>
                <a:lnTo>
                  <a:pt x="59773" y="119806"/>
                </a:lnTo>
                <a:lnTo>
                  <a:pt x="66566" y="119806"/>
                </a:lnTo>
                <a:cubicBezTo>
                  <a:pt x="119547" y="96930"/>
                  <a:pt x="119547" y="96930"/>
                  <a:pt x="119547" y="96930"/>
                </a:cubicBezTo>
                <a:cubicBezTo>
                  <a:pt x="119547" y="96930"/>
                  <a:pt x="119547" y="94216"/>
                  <a:pt x="119547" y="91308"/>
                </a:cubicBezTo>
                <a:cubicBezTo>
                  <a:pt x="113207" y="91308"/>
                  <a:pt x="113207" y="91308"/>
                  <a:pt x="106415" y="91308"/>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71" name="Google Shape;471;p49"/>
          <p:cNvSpPr/>
          <p:nvPr/>
        </p:nvSpPr>
        <p:spPr>
          <a:xfrm>
            <a:off x="6597754" y="5033681"/>
            <a:ext cx="253982" cy="269925"/>
          </a:xfrm>
          <a:custGeom>
            <a:rect b="b" l="l" r="r" t="t"/>
            <a:pathLst>
              <a:path extrusionOk="0" h="120000" w="120000">
                <a:moveTo>
                  <a:pt x="119774" y="47272"/>
                </a:moveTo>
                <a:lnTo>
                  <a:pt x="119774" y="47272"/>
                </a:lnTo>
                <a:cubicBezTo>
                  <a:pt x="76610" y="3208"/>
                  <a:pt x="76610" y="3208"/>
                  <a:pt x="76610" y="3208"/>
                </a:cubicBezTo>
                <a:cubicBezTo>
                  <a:pt x="73220" y="0"/>
                  <a:pt x="70056" y="0"/>
                  <a:pt x="70056" y="3208"/>
                </a:cubicBezTo>
                <a:cubicBezTo>
                  <a:pt x="66666" y="3208"/>
                  <a:pt x="66666" y="3208"/>
                  <a:pt x="66666" y="6417"/>
                </a:cubicBezTo>
                <a:cubicBezTo>
                  <a:pt x="66666" y="31657"/>
                  <a:pt x="66666" y="31657"/>
                  <a:pt x="66666" y="31657"/>
                </a:cubicBezTo>
                <a:cubicBezTo>
                  <a:pt x="30056" y="31657"/>
                  <a:pt x="0" y="59893"/>
                  <a:pt x="0" y="94545"/>
                </a:cubicBezTo>
                <a:cubicBezTo>
                  <a:pt x="0" y="104171"/>
                  <a:pt x="3389" y="110374"/>
                  <a:pt x="6779" y="119786"/>
                </a:cubicBezTo>
                <a:cubicBezTo>
                  <a:pt x="13333" y="91550"/>
                  <a:pt x="40000" y="72513"/>
                  <a:pt x="66666" y="72513"/>
                </a:cubicBezTo>
                <a:lnTo>
                  <a:pt x="66666" y="97754"/>
                </a:lnTo>
                <a:cubicBezTo>
                  <a:pt x="66666" y="97754"/>
                  <a:pt x="66666" y="100748"/>
                  <a:pt x="70056" y="100748"/>
                </a:cubicBezTo>
                <a:lnTo>
                  <a:pt x="70056" y="100748"/>
                </a:lnTo>
                <a:cubicBezTo>
                  <a:pt x="70056" y="100748"/>
                  <a:pt x="70056" y="100748"/>
                  <a:pt x="73220" y="100748"/>
                </a:cubicBezTo>
                <a:cubicBezTo>
                  <a:pt x="73220" y="100748"/>
                  <a:pt x="73220" y="100748"/>
                  <a:pt x="76610" y="100748"/>
                </a:cubicBezTo>
                <a:cubicBezTo>
                  <a:pt x="119774" y="53689"/>
                  <a:pt x="119774" y="53689"/>
                  <a:pt x="119774" y="53689"/>
                </a:cubicBezTo>
                <a:cubicBezTo>
                  <a:pt x="119774" y="53689"/>
                  <a:pt x="119774" y="53689"/>
                  <a:pt x="119774" y="50481"/>
                </a:cubicBezTo>
                <a:cubicBezTo>
                  <a:pt x="119774" y="50481"/>
                  <a:pt x="119774" y="50481"/>
                  <a:pt x="119774" y="47272"/>
                </a:cubicBezTo>
                <a:close/>
                <a:moveTo>
                  <a:pt x="76610" y="88342"/>
                </a:moveTo>
                <a:lnTo>
                  <a:pt x="76610" y="88342"/>
                </a:lnTo>
                <a:cubicBezTo>
                  <a:pt x="76610" y="63101"/>
                  <a:pt x="76610" y="63101"/>
                  <a:pt x="76610" y="63101"/>
                </a:cubicBezTo>
                <a:cubicBezTo>
                  <a:pt x="76610" y="63101"/>
                  <a:pt x="66666" y="63101"/>
                  <a:pt x="63276" y="63101"/>
                </a:cubicBezTo>
                <a:cubicBezTo>
                  <a:pt x="43389" y="63101"/>
                  <a:pt x="20112" y="78930"/>
                  <a:pt x="9943" y="88342"/>
                </a:cubicBezTo>
                <a:cubicBezTo>
                  <a:pt x="9943" y="72513"/>
                  <a:pt x="33446" y="41069"/>
                  <a:pt x="63276" y="37860"/>
                </a:cubicBezTo>
                <a:cubicBezTo>
                  <a:pt x="66666" y="37860"/>
                  <a:pt x="76610" y="37860"/>
                  <a:pt x="76610" y="37860"/>
                </a:cubicBezTo>
                <a:cubicBezTo>
                  <a:pt x="76610" y="15828"/>
                  <a:pt x="76610" y="15828"/>
                  <a:pt x="76610" y="15828"/>
                </a:cubicBezTo>
                <a:cubicBezTo>
                  <a:pt x="109830" y="50481"/>
                  <a:pt x="109830" y="50481"/>
                  <a:pt x="109830" y="50481"/>
                </a:cubicBezTo>
                <a:lnTo>
                  <a:pt x="76610" y="88342"/>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72" name="Google Shape;472;p49"/>
          <p:cNvSpPr/>
          <p:nvPr/>
        </p:nvSpPr>
        <p:spPr>
          <a:xfrm>
            <a:off x="6102139" y="5033681"/>
            <a:ext cx="253982" cy="269925"/>
          </a:xfrm>
          <a:custGeom>
            <a:rect b="b" l="l" r="r" t="t"/>
            <a:pathLst>
              <a:path extrusionOk="0" h="120000" w="120000">
                <a:moveTo>
                  <a:pt x="53107" y="31657"/>
                </a:moveTo>
                <a:lnTo>
                  <a:pt x="53107" y="31657"/>
                </a:lnTo>
                <a:cubicBezTo>
                  <a:pt x="53107" y="6417"/>
                  <a:pt x="53107" y="6417"/>
                  <a:pt x="53107" y="6417"/>
                </a:cubicBezTo>
                <a:cubicBezTo>
                  <a:pt x="53107" y="3208"/>
                  <a:pt x="53107" y="3208"/>
                  <a:pt x="49943" y="3208"/>
                </a:cubicBezTo>
                <a:cubicBezTo>
                  <a:pt x="49943" y="0"/>
                  <a:pt x="46553" y="0"/>
                  <a:pt x="43163" y="3208"/>
                </a:cubicBezTo>
                <a:cubicBezTo>
                  <a:pt x="0" y="47272"/>
                  <a:pt x="0" y="47272"/>
                  <a:pt x="0" y="47272"/>
                </a:cubicBezTo>
                <a:cubicBezTo>
                  <a:pt x="0" y="50481"/>
                  <a:pt x="0" y="50481"/>
                  <a:pt x="0" y="50481"/>
                </a:cubicBezTo>
                <a:cubicBezTo>
                  <a:pt x="0" y="53689"/>
                  <a:pt x="0" y="53689"/>
                  <a:pt x="0" y="53689"/>
                </a:cubicBezTo>
                <a:cubicBezTo>
                  <a:pt x="43163" y="100748"/>
                  <a:pt x="43163" y="100748"/>
                  <a:pt x="43163" y="100748"/>
                </a:cubicBezTo>
                <a:cubicBezTo>
                  <a:pt x="46553" y="100748"/>
                  <a:pt x="46553" y="100748"/>
                  <a:pt x="46553" y="100748"/>
                </a:cubicBezTo>
                <a:cubicBezTo>
                  <a:pt x="49943" y="100748"/>
                  <a:pt x="49943" y="100748"/>
                  <a:pt x="49943" y="100748"/>
                </a:cubicBezTo>
                <a:lnTo>
                  <a:pt x="49943" y="100748"/>
                </a:lnTo>
                <a:cubicBezTo>
                  <a:pt x="53107" y="100748"/>
                  <a:pt x="53107" y="97754"/>
                  <a:pt x="53107" y="97754"/>
                </a:cubicBezTo>
                <a:lnTo>
                  <a:pt x="53107" y="72513"/>
                </a:lnTo>
                <a:cubicBezTo>
                  <a:pt x="79774" y="72513"/>
                  <a:pt x="106440" y="91550"/>
                  <a:pt x="112994" y="119786"/>
                </a:cubicBezTo>
                <a:cubicBezTo>
                  <a:pt x="116384" y="110374"/>
                  <a:pt x="119774" y="104171"/>
                  <a:pt x="119774" y="94545"/>
                </a:cubicBezTo>
                <a:cubicBezTo>
                  <a:pt x="119774" y="59893"/>
                  <a:pt x="89717" y="31657"/>
                  <a:pt x="53107" y="31657"/>
                </a:cubicBezTo>
                <a:close/>
                <a:moveTo>
                  <a:pt x="56497" y="63101"/>
                </a:moveTo>
                <a:lnTo>
                  <a:pt x="56497" y="63101"/>
                </a:lnTo>
                <a:cubicBezTo>
                  <a:pt x="53107" y="63101"/>
                  <a:pt x="43163" y="63101"/>
                  <a:pt x="43163" y="63101"/>
                </a:cubicBezTo>
                <a:cubicBezTo>
                  <a:pt x="43163" y="88342"/>
                  <a:pt x="43163" y="88342"/>
                  <a:pt x="43163" y="88342"/>
                </a:cubicBezTo>
                <a:cubicBezTo>
                  <a:pt x="9943" y="50481"/>
                  <a:pt x="9943" y="50481"/>
                  <a:pt x="9943" y="50481"/>
                </a:cubicBezTo>
                <a:cubicBezTo>
                  <a:pt x="43163" y="15828"/>
                  <a:pt x="43163" y="15828"/>
                  <a:pt x="43163" y="15828"/>
                </a:cubicBezTo>
                <a:cubicBezTo>
                  <a:pt x="43163" y="37860"/>
                  <a:pt x="43163" y="37860"/>
                  <a:pt x="43163" y="37860"/>
                </a:cubicBezTo>
                <a:cubicBezTo>
                  <a:pt x="43163" y="37860"/>
                  <a:pt x="53107" y="37860"/>
                  <a:pt x="56497" y="37860"/>
                </a:cubicBezTo>
                <a:cubicBezTo>
                  <a:pt x="86327" y="41069"/>
                  <a:pt x="109830" y="72513"/>
                  <a:pt x="109830" y="88342"/>
                </a:cubicBezTo>
                <a:cubicBezTo>
                  <a:pt x="99661" y="78930"/>
                  <a:pt x="76610" y="63101"/>
                  <a:pt x="56497" y="63101"/>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73" name="Google Shape;473;p49"/>
          <p:cNvSpPr/>
          <p:nvPr/>
        </p:nvSpPr>
        <p:spPr>
          <a:xfrm>
            <a:off x="10516831" y="4573219"/>
            <a:ext cx="296312" cy="206415"/>
          </a:xfrm>
          <a:custGeom>
            <a:rect b="b" l="l" r="r" t="t"/>
            <a:pathLst>
              <a:path extrusionOk="0" h="120000" w="120000">
                <a:moveTo>
                  <a:pt x="105654" y="0"/>
                </a:moveTo>
                <a:lnTo>
                  <a:pt x="105654" y="0"/>
                </a:lnTo>
                <a:cubicBezTo>
                  <a:pt x="37027" y="0"/>
                  <a:pt x="37027" y="0"/>
                  <a:pt x="37027" y="0"/>
                </a:cubicBezTo>
                <a:lnTo>
                  <a:pt x="34313" y="0"/>
                </a:lnTo>
                <a:cubicBezTo>
                  <a:pt x="0" y="57892"/>
                  <a:pt x="0" y="57892"/>
                  <a:pt x="0" y="57892"/>
                </a:cubicBezTo>
                <a:cubicBezTo>
                  <a:pt x="0" y="57892"/>
                  <a:pt x="0" y="57892"/>
                  <a:pt x="0" y="62107"/>
                </a:cubicBezTo>
                <a:cubicBezTo>
                  <a:pt x="0" y="62107"/>
                  <a:pt x="0" y="62107"/>
                  <a:pt x="0" y="66042"/>
                </a:cubicBezTo>
                <a:cubicBezTo>
                  <a:pt x="34313" y="119718"/>
                  <a:pt x="34313" y="119718"/>
                  <a:pt x="34313" y="119718"/>
                </a:cubicBezTo>
                <a:lnTo>
                  <a:pt x="37027" y="119718"/>
                </a:lnTo>
                <a:lnTo>
                  <a:pt x="37027" y="119718"/>
                </a:lnTo>
                <a:cubicBezTo>
                  <a:pt x="105654" y="119718"/>
                  <a:pt x="105654" y="119718"/>
                  <a:pt x="105654" y="119718"/>
                </a:cubicBezTo>
                <a:cubicBezTo>
                  <a:pt x="114184" y="119718"/>
                  <a:pt x="119806" y="111569"/>
                  <a:pt x="119806" y="99203"/>
                </a:cubicBezTo>
                <a:cubicBezTo>
                  <a:pt x="119806" y="20515"/>
                  <a:pt x="119806" y="20515"/>
                  <a:pt x="119806" y="20515"/>
                </a:cubicBezTo>
                <a:cubicBezTo>
                  <a:pt x="119806" y="8149"/>
                  <a:pt x="114184" y="0"/>
                  <a:pt x="105654" y="0"/>
                </a:cubicBezTo>
                <a:close/>
                <a:moveTo>
                  <a:pt x="114184" y="99203"/>
                </a:moveTo>
                <a:lnTo>
                  <a:pt x="114184" y="99203"/>
                </a:lnTo>
                <a:cubicBezTo>
                  <a:pt x="114184" y="103419"/>
                  <a:pt x="108368" y="111569"/>
                  <a:pt x="105654" y="111569"/>
                </a:cubicBezTo>
                <a:cubicBezTo>
                  <a:pt x="39935" y="111569"/>
                  <a:pt x="39935" y="111569"/>
                  <a:pt x="39935" y="111569"/>
                </a:cubicBezTo>
                <a:cubicBezTo>
                  <a:pt x="8529" y="62107"/>
                  <a:pt x="8529" y="62107"/>
                  <a:pt x="8529" y="62107"/>
                </a:cubicBezTo>
                <a:cubicBezTo>
                  <a:pt x="39935" y="12365"/>
                  <a:pt x="39935" y="12365"/>
                  <a:pt x="39935" y="12365"/>
                </a:cubicBezTo>
                <a:cubicBezTo>
                  <a:pt x="105654" y="12365"/>
                  <a:pt x="105654" y="12365"/>
                  <a:pt x="105654" y="12365"/>
                </a:cubicBezTo>
                <a:cubicBezTo>
                  <a:pt x="108368" y="12365"/>
                  <a:pt x="114184" y="16299"/>
                  <a:pt x="114184" y="20515"/>
                </a:cubicBezTo>
                <a:lnTo>
                  <a:pt x="114184" y="99203"/>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74" name="Google Shape;474;p49"/>
          <p:cNvSpPr/>
          <p:nvPr/>
        </p:nvSpPr>
        <p:spPr>
          <a:xfrm>
            <a:off x="10022979" y="4573219"/>
            <a:ext cx="305131" cy="206415"/>
          </a:xfrm>
          <a:custGeom>
            <a:rect b="b" l="l" r="r" t="t"/>
            <a:pathLst>
              <a:path extrusionOk="0" h="120000" w="120000">
                <a:moveTo>
                  <a:pt x="105993" y="0"/>
                </a:moveTo>
                <a:lnTo>
                  <a:pt x="105993" y="0"/>
                </a:lnTo>
                <a:cubicBezTo>
                  <a:pt x="39179" y="0"/>
                  <a:pt x="39179" y="0"/>
                  <a:pt x="39179" y="0"/>
                </a:cubicBezTo>
                <a:cubicBezTo>
                  <a:pt x="36340" y="0"/>
                  <a:pt x="36340" y="0"/>
                  <a:pt x="36340" y="0"/>
                </a:cubicBezTo>
                <a:cubicBezTo>
                  <a:pt x="2839" y="57892"/>
                  <a:pt x="2839" y="57892"/>
                  <a:pt x="2839" y="57892"/>
                </a:cubicBezTo>
                <a:cubicBezTo>
                  <a:pt x="0" y="57892"/>
                  <a:pt x="0" y="57892"/>
                  <a:pt x="0" y="62107"/>
                </a:cubicBezTo>
                <a:cubicBezTo>
                  <a:pt x="0" y="62107"/>
                  <a:pt x="0" y="62107"/>
                  <a:pt x="2839" y="66042"/>
                </a:cubicBezTo>
                <a:cubicBezTo>
                  <a:pt x="36340" y="119718"/>
                  <a:pt x="36340" y="119718"/>
                  <a:pt x="36340" y="119718"/>
                </a:cubicBezTo>
                <a:cubicBezTo>
                  <a:pt x="36340" y="119718"/>
                  <a:pt x="36340" y="119718"/>
                  <a:pt x="39179" y="119718"/>
                </a:cubicBezTo>
                <a:lnTo>
                  <a:pt x="39179" y="119718"/>
                </a:lnTo>
                <a:cubicBezTo>
                  <a:pt x="105993" y="119718"/>
                  <a:pt x="105993" y="119718"/>
                  <a:pt x="105993" y="119718"/>
                </a:cubicBezTo>
                <a:cubicBezTo>
                  <a:pt x="114321" y="119718"/>
                  <a:pt x="119810" y="111569"/>
                  <a:pt x="119810" y="99203"/>
                </a:cubicBezTo>
                <a:cubicBezTo>
                  <a:pt x="119810" y="20515"/>
                  <a:pt x="119810" y="20515"/>
                  <a:pt x="119810" y="20515"/>
                </a:cubicBezTo>
                <a:cubicBezTo>
                  <a:pt x="119810" y="8149"/>
                  <a:pt x="114321" y="0"/>
                  <a:pt x="105993" y="0"/>
                </a:cubicBezTo>
                <a:close/>
                <a:moveTo>
                  <a:pt x="111482" y="99203"/>
                </a:moveTo>
                <a:lnTo>
                  <a:pt x="111482" y="99203"/>
                </a:lnTo>
                <a:cubicBezTo>
                  <a:pt x="111482" y="103419"/>
                  <a:pt x="108832" y="111569"/>
                  <a:pt x="105993" y="111569"/>
                </a:cubicBezTo>
                <a:cubicBezTo>
                  <a:pt x="39179" y="111569"/>
                  <a:pt x="39179" y="111569"/>
                  <a:pt x="39179" y="111569"/>
                </a:cubicBezTo>
                <a:cubicBezTo>
                  <a:pt x="8517" y="62107"/>
                  <a:pt x="8517" y="62107"/>
                  <a:pt x="8517" y="62107"/>
                </a:cubicBezTo>
                <a:cubicBezTo>
                  <a:pt x="39179" y="12365"/>
                  <a:pt x="39179" y="12365"/>
                  <a:pt x="39179" y="12365"/>
                </a:cubicBezTo>
                <a:cubicBezTo>
                  <a:pt x="105993" y="12365"/>
                  <a:pt x="105993" y="12365"/>
                  <a:pt x="105993" y="12365"/>
                </a:cubicBezTo>
                <a:cubicBezTo>
                  <a:pt x="108832" y="12365"/>
                  <a:pt x="111482" y="16299"/>
                  <a:pt x="111482" y="20515"/>
                </a:cubicBezTo>
                <a:lnTo>
                  <a:pt x="111482" y="99203"/>
                </a:lnTo>
                <a:close/>
                <a:moveTo>
                  <a:pt x="86498" y="41311"/>
                </a:moveTo>
                <a:lnTo>
                  <a:pt x="86498" y="41311"/>
                </a:lnTo>
                <a:cubicBezTo>
                  <a:pt x="83659" y="37096"/>
                  <a:pt x="81009" y="37096"/>
                  <a:pt x="81009" y="41311"/>
                </a:cubicBezTo>
                <a:cubicBezTo>
                  <a:pt x="72492" y="53676"/>
                  <a:pt x="72492" y="53676"/>
                  <a:pt x="72492" y="53676"/>
                </a:cubicBezTo>
                <a:cubicBezTo>
                  <a:pt x="64164" y="41311"/>
                  <a:pt x="64164" y="41311"/>
                  <a:pt x="64164" y="41311"/>
                </a:cubicBezTo>
                <a:cubicBezTo>
                  <a:pt x="61324" y="37096"/>
                  <a:pt x="58675" y="37096"/>
                  <a:pt x="58675" y="41311"/>
                </a:cubicBezTo>
                <a:cubicBezTo>
                  <a:pt x="55835" y="41311"/>
                  <a:pt x="55835" y="45526"/>
                  <a:pt x="58675" y="49461"/>
                </a:cubicBezTo>
                <a:cubicBezTo>
                  <a:pt x="67003" y="62107"/>
                  <a:pt x="67003" y="62107"/>
                  <a:pt x="67003" y="62107"/>
                </a:cubicBezTo>
                <a:cubicBezTo>
                  <a:pt x="58675" y="74473"/>
                  <a:pt x="58675" y="74473"/>
                  <a:pt x="58675" y="74473"/>
                </a:cubicBezTo>
                <a:cubicBezTo>
                  <a:pt x="55835" y="74473"/>
                  <a:pt x="55835" y="78407"/>
                  <a:pt x="58675" y="82622"/>
                </a:cubicBezTo>
                <a:cubicBezTo>
                  <a:pt x="58675" y="82622"/>
                  <a:pt x="61324" y="82622"/>
                  <a:pt x="64164" y="82622"/>
                </a:cubicBezTo>
                <a:cubicBezTo>
                  <a:pt x="72492" y="70257"/>
                  <a:pt x="72492" y="70257"/>
                  <a:pt x="72492" y="70257"/>
                </a:cubicBezTo>
                <a:cubicBezTo>
                  <a:pt x="81009" y="82622"/>
                  <a:pt x="81009" y="82622"/>
                  <a:pt x="81009" y="82622"/>
                </a:cubicBezTo>
                <a:cubicBezTo>
                  <a:pt x="81009" y="82622"/>
                  <a:pt x="83659" y="82622"/>
                  <a:pt x="86498" y="82622"/>
                </a:cubicBezTo>
                <a:cubicBezTo>
                  <a:pt x="86498" y="78407"/>
                  <a:pt x="86498" y="74473"/>
                  <a:pt x="86498" y="74473"/>
                </a:cubicBezTo>
                <a:cubicBezTo>
                  <a:pt x="77981" y="62107"/>
                  <a:pt x="77981" y="62107"/>
                  <a:pt x="77981" y="62107"/>
                </a:cubicBezTo>
                <a:cubicBezTo>
                  <a:pt x="86498" y="49461"/>
                  <a:pt x="86498" y="49461"/>
                  <a:pt x="86498" y="49461"/>
                </a:cubicBezTo>
                <a:cubicBezTo>
                  <a:pt x="86498" y="45526"/>
                  <a:pt x="86498" y="41311"/>
                  <a:pt x="86498" y="41311"/>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75" name="Google Shape;475;p49"/>
          <p:cNvSpPr/>
          <p:nvPr/>
        </p:nvSpPr>
        <p:spPr>
          <a:xfrm>
            <a:off x="9532654" y="4523821"/>
            <a:ext cx="305131" cy="227585"/>
          </a:xfrm>
          <a:custGeom>
            <a:rect b="b" l="l" r="r" t="t"/>
            <a:pathLst>
              <a:path extrusionOk="0" h="120000" w="120000">
                <a:moveTo>
                  <a:pt x="61324" y="33742"/>
                </a:moveTo>
                <a:lnTo>
                  <a:pt x="61324" y="33742"/>
                </a:lnTo>
                <a:cubicBezTo>
                  <a:pt x="61324" y="29936"/>
                  <a:pt x="61324" y="29936"/>
                  <a:pt x="58485" y="29936"/>
                </a:cubicBezTo>
                <a:cubicBezTo>
                  <a:pt x="58485" y="29936"/>
                  <a:pt x="58485" y="29936"/>
                  <a:pt x="55646" y="33742"/>
                </a:cubicBezTo>
                <a:cubicBezTo>
                  <a:pt x="33312" y="63678"/>
                  <a:pt x="33312" y="63678"/>
                  <a:pt x="33312" y="63678"/>
                </a:cubicBezTo>
                <a:lnTo>
                  <a:pt x="33312" y="67484"/>
                </a:lnTo>
                <a:cubicBezTo>
                  <a:pt x="36151" y="71035"/>
                  <a:pt x="38990" y="71035"/>
                  <a:pt x="38990" y="67484"/>
                </a:cubicBezTo>
                <a:cubicBezTo>
                  <a:pt x="55646" y="48710"/>
                  <a:pt x="55646" y="48710"/>
                  <a:pt x="55646" y="48710"/>
                </a:cubicBezTo>
                <a:cubicBezTo>
                  <a:pt x="55646" y="97167"/>
                  <a:pt x="55646" y="97167"/>
                  <a:pt x="55646" y="97167"/>
                </a:cubicBezTo>
                <a:lnTo>
                  <a:pt x="58485" y="100972"/>
                </a:lnTo>
                <a:cubicBezTo>
                  <a:pt x="61324" y="100972"/>
                  <a:pt x="63974" y="97167"/>
                  <a:pt x="63974" y="97167"/>
                </a:cubicBezTo>
                <a:cubicBezTo>
                  <a:pt x="63974" y="48710"/>
                  <a:pt x="63974" y="48710"/>
                  <a:pt x="63974" y="48710"/>
                </a:cubicBezTo>
                <a:cubicBezTo>
                  <a:pt x="77981" y="67484"/>
                  <a:pt x="77981" y="67484"/>
                  <a:pt x="77981" y="67484"/>
                </a:cubicBezTo>
                <a:cubicBezTo>
                  <a:pt x="80630" y="71035"/>
                  <a:pt x="83659" y="71035"/>
                  <a:pt x="83659" y="67484"/>
                </a:cubicBezTo>
                <a:cubicBezTo>
                  <a:pt x="86309" y="67484"/>
                  <a:pt x="86309" y="63678"/>
                  <a:pt x="83659" y="63678"/>
                </a:cubicBezTo>
                <a:lnTo>
                  <a:pt x="61324" y="33742"/>
                </a:lnTo>
                <a:close/>
                <a:moveTo>
                  <a:pt x="86309" y="26384"/>
                </a:moveTo>
                <a:lnTo>
                  <a:pt x="86309" y="26384"/>
                </a:lnTo>
                <a:cubicBezTo>
                  <a:pt x="80630" y="11416"/>
                  <a:pt x="69652" y="0"/>
                  <a:pt x="55646" y="0"/>
                </a:cubicBezTo>
                <a:cubicBezTo>
                  <a:pt x="38990" y="0"/>
                  <a:pt x="22145" y="18773"/>
                  <a:pt x="22145" y="41099"/>
                </a:cubicBezTo>
                <a:cubicBezTo>
                  <a:pt x="8328" y="48710"/>
                  <a:pt x="0" y="63678"/>
                  <a:pt x="0" y="82452"/>
                </a:cubicBezTo>
                <a:cubicBezTo>
                  <a:pt x="0" y="100972"/>
                  <a:pt x="13817" y="119746"/>
                  <a:pt x="30662" y="119746"/>
                </a:cubicBezTo>
                <a:cubicBezTo>
                  <a:pt x="91798" y="119746"/>
                  <a:pt x="91798" y="119746"/>
                  <a:pt x="91798" y="119746"/>
                </a:cubicBezTo>
                <a:cubicBezTo>
                  <a:pt x="105804" y="112135"/>
                  <a:pt x="119810" y="93615"/>
                  <a:pt x="119810" y="74841"/>
                </a:cubicBezTo>
                <a:cubicBezTo>
                  <a:pt x="119810" y="48710"/>
                  <a:pt x="102965" y="26384"/>
                  <a:pt x="86309" y="26384"/>
                </a:cubicBezTo>
                <a:close/>
                <a:moveTo>
                  <a:pt x="91798" y="112135"/>
                </a:moveTo>
                <a:lnTo>
                  <a:pt x="91798" y="112135"/>
                </a:lnTo>
                <a:cubicBezTo>
                  <a:pt x="30662" y="112135"/>
                  <a:pt x="30662" y="112135"/>
                  <a:pt x="30662" y="112135"/>
                </a:cubicBezTo>
                <a:cubicBezTo>
                  <a:pt x="30662" y="112135"/>
                  <a:pt x="8328" y="108583"/>
                  <a:pt x="8328" y="82452"/>
                </a:cubicBezTo>
                <a:cubicBezTo>
                  <a:pt x="8328" y="67484"/>
                  <a:pt x="16656" y="52515"/>
                  <a:pt x="30662" y="52515"/>
                </a:cubicBezTo>
                <a:cubicBezTo>
                  <a:pt x="30662" y="29936"/>
                  <a:pt x="38990" y="11416"/>
                  <a:pt x="55646" y="11416"/>
                </a:cubicBezTo>
                <a:cubicBezTo>
                  <a:pt x="69652" y="11416"/>
                  <a:pt x="77981" y="22579"/>
                  <a:pt x="80630" y="37547"/>
                </a:cubicBezTo>
                <a:cubicBezTo>
                  <a:pt x="97476" y="33742"/>
                  <a:pt x="111293" y="56067"/>
                  <a:pt x="111293" y="71035"/>
                </a:cubicBezTo>
                <a:cubicBezTo>
                  <a:pt x="111293" y="86004"/>
                  <a:pt x="102965" y="104778"/>
                  <a:pt x="91798" y="112135"/>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76" name="Google Shape;476;p49"/>
          <p:cNvSpPr/>
          <p:nvPr/>
        </p:nvSpPr>
        <p:spPr>
          <a:xfrm>
            <a:off x="9045855" y="4523821"/>
            <a:ext cx="296312" cy="227585"/>
          </a:xfrm>
          <a:custGeom>
            <a:rect b="b" l="l" r="r" t="t"/>
            <a:pathLst>
              <a:path extrusionOk="0" h="120000" w="120000">
                <a:moveTo>
                  <a:pt x="79870" y="63678"/>
                </a:moveTo>
                <a:lnTo>
                  <a:pt x="79870" y="63678"/>
                </a:lnTo>
                <a:cubicBezTo>
                  <a:pt x="62810" y="86004"/>
                  <a:pt x="62810" y="86004"/>
                  <a:pt x="62810" y="86004"/>
                </a:cubicBezTo>
                <a:cubicBezTo>
                  <a:pt x="62810" y="37547"/>
                  <a:pt x="62810" y="37547"/>
                  <a:pt x="62810" y="37547"/>
                </a:cubicBezTo>
                <a:cubicBezTo>
                  <a:pt x="62810" y="33742"/>
                  <a:pt x="62810" y="29936"/>
                  <a:pt x="59903" y="29936"/>
                </a:cubicBezTo>
                <a:cubicBezTo>
                  <a:pt x="56995" y="29936"/>
                  <a:pt x="56995" y="33742"/>
                  <a:pt x="56995" y="37547"/>
                </a:cubicBezTo>
                <a:cubicBezTo>
                  <a:pt x="56995" y="86004"/>
                  <a:pt x="56995" y="86004"/>
                  <a:pt x="56995" y="86004"/>
                </a:cubicBezTo>
                <a:cubicBezTo>
                  <a:pt x="39935" y="63678"/>
                  <a:pt x="39935" y="63678"/>
                  <a:pt x="39935" y="63678"/>
                </a:cubicBezTo>
                <a:cubicBezTo>
                  <a:pt x="37027" y="59873"/>
                  <a:pt x="37027" y="59873"/>
                  <a:pt x="34313" y="63678"/>
                </a:cubicBezTo>
                <a:cubicBezTo>
                  <a:pt x="34313" y="63678"/>
                  <a:pt x="34313" y="67484"/>
                  <a:pt x="34313" y="71035"/>
                </a:cubicBezTo>
                <a:cubicBezTo>
                  <a:pt x="56995" y="100972"/>
                  <a:pt x="56995" y="100972"/>
                  <a:pt x="56995" y="100972"/>
                </a:cubicBezTo>
                <a:lnTo>
                  <a:pt x="59903" y="100972"/>
                </a:lnTo>
                <a:lnTo>
                  <a:pt x="62810" y="100972"/>
                </a:lnTo>
                <a:cubicBezTo>
                  <a:pt x="85492" y="71035"/>
                  <a:pt x="85492" y="71035"/>
                  <a:pt x="85492" y="71035"/>
                </a:cubicBezTo>
                <a:cubicBezTo>
                  <a:pt x="85492" y="67484"/>
                  <a:pt x="85492" y="63678"/>
                  <a:pt x="85492" y="63678"/>
                </a:cubicBezTo>
                <a:cubicBezTo>
                  <a:pt x="82778" y="59873"/>
                  <a:pt x="82778" y="59873"/>
                  <a:pt x="79870" y="63678"/>
                </a:cubicBezTo>
                <a:close/>
                <a:moveTo>
                  <a:pt x="85492" y="26384"/>
                </a:moveTo>
                <a:lnTo>
                  <a:pt x="85492" y="26384"/>
                </a:lnTo>
                <a:cubicBezTo>
                  <a:pt x="79870" y="11416"/>
                  <a:pt x="68432" y="0"/>
                  <a:pt x="56995" y="0"/>
                </a:cubicBezTo>
                <a:cubicBezTo>
                  <a:pt x="37027" y="0"/>
                  <a:pt x="22875" y="18773"/>
                  <a:pt x="22875" y="41099"/>
                </a:cubicBezTo>
                <a:cubicBezTo>
                  <a:pt x="8529" y="48710"/>
                  <a:pt x="0" y="63678"/>
                  <a:pt x="0" y="82452"/>
                </a:cubicBezTo>
                <a:cubicBezTo>
                  <a:pt x="0" y="100972"/>
                  <a:pt x="11437" y="119746"/>
                  <a:pt x="28497" y="119746"/>
                </a:cubicBezTo>
                <a:cubicBezTo>
                  <a:pt x="94216" y="119746"/>
                  <a:pt x="94216" y="119746"/>
                  <a:pt x="94216" y="119746"/>
                </a:cubicBezTo>
                <a:cubicBezTo>
                  <a:pt x="108368" y="112135"/>
                  <a:pt x="119806" y="93615"/>
                  <a:pt x="119806" y="74841"/>
                </a:cubicBezTo>
                <a:cubicBezTo>
                  <a:pt x="119806" y="48710"/>
                  <a:pt x="105654" y="26384"/>
                  <a:pt x="85492" y="26384"/>
                </a:cubicBezTo>
                <a:close/>
                <a:moveTo>
                  <a:pt x="94216" y="112135"/>
                </a:moveTo>
                <a:lnTo>
                  <a:pt x="94216" y="112135"/>
                </a:lnTo>
                <a:cubicBezTo>
                  <a:pt x="28497" y="112135"/>
                  <a:pt x="28497" y="112135"/>
                  <a:pt x="28497" y="112135"/>
                </a:cubicBezTo>
                <a:cubicBezTo>
                  <a:pt x="28497" y="112135"/>
                  <a:pt x="5621" y="108583"/>
                  <a:pt x="5621" y="82452"/>
                </a:cubicBezTo>
                <a:cubicBezTo>
                  <a:pt x="5621" y="67484"/>
                  <a:pt x="17059" y="52515"/>
                  <a:pt x="28497" y="52515"/>
                </a:cubicBezTo>
                <a:cubicBezTo>
                  <a:pt x="28497" y="29936"/>
                  <a:pt x="39935" y="11416"/>
                  <a:pt x="56995" y="11416"/>
                </a:cubicBezTo>
                <a:cubicBezTo>
                  <a:pt x="68432" y="11416"/>
                  <a:pt x="77156" y="22579"/>
                  <a:pt x="79870" y="37547"/>
                </a:cubicBezTo>
                <a:cubicBezTo>
                  <a:pt x="99838" y="33742"/>
                  <a:pt x="111276" y="56067"/>
                  <a:pt x="114184" y="71035"/>
                </a:cubicBezTo>
                <a:cubicBezTo>
                  <a:pt x="114184" y="86004"/>
                  <a:pt x="105654" y="104778"/>
                  <a:pt x="94216" y="112135"/>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77" name="Google Shape;477;p49"/>
          <p:cNvSpPr/>
          <p:nvPr/>
        </p:nvSpPr>
        <p:spPr>
          <a:xfrm>
            <a:off x="8550238" y="4523821"/>
            <a:ext cx="305130" cy="306974"/>
          </a:xfrm>
          <a:custGeom>
            <a:rect b="b" l="l" r="r" t="t"/>
            <a:pathLst>
              <a:path extrusionOk="0" h="120000" w="120000">
                <a:moveTo>
                  <a:pt x="69842" y="47433"/>
                </a:moveTo>
                <a:lnTo>
                  <a:pt x="69842" y="47433"/>
                </a:lnTo>
                <a:cubicBezTo>
                  <a:pt x="33501" y="47433"/>
                  <a:pt x="33501" y="47433"/>
                  <a:pt x="33501" y="47433"/>
                </a:cubicBezTo>
                <a:cubicBezTo>
                  <a:pt x="30662" y="47433"/>
                  <a:pt x="30662" y="47433"/>
                  <a:pt x="30662" y="50267"/>
                </a:cubicBezTo>
                <a:cubicBezTo>
                  <a:pt x="30662" y="52913"/>
                  <a:pt x="30662" y="52913"/>
                  <a:pt x="33501" y="52913"/>
                </a:cubicBezTo>
                <a:cubicBezTo>
                  <a:pt x="69842" y="52913"/>
                  <a:pt x="69842" y="52913"/>
                  <a:pt x="69842" y="52913"/>
                </a:cubicBezTo>
                <a:cubicBezTo>
                  <a:pt x="72492" y="52913"/>
                  <a:pt x="75331" y="52913"/>
                  <a:pt x="75331" y="50267"/>
                </a:cubicBezTo>
                <a:cubicBezTo>
                  <a:pt x="75331" y="47433"/>
                  <a:pt x="72492" y="47433"/>
                  <a:pt x="69842" y="47433"/>
                </a:cubicBezTo>
                <a:close/>
                <a:moveTo>
                  <a:pt x="119810" y="114141"/>
                </a:moveTo>
                <a:lnTo>
                  <a:pt x="119810" y="114141"/>
                </a:lnTo>
                <a:cubicBezTo>
                  <a:pt x="89148" y="83527"/>
                  <a:pt x="89148" y="83527"/>
                  <a:pt x="89148" y="83527"/>
                </a:cubicBezTo>
                <a:cubicBezTo>
                  <a:pt x="94826" y="75212"/>
                  <a:pt x="100315" y="64062"/>
                  <a:pt x="100315" y="50267"/>
                </a:cubicBezTo>
                <a:cubicBezTo>
                  <a:pt x="100315" y="22299"/>
                  <a:pt x="77981" y="0"/>
                  <a:pt x="50157" y="0"/>
                </a:cubicBezTo>
                <a:cubicBezTo>
                  <a:pt x="22334" y="0"/>
                  <a:pt x="0" y="22299"/>
                  <a:pt x="0" y="50267"/>
                </a:cubicBezTo>
                <a:cubicBezTo>
                  <a:pt x="0" y="78047"/>
                  <a:pt x="22334" y="100157"/>
                  <a:pt x="50157" y="100157"/>
                </a:cubicBezTo>
                <a:cubicBezTo>
                  <a:pt x="64164" y="100157"/>
                  <a:pt x="72492" y="94677"/>
                  <a:pt x="83659" y="89196"/>
                </a:cubicBezTo>
                <a:cubicBezTo>
                  <a:pt x="114321" y="119811"/>
                  <a:pt x="114321" y="119811"/>
                  <a:pt x="114321" y="119811"/>
                </a:cubicBezTo>
                <a:cubicBezTo>
                  <a:pt x="114321" y="119811"/>
                  <a:pt x="117160" y="119811"/>
                  <a:pt x="119810" y="119811"/>
                </a:cubicBezTo>
                <a:cubicBezTo>
                  <a:pt x="119810" y="116976"/>
                  <a:pt x="119810" y="114141"/>
                  <a:pt x="119810" y="114141"/>
                </a:cubicBezTo>
                <a:close/>
                <a:moveTo>
                  <a:pt x="50157" y="92031"/>
                </a:moveTo>
                <a:lnTo>
                  <a:pt x="50157" y="92031"/>
                </a:lnTo>
                <a:cubicBezTo>
                  <a:pt x="28012" y="92031"/>
                  <a:pt x="8517" y="72377"/>
                  <a:pt x="8517" y="50267"/>
                </a:cubicBezTo>
                <a:cubicBezTo>
                  <a:pt x="8517" y="27968"/>
                  <a:pt x="28012" y="8503"/>
                  <a:pt x="50157" y="8503"/>
                </a:cubicBezTo>
                <a:cubicBezTo>
                  <a:pt x="75331" y="8503"/>
                  <a:pt x="91987" y="27968"/>
                  <a:pt x="91987" y="50267"/>
                </a:cubicBezTo>
                <a:cubicBezTo>
                  <a:pt x="91987" y="72377"/>
                  <a:pt x="75331" y="92031"/>
                  <a:pt x="50157" y="92031"/>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78" name="Google Shape;478;p49"/>
          <p:cNvSpPr/>
          <p:nvPr/>
        </p:nvSpPr>
        <p:spPr>
          <a:xfrm>
            <a:off x="8061676" y="4523821"/>
            <a:ext cx="305131" cy="306974"/>
          </a:xfrm>
          <a:custGeom>
            <a:rect b="b" l="l" r="r" t="t"/>
            <a:pathLst>
              <a:path extrusionOk="0" h="120000" w="120000">
                <a:moveTo>
                  <a:pt x="69652" y="47433"/>
                </a:moveTo>
                <a:lnTo>
                  <a:pt x="69652" y="47433"/>
                </a:lnTo>
                <a:cubicBezTo>
                  <a:pt x="52807" y="47433"/>
                  <a:pt x="52807" y="47433"/>
                  <a:pt x="52807" y="47433"/>
                </a:cubicBezTo>
                <a:cubicBezTo>
                  <a:pt x="52807" y="33448"/>
                  <a:pt x="52807" y="33448"/>
                  <a:pt x="52807" y="33448"/>
                </a:cubicBezTo>
                <a:cubicBezTo>
                  <a:pt x="52807" y="30614"/>
                  <a:pt x="52807" y="27968"/>
                  <a:pt x="50157" y="27968"/>
                </a:cubicBezTo>
                <a:cubicBezTo>
                  <a:pt x="47318" y="27968"/>
                  <a:pt x="47318" y="30614"/>
                  <a:pt x="47318" y="33448"/>
                </a:cubicBezTo>
                <a:cubicBezTo>
                  <a:pt x="47318" y="47433"/>
                  <a:pt x="47318" y="47433"/>
                  <a:pt x="47318" y="47433"/>
                </a:cubicBezTo>
                <a:cubicBezTo>
                  <a:pt x="30662" y="47433"/>
                  <a:pt x="30662" y="47433"/>
                  <a:pt x="30662" y="47433"/>
                </a:cubicBezTo>
                <a:cubicBezTo>
                  <a:pt x="30662" y="47433"/>
                  <a:pt x="27823" y="47433"/>
                  <a:pt x="27823" y="50267"/>
                </a:cubicBezTo>
                <a:cubicBezTo>
                  <a:pt x="27823" y="52913"/>
                  <a:pt x="30662" y="55748"/>
                  <a:pt x="30662" y="55748"/>
                </a:cubicBezTo>
                <a:cubicBezTo>
                  <a:pt x="47318" y="55748"/>
                  <a:pt x="47318" y="55748"/>
                  <a:pt x="47318" y="55748"/>
                </a:cubicBezTo>
                <a:cubicBezTo>
                  <a:pt x="47318" y="69732"/>
                  <a:pt x="47318" y="69732"/>
                  <a:pt x="47318" y="69732"/>
                </a:cubicBezTo>
                <a:cubicBezTo>
                  <a:pt x="47318" y="72377"/>
                  <a:pt x="47318" y="72377"/>
                  <a:pt x="50157" y="72377"/>
                </a:cubicBezTo>
                <a:cubicBezTo>
                  <a:pt x="52807" y="72377"/>
                  <a:pt x="52807" y="72377"/>
                  <a:pt x="52807" y="69732"/>
                </a:cubicBezTo>
                <a:cubicBezTo>
                  <a:pt x="52807" y="55748"/>
                  <a:pt x="52807" y="55748"/>
                  <a:pt x="52807" y="55748"/>
                </a:cubicBezTo>
                <a:cubicBezTo>
                  <a:pt x="69652" y="55748"/>
                  <a:pt x="69652" y="55748"/>
                  <a:pt x="69652" y="55748"/>
                </a:cubicBezTo>
                <a:cubicBezTo>
                  <a:pt x="69652" y="55748"/>
                  <a:pt x="72492" y="52913"/>
                  <a:pt x="72492" y="50267"/>
                </a:cubicBezTo>
                <a:cubicBezTo>
                  <a:pt x="72492" y="47433"/>
                  <a:pt x="69652" y="47433"/>
                  <a:pt x="69652" y="47433"/>
                </a:cubicBezTo>
                <a:close/>
                <a:moveTo>
                  <a:pt x="116971" y="114141"/>
                </a:moveTo>
                <a:lnTo>
                  <a:pt x="116971" y="114141"/>
                </a:lnTo>
                <a:cubicBezTo>
                  <a:pt x="86309" y="83527"/>
                  <a:pt x="86309" y="83527"/>
                  <a:pt x="86309" y="83527"/>
                </a:cubicBezTo>
                <a:cubicBezTo>
                  <a:pt x="94637" y="75212"/>
                  <a:pt x="100315" y="64062"/>
                  <a:pt x="100315" y="50267"/>
                </a:cubicBezTo>
                <a:cubicBezTo>
                  <a:pt x="100315" y="22299"/>
                  <a:pt x="77981" y="0"/>
                  <a:pt x="50157" y="0"/>
                </a:cubicBezTo>
                <a:cubicBezTo>
                  <a:pt x="22145" y="0"/>
                  <a:pt x="0" y="22299"/>
                  <a:pt x="0" y="50267"/>
                </a:cubicBezTo>
                <a:cubicBezTo>
                  <a:pt x="0" y="78047"/>
                  <a:pt x="22145" y="100157"/>
                  <a:pt x="50157" y="100157"/>
                </a:cubicBezTo>
                <a:cubicBezTo>
                  <a:pt x="61324" y="100157"/>
                  <a:pt x="72492" y="94677"/>
                  <a:pt x="80630" y="89196"/>
                </a:cubicBezTo>
                <a:cubicBezTo>
                  <a:pt x="111293" y="119811"/>
                  <a:pt x="111293" y="119811"/>
                  <a:pt x="111293" y="119811"/>
                </a:cubicBezTo>
                <a:cubicBezTo>
                  <a:pt x="114132" y="119811"/>
                  <a:pt x="116971" y="119811"/>
                  <a:pt x="116971" y="119811"/>
                </a:cubicBezTo>
                <a:cubicBezTo>
                  <a:pt x="119810" y="116976"/>
                  <a:pt x="119810" y="114141"/>
                  <a:pt x="116971" y="114141"/>
                </a:cubicBezTo>
                <a:close/>
                <a:moveTo>
                  <a:pt x="50157" y="92031"/>
                </a:moveTo>
                <a:lnTo>
                  <a:pt x="50157" y="92031"/>
                </a:lnTo>
                <a:cubicBezTo>
                  <a:pt x="27823" y="92031"/>
                  <a:pt x="8328" y="72377"/>
                  <a:pt x="8328" y="50267"/>
                </a:cubicBezTo>
                <a:cubicBezTo>
                  <a:pt x="8328" y="27968"/>
                  <a:pt x="27823" y="8503"/>
                  <a:pt x="50157" y="8503"/>
                </a:cubicBezTo>
                <a:cubicBezTo>
                  <a:pt x="72492" y="8503"/>
                  <a:pt x="91798" y="27968"/>
                  <a:pt x="91798" y="50267"/>
                </a:cubicBezTo>
                <a:cubicBezTo>
                  <a:pt x="91798" y="72377"/>
                  <a:pt x="72492" y="92031"/>
                  <a:pt x="50157" y="92031"/>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79" name="Google Shape;479;p49"/>
          <p:cNvSpPr/>
          <p:nvPr/>
        </p:nvSpPr>
        <p:spPr>
          <a:xfrm>
            <a:off x="7574879" y="4523821"/>
            <a:ext cx="296312" cy="306974"/>
          </a:xfrm>
          <a:custGeom>
            <a:rect b="b" l="l" r="r" t="t"/>
            <a:pathLst>
              <a:path extrusionOk="0" h="120000" w="120000">
                <a:moveTo>
                  <a:pt x="119806" y="114141"/>
                </a:moveTo>
                <a:lnTo>
                  <a:pt x="119806" y="114141"/>
                </a:lnTo>
                <a:cubicBezTo>
                  <a:pt x="88400" y="83527"/>
                  <a:pt x="88400" y="83527"/>
                  <a:pt x="88400" y="83527"/>
                </a:cubicBezTo>
                <a:cubicBezTo>
                  <a:pt x="96930" y="75212"/>
                  <a:pt x="102746" y="64062"/>
                  <a:pt x="102746" y="50267"/>
                </a:cubicBezTo>
                <a:cubicBezTo>
                  <a:pt x="102746" y="22299"/>
                  <a:pt x="79870" y="0"/>
                  <a:pt x="51373" y="0"/>
                </a:cubicBezTo>
                <a:cubicBezTo>
                  <a:pt x="22875" y="0"/>
                  <a:pt x="0" y="22299"/>
                  <a:pt x="0" y="50267"/>
                </a:cubicBezTo>
                <a:cubicBezTo>
                  <a:pt x="0" y="78047"/>
                  <a:pt x="22875" y="100157"/>
                  <a:pt x="51373" y="100157"/>
                </a:cubicBezTo>
                <a:cubicBezTo>
                  <a:pt x="62810" y="100157"/>
                  <a:pt x="74054" y="94677"/>
                  <a:pt x="82778" y="89196"/>
                </a:cubicBezTo>
                <a:cubicBezTo>
                  <a:pt x="114184" y="119811"/>
                  <a:pt x="114184" y="119811"/>
                  <a:pt x="114184" y="119811"/>
                </a:cubicBezTo>
                <a:cubicBezTo>
                  <a:pt x="116898" y="119811"/>
                  <a:pt x="116898" y="119811"/>
                  <a:pt x="119806" y="119811"/>
                </a:cubicBezTo>
                <a:cubicBezTo>
                  <a:pt x="119806" y="116976"/>
                  <a:pt x="119806" y="114141"/>
                  <a:pt x="119806" y="114141"/>
                </a:cubicBezTo>
                <a:close/>
                <a:moveTo>
                  <a:pt x="51373" y="92031"/>
                </a:moveTo>
                <a:lnTo>
                  <a:pt x="51373" y="92031"/>
                </a:lnTo>
                <a:cubicBezTo>
                  <a:pt x="25589" y="92031"/>
                  <a:pt x="5621" y="72377"/>
                  <a:pt x="5621" y="50267"/>
                </a:cubicBezTo>
                <a:cubicBezTo>
                  <a:pt x="5621" y="27968"/>
                  <a:pt x="25589" y="8503"/>
                  <a:pt x="51373" y="8503"/>
                </a:cubicBezTo>
                <a:cubicBezTo>
                  <a:pt x="74054" y="8503"/>
                  <a:pt x="94216" y="27968"/>
                  <a:pt x="94216" y="50267"/>
                </a:cubicBezTo>
                <a:cubicBezTo>
                  <a:pt x="94216" y="72377"/>
                  <a:pt x="74054" y="92031"/>
                  <a:pt x="51373" y="92031"/>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80" name="Google Shape;480;p49"/>
          <p:cNvSpPr/>
          <p:nvPr/>
        </p:nvSpPr>
        <p:spPr>
          <a:xfrm>
            <a:off x="7079262" y="4523821"/>
            <a:ext cx="305130" cy="306974"/>
          </a:xfrm>
          <a:custGeom>
            <a:rect b="b" l="l" r="r" t="t"/>
            <a:pathLst>
              <a:path extrusionOk="0" h="120000" w="120000">
                <a:moveTo>
                  <a:pt x="5678" y="44598"/>
                </a:moveTo>
                <a:lnTo>
                  <a:pt x="5678" y="44598"/>
                </a:lnTo>
                <a:cubicBezTo>
                  <a:pt x="41829" y="44598"/>
                  <a:pt x="41829" y="44598"/>
                  <a:pt x="41829" y="44598"/>
                </a:cubicBezTo>
                <a:cubicBezTo>
                  <a:pt x="44668" y="44598"/>
                  <a:pt x="44668" y="44598"/>
                  <a:pt x="44668" y="41763"/>
                </a:cubicBezTo>
                <a:cubicBezTo>
                  <a:pt x="44668" y="39118"/>
                  <a:pt x="44668" y="39118"/>
                  <a:pt x="41829" y="39118"/>
                </a:cubicBezTo>
                <a:cubicBezTo>
                  <a:pt x="14006" y="39118"/>
                  <a:pt x="14006" y="39118"/>
                  <a:pt x="14006" y="39118"/>
                </a:cubicBezTo>
                <a:cubicBezTo>
                  <a:pt x="22334" y="19653"/>
                  <a:pt x="39179" y="8503"/>
                  <a:pt x="61324" y="8503"/>
                </a:cubicBezTo>
                <a:cubicBezTo>
                  <a:pt x="86498" y="8503"/>
                  <a:pt x="108643" y="27968"/>
                  <a:pt x="111482" y="52913"/>
                </a:cubicBezTo>
                <a:cubicBezTo>
                  <a:pt x="119810" y="52913"/>
                  <a:pt x="119810" y="52913"/>
                  <a:pt x="119810" y="52913"/>
                </a:cubicBezTo>
                <a:cubicBezTo>
                  <a:pt x="117160" y="22299"/>
                  <a:pt x="91987" y="0"/>
                  <a:pt x="61324" y="0"/>
                </a:cubicBezTo>
                <a:cubicBezTo>
                  <a:pt x="39179" y="0"/>
                  <a:pt x="19495" y="13984"/>
                  <a:pt x="8328" y="30614"/>
                </a:cubicBezTo>
                <a:cubicBezTo>
                  <a:pt x="8328" y="5669"/>
                  <a:pt x="8328" y="5669"/>
                  <a:pt x="8328" y="5669"/>
                </a:cubicBezTo>
                <a:cubicBezTo>
                  <a:pt x="8328" y="2834"/>
                  <a:pt x="5678" y="0"/>
                  <a:pt x="5678" y="0"/>
                </a:cubicBezTo>
                <a:cubicBezTo>
                  <a:pt x="2839" y="0"/>
                  <a:pt x="0" y="2834"/>
                  <a:pt x="0" y="5669"/>
                </a:cubicBezTo>
                <a:cubicBezTo>
                  <a:pt x="0" y="41763"/>
                  <a:pt x="0" y="41763"/>
                  <a:pt x="0" y="41763"/>
                </a:cubicBezTo>
                <a:cubicBezTo>
                  <a:pt x="0" y="44598"/>
                  <a:pt x="5678" y="44598"/>
                  <a:pt x="5678" y="44598"/>
                </a:cubicBezTo>
                <a:close/>
                <a:moveTo>
                  <a:pt x="117160" y="75212"/>
                </a:moveTo>
                <a:lnTo>
                  <a:pt x="117160" y="75212"/>
                </a:lnTo>
                <a:cubicBezTo>
                  <a:pt x="77981" y="75212"/>
                  <a:pt x="77981" y="75212"/>
                  <a:pt x="77981" y="75212"/>
                </a:cubicBezTo>
                <a:lnTo>
                  <a:pt x="75331" y="78047"/>
                </a:lnTo>
                <a:cubicBezTo>
                  <a:pt x="75331" y="80881"/>
                  <a:pt x="77981" y="83527"/>
                  <a:pt x="77981" y="83527"/>
                </a:cubicBezTo>
                <a:cubicBezTo>
                  <a:pt x="108643" y="83527"/>
                  <a:pt x="108643" y="83527"/>
                  <a:pt x="108643" y="83527"/>
                </a:cubicBezTo>
                <a:cubicBezTo>
                  <a:pt x="100315" y="100157"/>
                  <a:pt x="80820" y="111307"/>
                  <a:pt x="61324" y="111307"/>
                </a:cubicBezTo>
                <a:cubicBezTo>
                  <a:pt x="33501" y="111307"/>
                  <a:pt x="14006" y="92031"/>
                  <a:pt x="8328" y="66897"/>
                </a:cubicBezTo>
                <a:cubicBezTo>
                  <a:pt x="2839" y="66897"/>
                  <a:pt x="2839" y="66897"/>
                  <a:pt x="2839" y="66897"/>
                </a:cubicBezTo>
                <a:cubicBezTo>
                  <a:pt x="5678" y="97511"/>
                  <a:pt x="30662" y="119811"/>
                  <a:pt x="61324" y="119811"/>
                </a:cubicBezTo>
                <a:cubicBezTo>
                  <a:pt x="83659" y="119811"/>
                  <a:pt x="103154" y="108661"/>
                  <a:pt x="111482" y="89196"/>
                </a:cubicBezTo>
                <a:cubicBezTo>
                  <a:pt x="111482" y="116976"/>
                  <a:pt x="111482" y="116976"/>
                  <a:pt x="111482" y="116976"/>
                </a:cubicBezTo>
                <a:cubicBezTo>
                  <a:pt x="111482" y="116976"/>
                  <a:pt x="114321" y="119811"/>
                  <a:pt x="117160" y="119811"/>
                </a:cubicBezTo>
                <a:lnTo>
                  <a:pt x="119810" y="116976"/>
                </a:lnTo>
                <a:cubicBezTo>
                  <a:pt x="119810" y="78047"/>
                  <a:pt x="119810" y="78047"/>
                  <a:pt x="119810" y="78047"/>
                </a:cubicBezTo>
                <a:cubicBezTo>
                  <a:pt x="119810" y="75212"/>
                  <a:pt x="117160" y="75212"/>
                  <a:pt x="117160" y="75212"/>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81" name="Google Shape;481;p49"/>
          <p:cNvSpPr/>
          <p:nvPr/>
        </p:nvSpPr>
        <p:spPr>
          <a:xfrm>
            <a:off x="6592464" y="4523821"/>
            <a:ext cx="305130" cy="306974"/>
          </a:xfrm>
          <a:custGeom>
            <a:rect b="b" l="l" r="r" t="t"/>
            <a:pathLst>
              <a:path extrusionOk="0" h="120000" w="120000">
                <a:moveTo>
                  <a:pt x="89148" y="8503"/>
                </a:moveTo>
                <a:lnTo>
                  <a:pt x="89148" y="8503"/>
                </a:lnTo>
                <a:cubicBezTo>
                  <a:pt x="114132" y="8503"/>
                  <a:pt x="114132" y="8503"/>
                  <a:pt x="114132" y="8503"/>
                </a:cubicBezTo>
                <a:cubicBezTo>
                  <a:pt x="116971" y="8503"/>
                  <a:pt x="119810" y="5669"/>
                  <a:pt x="119810" y="5669"/>
                </a:cubicBezTo>
                <a:cubicBezTo>
                  <a:pt x="119810" y="2834"/>
                  <a:pt x="116971" y="0"/>
                  <a:pt x="114132" y="0"/>
                </a:cubicBezTo>
                <a:cubicBezTo>
                  <a:pt x="77981" y="0"/>
                  <a:pt x="77981" y="0"/>
                  <a:pt x="77981" y="0"/>
                </a:cubicBezTo>
                <a:cubicBezTo>
                  <a:pt x="77981" y="0"/>
                  <a:pt x="75141" y="0"/>
                  <a:pt x="75141" y="5669"/>
                </a:cubicBezTo>
                <a:cubicBezTo>
                  <a:pt x="75141" y="41763"/>
                  <a:pt x="75141" y="41763"/>
                  <a:pt x="75141" y="41763"/>
                </a:cubicBezTo>
                <a:cubicBezTo>
                  <a:pt x="75141" y="44598"/>
                  <a:pt x="75141" y="44598"/>
                  <a:pt x="77981" y="44598"/>
                </a:cubicBezTo>
                <a:cubicBezTo>
                  <a:pt x="80630" y="44598"/>
                  <a:pt x="80630" y="44598"/>
                  <a:pt x="80630" y="41763"/>
                </a:cubicBezTo>
                <a:cubicBezTo>
                  <a:pt x="80630" y="13984"/>
                  <a:pt x="80630" y="13984"/>
                  <a:pt x="80630" y="13984"/>
                </a:cubicBezTo>
                <a:cubicBezTo>
                  <a:pt x="100315" y="22299"/>
                  <a:pt x="111293" y="39118"/>
                  <a:pt x="111293" y="61417"/>
                </a:cubicBezTo>
                <a:cubicBezTo>
                  <a:pt x="111293" y="89196"/>
                  <a:pt x="89148" y="111307"/>
                  <a:pt x="58485" y="111307"/>
                </a:cubicBezTo>
                <a:cubicBezTo>
                  <a:pt x="30662" y="111307"/>
                  <a:pt x="8328" y="89196"/>
                  <a:pt x="8328" y="61417"/>
                </a:cubicBezTo>
                <a:cubicBezTo>
                  <a:pt x="8328" y="33448"/>
                  <a:pt x="27823" y="13984"/>
                  <a:pt x="52807" y="8503"/>
                </a:cubicBezTo>
                <a:cubicBezTo>
                  <a:pt x="52807" y="2834"/>
                  <a:pt x="52807" y="2834"/>
                  <a:pt x="52807" y="2834"/>
                </a:cubicBezTo>
                <a:cubicBezTo>
                  <a:pt x="22145" y="5669"/>
                  <a:pt x="0" y="30614"/>
                  <a:pt x="0" y="61417"/>
                </a:cubicBezTo>
                <a:cubicBezTo>
                  <a:pt x="0" y="92031"/>
                  <a:pt x="27823" y="119811"/>
                  <a:pt x="58485" y="119811"/>
                </a:cubicBezTo>
                <a:cubicBezTo>
                  <a:pt x="91798" y="119811"/>
                  <a:pt x="119810" y="92031"/>
                  <a:pt x="119810" y="61417"/>
                </a:cubicBezTo>
                <a:cubicBezTo>
                  <a:pt x="119810" y="39118"/>
                  <a:pt x="105804" y="19653"/>
                  <a:pt x="89148" y="8503"/>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82" name="Google Shape;482;p49"/>
          <p:cNvSpPr/>
          <p:nvPr/>
        </p:nvSpPr>
        <p:spPr>
          <a:xfrm>
            <a:off x="6102139" y="4523821"/>
            <a:ext cx="296312" cy="306974"/>
          </a:xfrm>
          <a:custGeom>
            <a:rect b="b" l="l" r="r" t="t"/>
            <a:pathLst>
              <a:path extrusionOk="0" h="120000" w="120000">
                <a:moveTo>
                  <a:pt x="59903" y="0"/>
                </a:moveTo>
                <a:lnTo>
                  <a:pt x="59903" y="0"/>
                </a:lnTo>
                <a:cubicBezTo>
                  <a:pt x="25589" y="0"/>
                  <a:pt x="0" y="27968"/>
                  <a:pt x="0" y="61417"/>
                </a:cubicBezTo>
                <a:cubicBezTo>
                  <a:pt x="0" y="92031"/>
                  <a:pt x="25589" y="119811"/>
                  <a:pt x="59903" y="119811"/>
                </a:cubicBezTo>
                <a:cubicBezTo>
                  <a:pt x="94216" y="119811"/>
                  <a:pt x="119806" y="92031"/>
                  <a:pt x="119806" y="61417"/>
                </a:cubicBezTo>
                <a:cubicBezTo>
                  <a:pt x="119806" y="27968"/>
                  <a:pt x="94216" y="0"/>
                  <a:pt x="59903" y="0"/>
                </a:cubicBezTo>
                <a:close/>
                <a:moveTo>
                  <a:pt x="59903" y="111307"/>
                </a:moveTo>
                <a:lnTo>
                  <a:pt x="59903" y="111307"/>
                </a:lnTo>
                <a:cubicBezTo>
                  <a:pt x="31405" y="111307"/>
                  <a:pt x="5621" y="89196"/>
                  <a:pt x="5621" y="61417"/>
                </a:cubicBezTo>
                <a:cubicBezTo>
                  <a:pt x="5621" y="30614"/>
                  <a:pt x="31405" y="8503"/>
                  <a:pt x="59903" y="8503"/>
                </a:cubicBezTo>
                <a:cubicBezTo>
                  <a:pt x="88400" y="8503"/>
                  <a:pt x="114184" y="30614"/>
                  <a:pt x="114184" y="61417"/>
                </a:cubicBezTo>
                <a:cubicBezTo>
                  <a:pt x="114184" y="89196"/>
                  <a:pt x="88400" y="111307"/>
                  <a:pt x="59903" y="111307"/>
                </a:cubicBezTo>
                <a:close/>
                <a:moveTo>
                  <a:pt x="82778" y="33448"/>
                </a:moveTo>
                <a:lnTo>
                  <a:pt x="82778" y="33448"/>
                </a:lnTo>
                <a:cubicBezTo>
                  <a:pt x="79870" y="33448"/>
                  <a:pt x="79870" y="33448"/>
                  <a:pt x="76962" y="36283"/>
                </a:cubicBezTo>
                <a:cubicBezTo>
                  <a:pt x="54281" y="78047"/>
                  <a:pt x="54281" y="78047"/>
                  <a:pt x="54281" y="78047"/>
                </a:cubicBezTo>
                <a:cubicBezTo>
                  <a:pt x="39935" y="64062"/>
                  <a:pt x="39935" y="64062"/>
                  <a:pt x="39935" y="64062"/>
                </a:cubicBezTo>
                <a:cubicBezTo>
                  <a:pt x="37027" y="64062"/>
                  <a:pt x="37027" y="64062"/>
                  <a:pt x="34313" y="64062"/>
                </a:cubicBezTo>
                <a:cubicBezTo>
                  <a:pt x="31405" y="66897"/>
                  <a:pt x="31405" y="69732"/>
                  <a:pt x="34313" y="69732"/>
                </a:cubicBezTo>
                <a:cubicBezTo>
                  <a:pt x="51373" y="86362"/>
                  <a:pt x="51373" y="86362"/>
                  <a:pt x="51373" y="86362"/>
                </a:cubicBezTo>
                <a:cubicBezTo>
                  <a:pt x="54281" y="86362"/>
                  <a:pt x="54281" y="86362"/>
                  <a:pt x="56995" y="86362"/>
                </a:cubicBezTo>
                <a:lnTo>
                  <a:pt x="85492" y="39118"/>
                </a:lnTo>
                <a:cubicBezTo>
                  <a:pt x="85492" y="39118"/>
                  <a:pt x="85492" y="36283"/>
                  <a:pt x="82778" y="33448"/>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83" name="Google Shape;483;p49"/>
          <p:cNvSpPr/>
          <p:nvPr/>
        </p:nvSpPr>
        <p:spPr>
          <a:xfrm>
            <a:off x="10516831" y="4036896"/>
            <a:ext cx="296312" cy="305211"/>
          </a:xfrm>
          <a:custGeom>
            <a:rect b="b" l="l" r="r" t="t"/>
            <a:pathLst>
              <a:path extrusionOk="0" h="120000" w="120000">
                <a:moveTo>
                  <a:pt x="82778" y="38990"/>
                </a:moveTo>
                <a:lnTo>
                  <a:pt x="82778" y="38990"/>
                </a:lnTo>
                <a:cubicBezTo>
                  <a:pt x="79870" y="36151"/>
                  <a:pt x="77156" y="36151"/>
                  <a:pt x="77156" y="38990"/>
                </a:cubicBezTo>
                <a:cubicBezTo>
                  <a:pt x="59903" y="52996"/>
                  <a:pt x="59903" y="52996"/>
                  <a:pt x="59903" y="52996"/>
                </a:cubicBezTo>
                <a:cubicBezTo>
                  <a:pt x="42843" y="38990"/>
                  <a:pt x="42843" y="38990"/>
                  <a:pt x="42843" y="38990"/>
                </a:cubicBezTo>
                <a:cubicBezTo>
                  <a:pt x="42843" y="36151"/>
                  <a:pt x="39935" y="36151"/>
                  <a:pt x="37027" y="38990"/>
                </a:cubicBezTo>
                <a:cubicBezTo>
                  <a:pt x="37027" y="38990"/>
                  <a:pt x="37027" y="41829"/>
                  <a:pt x="37027" y="44479"/>
                </a:cubicBezTo>
                <a:cubicBezTo>
                  <a:pt x="54281" y="58485"/>
                  <a:pt x="54281" y="58485"/>
                  <a:pt x="54281" y="58485"/>
                </a:cubicBezTo>
                <a:cubicBezTo>
                  <a:pt x="37027" y="75141"/>
                  <a:pt x="37027" y="75141"/>
                  <a:pt x="37027" y="75141"/>
                </a:cubicBezTo>
                <a:cubicBezTo>
                  <a:pt x="37027" y="77981"/>
                  <a:pt x="37027" y="77981"/>
                  <a:pt x="37027" y="80820"/>
                </a:cubicBezTo>
                <a:cubicBezTo>
                  <a:pt x="39935" y="80820"/>
                  <a:pt x="42843" y="80820"/>
                  <a:pt x="42843" y="80820"/>
                </a:cubicBezTo>
                <a:cubicBezTo>
                  <a:pt x="59903" y="63974"/>
                  <a:pt x="59903" y="63974"/>
                  <a:pt x="59903" y="63974"/>
                </a:cubicBezTo>
                <a:cubicBezTo>
                  <a:pt x="77156" y="80820"/>
                  <a:pt x="77156" y="80820"/>
                  <a:pt x="77156" y="80820"/>
                </a:cubicBezTo>
                <a:cubicBezTo>
                  <a:pt x="77156" y="80820"/>
                  <a:pt x="79870" y="80820"/>
                  <a:pt x="82778" y="80820"/>
                </a:cubicBezTo>
                <a:cubicBezTo>
                  <a:pt x="82778" y="77981"/>
                  <a:pt x="82778" y="77981"/>
                  <a:pt x="82778" y="75141"/>
                </a:cubicBezTo>
                <a:cubicBezTo>
                  <a:pt x="65718" y="58485"/>
                  <a:pt x="65718" y="58485"/>
                  <a:pt x="65718" y="58485"/>
                </a:cubicBezTo>
                <a:cubicBezTo>
                  <a:pt x="82778" y="44479"/>
                  <a:pt x="82778" y="44479"/>
                  <a:pt x="82778" y="44479"/>
                </a:cubicBezTo>
                <a:cubicBezTo>
                  <a:pt x="82778" y="41829"/>
                  <a:pt x="82778" y="38990"/>
                  <a:pt x="82778" y="38990"/>
                </a:cubicBezTo>
                <a:close/>
                <a:moveTo>
                  <a:pt x="59903" y="0"/>
                </a:moveTo>
                <a:lnTo>
                  <a:pt x="59903" y="0"/>
                </a:lnTo>
                <a:cubicBezTo>
                  <a:pt x="25589" y="0"/>
                  <a:pt x="0" y="27823"/>
                  <a:pt x="0" y="58485"/>
                </a:cubicBezTo>
                <a:cubicBezTo>
                  <a:pt x="0" y="91798"/>
                  <a:pt x="25589" y="119810"/>
                  <a:pt x="59903" y="119810"/>
                </a:cubicBezTo>
                <a:cubicBezTo>
                  <a:pt x="94216" y="119810"/>
                  <a:pt x="119806" y="91798"/>
                  <a:pt x="119806" y="58485"/>
                </a:cubicBezTo>
                <a:cubicBezTo>
                  <a:pt x="119806" y="27823"/>
                  <a:pt x="94216" y="0"/>
                  <a:pt x="59903" y="0"/>
                </a:cubicBezTo>
                <a:close/>
                <a:moveTo>
                  <a:pt x="59903" y="111482"/>
                </a:moveTo>
                <a:lnTo>
                  <a:pt x="59903" y="111482"/>
                </a:lnTo>
                <a:cubicBezTo>
                  <a:pt x="31405" y="111482"/>
                  <a:pt x="5621" y="89148"/>
                  <a:pt x="5621" y="58485"/>
                </a:cubicBezTo>
                <a:cubicBezTo>
                  <a:pt x="5621" y="30662"/>
                  <a:pt x="31405" y="8328"/>
                  <a:pt x="59903" y="8328"/>
                </a:cubicBezTo>
                <a:cubicBezTo>
                  <a:pt x="88594" y="8328"/>
                  <a:pt x="114184" y="30662"/>
                  <a:pt x="114184" y="58485"/>
                </a:cubicBezTo>
                <a:cubicBezTo>
                  <a:pt x="114184" y="89148"/>
                  <a:pt x="88594" y="111482"/>
                  <a:pt x="59903" y="111482"/>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84" name="Google Shape;484;p49"/>
          <p:cNvSpPr/>
          <p:nvPr/>
        </p:nvSpPr>
        <p:spPr>
          <a:xfrm>
            <a:off x="10022979" y="4036896"/>
            <a:ext cx="305131" cy="305211"/>
          </a:xfrm>
          <a:custGeom>
            <a:rect b="b" l="l" r="r" t="t"/>
            <a:pathLst>
              <a:path extrusionOk="0" h="120000" w="120000">
                <a:moveTo>
                  <a:pt x="83659" y="55646"/>
                </a:moveTo>
                <a:lnTo>
                  <a:pt x="83659" y="55646"/>
                </a:lnTo>
                <a:cubicBezTo>
                  <a:pt x="39179" y="55646"/>
                  <a:pt x="39179" y="55646"/>
                  <a:pt x="39179" y="55646"/>
                </a:cubicBezTo>
                <a:cubicBezTo>
                  <a:pt x="36340" y="55646"/>
                  <a:pt x="33501" y="58485"/>
                  <a:pt x="33501" y="58485"/>
                </a:cubicBezTo>
                <a:cubicBezTo>
                  <a:pt x="33501" y="61324"/>
                  <a:pt x="36340" y="63974"/>
                  <a:pt x="39179" y="63974"/>
                </a:cubicBezTo>
                <a:cubicBezTo>
                  <a:pt x="83659" y="63974"/>
                  <a:pt x="83659" y="63974"/>
                  <a:pt x="83659" y="63974"/>
                </a:cubicBezTo>
                <a:cubicBezTo>
                  <a:pt x="83659" y="63974"/>
                  <a:pt x="86498" y="61324"/>
                  <a:pt x="86498" y="58485"/>
                </a:cubicBezTo>
                <a:lnTo>
                  <a:pt x="83659" y="55646"/>
                </a:lnTo>
                <a:close/>
                <a:moveTo>
                  <a:pt x="61324" y="0"/>
                </a:moveTo>
                <a:lnTo>
                  <a:pt x="61324" y="0"/>
                </a:lnTo>
                <a:cubicBezTo>
                  <a:pt x="28012" y="0"/>
                  <a:pt x="0" y="27823"/>
                  <a:pt x="0" y="58485"/>
                </a:cubicBezTo>
                <a:cubicBezTo>
                  <a:pt x="0" y="91798"/>
                  <a:pt x="28012" y="119810"/>
                  <a:pt x="61324" y="119810"/>
                </a:cubicBezTo>
                <a:cubicBezTo>
                  <a:pt x="91987" y="119810"/>
                  <a:pt x="119810" y="91798"/>
                  <a:pt x="119810" y="58485"/>
                </a:cubicBezTo>
                <a:cubicBezTo>
                  <a:pt x="119810" y="27823"/>
                  <a:pt x="91987" y="0"/>
                  <a:pt x="61324" y="0"/>
                </a:cubicBezTo>
                <a:close/>
                <a:moveTo>
                  <a:pt x="61324" y="111482"/>
                </a:moveTo>
                <a:lnTo>
                  <a:pt x="61324" y="111482"/>
                </a:lnTo>
                <a:cubicBezTo>
                  <a:pt x="30662" y="111482"/>
                  <a:pt x="8517" y="89148"/>
                  <a:pt x="8517" y="58485"/>
                </a:cubicBezTo>
                <a:cubicBezTo>
                  <a:pt x="8517" y="30662"/>
                  <a:pt x="30662" y="8328"/>
                  <a:pt x="61324" y="8328"/>
                </a:cubicBezTo>
                <a:cubicBezTo>
                  <a:pt x="89148" y="8328"/>
                  <a:pt x="111482" y="30662"/>
                  <a:pt x="111482" y="58485"/>
                </a:cubicBezTo>
                <a:cubicBezTo>
                  <a:pt x="111482" y="89148"/>
                  <a:pt x="89148" y="111482"/>
                  <a:pt x="61324" y="111482"/>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85" name="Google Shape;485;p49"/>
          <p:cNvSpPr/>
          <p:nvPr/>
        </p:nvSpPr>
        <p:spPr>
          <a:xfrm>
            <a:off x="9532654" y="4036896"/>
            <a:ext cx="305131" cy="305211"/>
          </a:xfrm>
          <a:custGeom>
            <a:rect b="b" l="l" r="r" t="t"/>
            <a:pathLst>
              <a:path extrusionOk="0" h="120000" w="120000">
                <a:moveTo>
                  <a:pt x="80630" y="55646"/>
                </a:moveTo>
                <a:lnTo>
                  <a:pt x="80630" y="55646"/>
                </a:lnTo>
                <a:cubicBezTo>
                  <a:pt x="63974" y="55646"/>
                  <a:pt x="63974" y="55646"/>
                  <a:pt x="63974" y="55646"/>
                </a:cubicBezTo>
                <a:cubicBezTo>
                  <a:pt x="63974" y="36151"/>
                  <a:pt x="63974" y="36151"/>
                  <a:pt x="63974" y="36151"/>
                </a:cubicBezTo>
                <a:cubicBezTo>
                  <a:pt x="63974" y="36151"/>
                  <a:pt x="61324" y="33312"/>
                  <a:pt x="58485" y="33312"/>
                </a:cubicBezTo>
                <a:lnTo>
                  <a:pt x="55646" y="36151"/>
                </a:lnTo>
                <a:cubicBezTo>
                  <a:pt x="55646" y="55646"/>
                  <a:pt x="55646" y="55646"/>
                  <a:pt x="55646" y="55646"/>
                </a:cubicBezTo>
                <a:cubicBezTo>
                  <a:pt x="36151" y="55646"/>
                  <a:pt x="36151" y="55646"/>
                  <a:pt x="36151" y="55646"/>
                </a:cubicBezTo>
                <a:lnTo>
                  <a:pt x="33312" y="58485"/>
                </a:lnTo>
                <a:cubicBezTo>
                  <a:pt x="33312" y="61324"/>
                  <a:pt x="36151" y="63974"/>
                  <a:pt x="36151" y="63974"/>
                </a:cubicBezTo>
                <a:cubicBezTo>
                  <a:pt x="55646" y="63974"/>
                  <a:pt x="55646" y="63974"/>
                  <a:pt x="55646" y="63974"/>
                </a:cubicBezTo>
                <a:cubicBezTo>
                  <a:pt x="55646" y="80820"/>
                  <a:pt x="55646" y="80820"/>
                  <a:pt x="55646" y="80820"/>
                </a:cubicBezTo>
                <a:cubicBezTo>
                  <a:pt x="55646" y="83659"/>
                  <a:pt x="58485" y="86309"/>
                  <a:pt x="58485" y="86309"/>
                </a:cubicBezTo>
                <a:cubicBezTo>
                  <a:pt x="61324" y="86309"/>
                  <a:pt x="63974" y="83659"/>
                  <a:pt x="63974" y="80820"/>
                </a:cubicBezTo>
                <a:cubicBezTo>
                  <a:pt x="63974" y="63974"/>
                  <a:pt x="63974" y="63974"/>
                  <a:pt x="63974" y="63974"/>
                </a:cubicBezTo>
                <a:cubicBezTo>
                  <a:pt x="80630" y="63974"/>
                  <a:pt x="80630" y="63974"/>
                  <a:pt x="80630" y="63974"/>
                </a:cubicBezTo>
                <a:cubicBezTo>
                  <a:pt x="83659" y="63974"/>
                  <a:pt x="86309" y="61324"/>
                  <a:pt x="86309" y="58485"/>
                </a:cubicBezTo>
                <a:cubicBezTo>
                  <a:pt x="86309" y="58485"/>
                  <a:pt x="83659" y="55646"/>
                  <a:pt x="80630" y="55646"/>
                </a:cubicBezTo>
                <a:close/>
                <a:moveTo>
                  <a:pt x="58485" y="0"/>
                </a:moveTo>
                <a:lnTo>
                  <a:pt x="58485" y="0"/>
                </a:lnTo>
                <a:cubicBezTo>
                  <a:pt x="27823" y="0"/>
                  <a:pt x="0" y="27823"/>
                  <a:pt x="0" y="58485"/>
                </a:cubicBezTo>
                <a:cubicBezTo>
                  <a:pt x="0" y="91798"/>
                  <a:pt x="27823" y="119810"/>
                  <a:pt x="58485" y="119810"/>
                </a:cubicBezTo>
                <a:cubicBezTo>
                  <a:pt x="91798" y="119810"/>
                  <a:pt x="119810" y="91798"/>
                  <a:pt x="119810" y="58485"/>
                </a:cubicBezTo>
                <a:cubicBezTo>
                  <a:pt x="119810" y="27823"/>
                  <a:pt x="91798" y="0"/>
                  <a:pt x="58485" y="0"/>
                </a:cubicBezTo>
                <a:close/>
                <a:moveTo>
                  <a:pt x="58485" y="111482"/>
                </a:moveTo>
                <a:lnTo>
                  <a:pt x="58485" y="111482"/>
                </a:lnTo>
                <a:cubicBezTo>
                  <a:pt x="30662" y="111482"/>
                  <a:pt x="8328" y="89148"/>
                  <a:pt x="8328" y="58485"/>
                </a:cubicBezTo>
                <a:cubicBezTo>
                  <a:pt x="8328" y="30662"/>
                  <a:pt x="30662" y="8328"/>
                  <a:pt x="58485" y="8328"/>
                </a:cubicBezTo>
                <a:cubicBezTo>
                  <a:pt x="89148" y="8328"/>
                  <a:pt x="111293" y="30662"/>
                  <a:pt x="111293" y="58485"/>
                </a:cubicBezTo>
                <a:cubicBezTo>
                  <a:pt x="111293" y="89148"/>
                  <a:pt x="89148" y="111482"/>
                  <a:pt x="58485" y="111482"/>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86" name="Google Shape;486;p49"/>
          <p:cNvSpPr/>
          <p:nvPr/>
        </p:nvSpPr>
        <p:spPr>
          <a:xfrm>
            <a:off x="9045855" y="4036896"/>
            <a:ext cx="296312" cy="305211"/>
          </a:xfrm>
          <a:custGeom>
            <a:rect b="b" l="l" r="r" t="t"/>
            <a:pathLst>
              <a:path extrusionOk="0" h="120000" w="120000">
                <a:moveTo>
                  <a:pt x="79870" y="58485"/>
                </a:moveTo>
                <a:lnTo>
                  <a:pt x="79870" y="58485"/>
                </a:lnTo>
                <a:cubicBezTo>
                  <a:pt x="62810" y="72492"/>
                  <a:pt x="62810" y="72492"/>
                  <a:pt x="62810" y="72492"/>
                </a:cubicBezTo>
                <a:cubicBezTo>
                  <a:pt x="62810" y="33312"/>
                  <a:pt x="62810" y="33312"/>
                  <a:pt x="62810" y="33312"/>
                </a:cubicBezTo>
                <a:cubicBezTo>
                  <a:pt x="62810" y="30662"/>
                  <a:pt x="62810" y="30662"/>
                  <a:pt x="59903" y="30662"/>
                </a:cubicBezTo>
                <a:cubicBezTo>
                  <a:pt x="56995" y="30662"/>
                  <a:pt x="56995" y="30662"/>
                  <a:pt x="56995" y="33312"/>
                </a:cubicBezTo>
                <a:cubicBezTo>
                  <a:pt x="56995" y="72492"/>
                  <a:pt x="56995" y="72492"/>
                  <a:pt x="56995" y="72492"/>
                </a:cubicBezTo>
                <a:cubicBezTo>
                  <a:pt x="39935" y="58485"/>
                  <a:pt x="39935" y="58485"/>
                  <a:pt x="39935" y="58485"/>
                </a:cubicBezTo>
                <a:cubicBezTo>
                  <a:pt x="39935" y="55646"/>
                  <a:pt x="37027" y="55646"/>
                  <a:pt x="34313" y="58485"/>
                </a:cubicBezTo>
                <a:cubicBezTo>
                  <a:pt x="34313" y="58485"/>
                  <a:pt x="34313" y="61324"/>
                  <a:pt x="34313" y="63974"/>
                </a:cubicBezTo>
                <a:cubicBezTo>
                  <a:pt x="56995" y="83659"/>
                  <a:pt x="56995" y="83659"/>
                  <a:pt x="56995" y="83659"/>
                </a:cubicBezTo>
                <a:lnTo>
                  <a:pt x="59903" y="83659"/>
                </a:lnTo>
                <a:lnTo>
                  <a:pt x="62810" y="83659"/>
                </a:lnTo>
                <a:cubicBezTo>
                  <a:pt x="85492" y="63974"/>
                  <a:pt x="85492" y="63974"/>
                  <a:pt x="85492" y="63974"/>
                </a:cubicBezTo>
                <a:cubicBezTo>
                  <a:pt x="85492" y="61324"/>
                  <a:pt x="85492" y="58485"/>
                  <a:pt x="85492" y="58485"/>
                </a:cubicBezTo>
                <a:cubicBezTo>
                  <a:pt x="82778" y="55646"/>
                  <a:pt x="79870" y="55646"/>
                  <a:pt x="79870" y="58485"/>
                </a:cubicBezTo>
                <a:close/>
                <a:moveTo>
                  <a:pt x="59903" y="0"/>
                </a:moveTo>
                <a:lnTo>
                  <a:pt x="59903" y="0"/>
                </a:lnTo>
                <a:cubicBezTo>
                  <a:pt x="25589" y="0"/>
                  <a:pt x="0" y="27823"/>
                  <a:pt x="0" y="58485"/>
                </a:cubicBezTo>
                <a:cubicBezTo>
                  <a:pt x="0" y="91798"/>
                  <a:pt x="25589" y="119810"/>
                  <a:pt x="59903" y="119810"/>
                </a:cubicBezTo>
                <a:cubicBezTo>
                  <a:pt x="94216" y="119810"/>
                  <a:pt x="119806" y="91798"/>
                  <a:pt x="119806" y="58485"/>
                </a:cubicBezTo>
                <a:cubicBezTo>
                  <a:pt x="119806" y="27823"/>
                  <a:pt x="94216" y="0"/>
                  <a:pt x="59903" y="0"/>
                </a:cubicBezTo>
                <a:close/>
                <a:moveTo>
                  <a:pt x="59903" y="111482"/>
                </a:moveTo>
                <a:lnTo>
                  <a:pt x="59903" y="111482"/>
                </a:lnTo>
                <a:cubicBezTo>
                  <a:pt x="31405" y="111482"/>
                  <a:pt x="5621" y="89148"/>
                  <a:pt x="5621" y="58485"/>
                </a:cubicBezTo>
                <a:cubicBezTo>
                  <a:pt x="5621" y="30662"/>
                  <a:pt x="31405" y="8328"/>
                  <a:pt x="59903" y="8328"/>
                </a:cubicBezTo>
                <a:cubicBezTo>
                  <a:pt x="88400" y="8328"/>
                  <a:pt x="114184" y="30662"/>
                  <a:pt x="114184" y="58485"/>
                </a:cubicBezTo>
                <a:cubicBezTo>
                  <a:pt x="114184" y="89148"/>
                  <a:pt x="88400" y="111482"/>
                  <a:pt x="59903" y="111482"/>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87" name="Google Shape;487;p49"/>
          <p:cNvSpPr/>
          <p:nvPr/>
        </p:nvSpPr>
        <p:spPr>
          <a:xfrm>
            <a:off x="8550238" y="4036896"/>
            <a:ext cx="305130" cy="305211"/>
          </a:xfrm>
          <a:custGeom>
            <a:rect b="b" l="l" r="r" t="t"/>
            <a:pathLst>
              <a:path extrusionOk="0" h="120000" w="120000">
                <a:moveTo>
                  <a:pt x="64164" y="36151"/>
                </a:moveTo>
                <a:lnTo>
                  <a:pt x="64164" y="36151"/>
                </a:lnTo>
                <a:cubicBezTo>
                  <a:pt x="64164" y="33312"/>
                  <a:pt x="61324" y="33312"/>
                  <a:pt x="61324" y="33312"/>
                </a:cubicBezTo>
                <a:cubicBezTo>
                  <a:pt x="58675" y="33312"/>
                  <a:pt x="58675" y="33312"/>
                  <a:pt x="55835" y="36151"/>
                </a:cubicBezTo>
                <a:cubicBezTo>
                  <a:pt x="36340" y="55646"/>
                  <a:pt x="36340" y="55646"/>
                  <a:pt x="36340" y="55646"/>
                </a:cubicBezTo>
                <a:cubicBezTo>
                  <a:pt x="33501" y="58485"/>
                  <a:pt x="33501" y="61324"/>
                  <a:pt x="36340" y="61324"/>
                </a:cubicBezTo>
                <a:cubicBezTo>
                  <a:pt x="36340" y="63974"/>
                  <a:pt x="39179" y="63974"/>
                  <a:pt x="41829" y="61324"/>
                </a:cubicBezTo>
                <a:cubicBezTo>
                  <a:pt x="55835" y="47318"/>
                  <a:pt x="55835" y="47318"/>
                  <a:pt x="55835" y="47318"/>
                </a:cubicBezTo>
                <a:cubicBezTo>
                  <a:pt x="55835" y="86309"/>
                  <a:pt x="55835" y="86309"/>
                  <a:pt x="55835" y="86309"/>
                </a:cubicBezTo>
                <a:cubicBezTo>
                  <a:pt x="55835" y="86309"/>
                  <a:pt x="58675" y="89148"/>
                  <a:pt x="61324" y="89148"/>
                </a:cubicBezTo>
                <a:lnTo>
                  <a:pt x="64164" y="86309"/>
                </a:lnTo>
                <a:cubicBezTo>
                  <a:pt x="64164" y="47318"/>
                  <a:pt x="64164" y="47318"/>
                  <a:pt x="64164" y="47318"/>
                </a:cubicBezTo>
                <a:cubicBezTo>
                  <a:pt x="77981" y="61324"/>
                  <a:pt x="77981" y="61324"/>
                  <a:pt x="77981" y="61324"/>
                </a:cubicBezTo>
                <a:cubicBezTo>
                  <a:pt x="81009" y="63974"/>
                  <a:pt x="83659" y="63974"/>
                  <a:pt x="83659" y="61324"/>
                </a:cubicBezTo>
                <a:cubicBezTo>
                  <a:pt x="86498" y="61324"/>
                  <a:pt x="86498" y="58485"/>
                  <a:pt x="83659" y="55646"/>
                </a:cubicBezTo>
                <a:lnTo>
                  <a:pt x="64164" y="36151"/>
                </a:lnTo>
                <a:close/>
                <a:moveTo>
                  <a:pt x="61324" y="0"/>
                </a:moveTo>
                <a:lnTo>
                  <a:pt x="61324" y="0"/>
                </a:lnTo>
                <a:cubicBezTo>
                  <a:pt x="28012" y="0"/>
                  <a:pt x="0" y="27823"/>
                  <a:pt x="0" y="58485"/>
                </a:cubicBezTo>
                <a:cubicBezTo>
                  <a:pt x="0" y="91798"/>
                  <a:pt x="28012" y="119810"/>
                  <a:pt x="61324" y="119810"/>
                </a:cubicBezTo>
                <a:cubicBezTo>
                  <a:pt x="91987" y="119810"/>
                  <a:pt x="119810" y="91798"/>
                  <a:pt x="119810" y="58485"/>
                </a:cubicBezTo>
                <a:cubicBezTo>
                  <a:pt x="119810" y="27823"/>
                  <a:pt x="91987" y="0"/>
                  <a:pt x="61324" y="0"/>
                </a:cubicBezTo>
                <a:close/>
                <a:moveTo>
                  <a:pt x="61324" y="111482"/>
                </a:moveTo>
                <a:lnTo>
                  <a:pt x="61324" y="111482"/>
                </a:lnTo>
                <a:cubicBezTo>
                  <a:pt x="30662" y="111482"/>
                  <a:pt x="8517" y="89148"/>
                  <a:pt x="8517" y="58485"/>
                </a:cubicBezTo>
                <a:cubicBezTo>
                  <a:pt x="8517" y="30662"/>
                  <a:pt x="30662" y="8328"/>
                  <a:pt x="61324" y="8328"/>
                </a:cubicBezTo>
                <a:cubicBezTo>
                  <a:pt x="89148" y="8328"/>
                  <a:pt x="111482" y="30662"/>
                  <a:pt x="111482" y="58485"/>
                </a:cubicBezTo>
                <a:cubicBezTo>
                  <a:pt x="111482" y="89148"/>
                  <a:pt x="89148" y="111482"/>
                  <a:pt x="61324" y="111482"/>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88" name="Google Shape;488;p49"/>
          <p:cNvSpPr/>
          <p:nvPr/>
        </p:nvSpPr>
        <p:spPr>
          <a:xfrm>
            <a:off x="8061676" y="4036896"/>
            <a:ext cx="305131" cy="305211"/>
          </a:xfrm>
          <a:custGeom>
            <a:rect b="b" l="l" r="r" t="t"/>
            <a:pathLst>
              <a:path extrusionOk="0" h="120000" w="120000">
                <a:moveTo>
                  <a:pt x="83470" y="55646"/>
                </a:moveTo>
                <a:lnTo>
                  <a:pt x="83470" y="55646"/>
                </a:lnTo>
                <a:cubicBezTo>
                  <a:pt x="63974" y="36151"/>
                  <a:pt x="63974" y="36151"/>
                  <a:pt x="63974" y="36151"/>
                </a:cubicBezTo>
                <a:cubicBezTo>
                  <a:pt x="61324" y="33312"/>
                  <a:pt x="58485" y="33312"/>
                  <a:pt x="58485" y="36151"/>
                </a:cubicBezTo>
                <a:cubicBezTo>
                  <a:pt x="55646" y="36151"/>
                  <a:pt x="55646" y="38990"/>
                  <a:pt x="58485" y="41829"/>
                </a:cubicBezTo>
                <a:cubicBezTo>
                  <a:pt x="72492" y="55646"/>
                  <a:pt x="72492" y="55646"/>
                  <a:pt x="72492" y="55646"/>
                </a:cubicBezTo>
                <a:cubicBezTo>
                  <a:pt x="33312" y="55646"/>
                  <a:pt x="33312" y="55646"/>
                  <a:pt x="33312" y="55646"/>
                </a:cubicBezTo>
                <a:cubicBezTo>
                  <a:pt x="30662" y="55646"/>
                  <a:pt x="30662" y="58485"/>
                  <a:pt x="30662" y="58485"/>
                </a:cubicBezTo>
                <a:cubicBezTo>
                  <a:pt x="30662" y="61324"/>
                  <a:pt x="30662" y="63974"/>
                  <a:pt x="33312" y="63974"/>
                </a:cubicBezTo>
                <a:cubicBezTo>
                  <a:pt x="72492" y="63974"/>
                  <a:pt x="72492" y="63974"/>
                  <a:pt x="72492" y="63974"/>
                </a:cubicBezTo>
                <a:cubicBezTo>
                  <a:pt x="58485" y="77981"/>
                  <a:pt x="58485" y="77981"/>
                  <a:pt x="58485" y="77981"/>
                </a:cubicBezTo>
                <a:cubicBezTo>
                  <a:pt x="55646" y="80820"/>
                  <a:pt x="55646" y="83659"/>
                  <a:pt x="58485" y="83659"/>
                </a:cubicBezTo>
                <a:cubicBezTo>
                  <a:pt x="58485" y="86309"/>
                  <a:pt x="61324" y="86309"/>
                  <a:pt x="63974" y="83659"/>
                </a:cubicBezTo>
                <a:cubicBezTo>
                  <a:pt x="83470" y="63974"/>
                  <a:pt x="83470" y="63974"/>
                  <a:pt x="83470" y="63974"/>
                </a:cubicBezTo>
                <a:cubicBezTo>
                  <a:pt x="83470" y="61324"/>
                  <a:pt x="83470" y="61324"/>
                  <a:pt x="83470" y="58485"/>
                </a:cubicBezTo>
                <a:lnTo>
                  <a:pt x="83470" y="55646"/>
                </a:lnTo>
                <a:close/>
                <a:moveTo>
                  <a:pt x="58485" y="0"/>
                </a:moveTo>
                <a:lnTo>
                  <a:pt x="58485" y="0"/>
                </a:lnTo>
                <a:cubicBezTo>
                  <a:pt x="27823" y="0"/>
                  <a:pt x="0" y="27823"/>
                  <a:pt x="0" y="58485"/>
                </a:cubicBezTo>
                <a:cubicBezTo>
                  <a:pt x="0" y="91798"/>
                  <a:pt x="27823" y="119810"/>
                  <a:pt x="58485" y="119810"/>
                </a:cubicBezTo>
                <a:cubicBezTo>
                  <a:pt x="91798" y="119810"/>
                  <a:pt x="119810" y="91798"/>
                  <a:pt x="119810" y="58485"/>
                </a:cubicBezTo>
                <a:cubicBezTo>
                  <a:pt x="119810" y="27823"/>
                  <a:pt x="91798" y="0"/>
                  <a:pt x="58485" y="0"/>
                </a:cubicBezTo>
                <a:close/>
                <a:moveTo>
                  <a:pt x="58485" y="111482"/>
                </a:moveTo>
                <a:lnTo>
                  <a:pt x="58485" y="111482"/>
                </a:lnTo>
                <a:cubicBezTo>
                  <a:pt x="30662" y="111482"/>
                  <a:pt x="8328" y="89148"/>
                  <a:pt x="8328" y="58485"/>
                </a:cubicBezTo>
                <a:cubicBezTo>
                  <a:pt x="8328" y="30662"/>
                  <a:pt x="30662" y="8328"/>
                  <a:pt x="58485" y="8328"/>
                </a:cubicBezTo>
                <a:cubicBezTo>
                  <a:pt x="89148" y="8328"/>
                  <a:pt x="111293" y="30662"/>
                  <a:pt x="111293" y="58485"/>
                </a:cubicBezTo>
                <a:cubicBezTo>
                  <a:pt x="111293" y="89148"/>
                  <a:pt x="89148" y="111482"/>
                  <a:pt x="58485" y="111482"/>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89" name="Google Shape;489;p49"/>
          <p:cNvSpPr/>
          <p:nvPr/>
        </p:nvSpPr>
        <p:spPr>
          <a:xfrm>
            <a:off x="7574879" y="4036896"/>
            <a:ext cx="296312" cy="305211"/>
          </a:xfrm>
          <a:custGeom>
            <a:rect b="b" l="l" r="r" t="t"/>
            <a:pathLst>
              <a:path extrusionOk="0" h="120000" w="120000">
                <a:moveTo>
                  <a:pt x="59903" y="0"/>
                </a:moveTo>
                <a:lnTo>
                  <a:pt x="59903" y="0"/>
                </a:lnTo>
                <a:cubicBezTo>
                  <a:pt x="25589" y="0"/>
                  <a:pt x="0" y="27823"/>
                  <a:pt x="0" y="58485"/>
                </a:cubicBezTo>
                <a:cubicBezTo>
                  <a:pt x="0" y="91798"/>
                  <a:pt x="25589" y="119810"/>
                  <a:pt x="59903" y="119810"/>
                </a:cubicBezTo>
                <a:cubicBezTo>
                  <a:pt x="94216" y="119810"/>
                  <a:pt x="119806" y="91798"/>
                  <a:pt x="119806" y="58485"/>
                </a:cubicBezTo>
                <a:cubicBezTo>
                  <a:pt x="119806" y="27823"/>
                  <a:pt x="94216" y="0"/>
                  <a:pt x="59903" y="0"/>
                </a:cubicBezTo>
                <a:close/>
                <a:moveTo>
                  <a:pt x="59903" y="111482"/>
                </a:moveTo>
                <a:lnTo>
                  <a:pt x="59903" y="111482"/>
                </a:lnTo>
                <a:cubicBezTo>
                  <a:pt x="31405" y="111482"/>
                  <a:pt x="5621" y="89148"/>
                  <a:pt x="5621" y="58485"/>
                </a:cubicBezTo>
                <a:cubicBezTo>
                  <a:pt x="5621" y="30662"/>
                  <a:pt x="31405" y="8328"/>
                  <a:pt x="59903" y="8328"/>
                </a:cubicBezTo>
                <a:cubicBezTo>
                  <a:pt x="88400" y="8328"/>
                  <a:pt x="114184" y="30662"/>
                  <a:pt x="114184" y="58485"/>
                </a:cubicBezTo>
                <a:cubicBezTo>
                  <a:pt x="114184" y="89148"/>
                  <a:pt x="88400" y="111482"/>
                  <a:pt x="59903" y="111482"/>
                </a:cubicBezTo>
                <a:close/>
                <a:moveTo>
                  <a:pt x="85492" y="55646"/>
                </a:moveTo>
                <a:lnTo>
                  <a:pt x="85492" y="55646"/>
                </a:lnTo>
                <a:cubicBezTo>
                  <a:pt x="45557" y="55646"/>
                  <a:pt x="45557" y="55646"/>
                  <a:pt x="45557" y="55646"/>
                </a:cubicBezTo>
                <a:cubicBezTo>
                  <a:pt x="62810" y="41829"/>
                  <a:pt x="62810" y="41829"/>
                  <a:pt x="62810" y="41829"/>
                </a:cubicBezTo>
                <a:cubicBezTo>
                  <a:pt x="62810" y="38990"/>
                  <a:pt x="62810" y="36151"/>
                  <a:pt x="62810" y="36151"/>
                </a:cubicBezTo>
                <a:cubicBezTo>
                  <a:pt x="59903" y="33312"/>
                  <a:pt x="56995" y="33312"/>
                  <a:pt x="56995" y="36151"/>
                </a:cubicBezTo>
                <a:cubicBezTo>
                  <a:pt x="34313" y="55646"/>
                  <a:pt x="34313" y="55646"/>
                  <a:pt x="34313" y="55646"/>
                </a:cubicBezTo>
                <a:lnTo>
                  <a:pt x="34313" y="58485"/>
                </a:lnTo>
                <a:cubicBezTo>
                  <a:pt x="34313" y="61324"/>
                  <a:pt x="34313" y="61324"/>
                  <a:pt x="34313" y="63974"/>
                </a:cubicBezTo>
                <a:cubicBezTo>
                  <a:pt x="56995" y="83659"/>
                  <a:pt x="56995" y="83659"/>
                  <a:pt x="56995" y="83659"/>
                </a:cubicBezTo>
                <a:cubicBezTo>
                  <a:pt x="56995" y="86309"/>
                  <a:pt x="59903" y="86309"/>
                  <a:pt x="62810" y="83659"/>
                </a:cubicBezTo>
                <a:cubicBezTo>
                  <a:pt x="62810" y="83659"/>
                  <a:pt x="62810" y="80820"/>
                  <a:pt x="62810" y="77981"/>
                </a:cubicBezTo>
                <a:cubicBezTo>
                  <a:pt x="45557" y="63974"/>
                  <a:pt x="45557" y="63974"/>
                  <a:pt x="45557" y="63974"/>
                </a:cubicBezTo>
                <a:cubicBezTo>
                  <a:pt x="85492" y="63974"/>
                  <a:pt x="85492" y="63974"/>
                  <a:pt x="85492" y="63974"/>
                </a:cubicBezTo>
                <a:cubicBezTo>
                  <a:pt x="88400" y="63974"/>
                  <a:pt x="91308" y="61324"/>
                  <a:pt x="91308" y="58485"/>
                </a:cubicBezTo>
                <a:cubicBezTo>
                  <a:pt x="91308" y="58485"/>
                  <a:pt x="88400" y="55646"/>
                  <a:pt x="85492" y="55646"/>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90" name="Google Shape;490;p49"/>
          <p:cNvSpPr/>
          <p:nvPr/>
        </p:nvSpPr>
        <p:spPr>
          <a:xfrm>
            <a:off x="7079262" y="4036896"/>
            <a:ext cx="305130" cy="305211"/>
          </a:xfrm>
          <a:custGeom>
            <a:rect b="b" l="l" r="r" t="t"/>
            <a:pathLst>
              <a:path extrusionOk="0" h="120000" w="120000">
                <a:moveTo>
                  <a:pt x="61324" y="0"/>
                </a:moveTo>
                <a:lnTo>
                  <a:pt x="61324" y="0"/>
                </a:lnTo>
                <a:cubicBezTo>
                  <a:pt x="28012" y="0"/>
                  <a:pt x="0" y="27823"/>
                  <a:pt x="0" y="58485"/>
                </a:cubicBezTo>
                <a:cubicBezTo>
                  <a:pt x="0" y="91798"/>
                  <a:pt x="28012" y="119810"/>
                  <a:pt x="61324" y="119810"/>
                </a:cubicBezTo>
                <a:cubicBezTo>
                  <a:pt x="91987" y="119810"/>
                  <a:pt x="119810" y="91798"/>
                  <a:pt x="119810" y="58485"/>
                </a:cubicBezTo>
                <a:cubicBezTo>
                  <a:pt x="119810" y="27823"/>
                  <a:pt x="91987" y="0"/>
                  <a:pt x="61324" y="0"/>
                </a:cubicBezTo>
                <a:close/>
                <a:moveTo>
                  <a:pt x="61324" y="111482"/>
                </a:moveTo>
                <a:lnTo>
                  <a:pt x="61324" y="111482"/>
                </a:lnTo>
                <a:cubicBezTo>
                  <a:pt x="30662" y="111482"/>
                  <a:pt x="8328" y="89148"/>
                  <a:pt x="8328" y="58485"/>
                </a:cubicBezTo>
                <a:cubicBezTo>
                  <a:pt x="8328" y="30662"/>
                  <a:pt x="30662" y="8328"/>
                  <a:pt x="61324" y="8328"/>
                </a:cubicBezTo>
                <a:cubicBezTo>
                  <a:pt x="89148" y="8328"/>
                  <a:pt x="111482" y="30662"/>
                  <a:pt x="111482" y="58485"/>
                </a:cubicBezTo>
                <a:cubicBezTo>
                  <a:pt x="111482" y="89148"/>
                  <a:pt x="89148" y="111482"/>
                  <a:pt x="61324" y="111482"/>
                </a:cubicBezTo>
                <a:close/>
                <a:moveTo>
                  <a:pt x="86498" y="41829"/>
                </a:moveTo>
                <a:lnTo>
                  <a:pt x="86498" y="41829"/>
                </a:lnTo>
                <a:cubicBezTo>
                  <a:pt x="61324" y="69652"/>
                  <a:pt x="61324" y="69652"/>
                  <a:pt x="61324" y="69652"/>
                </a:cubicBezTo>
                <a:cubicBezTo>
                  <a:pt x="33501" y="41829"/>
                  <a:pt x="33501" y="41829"/>
                  <a:pt x="33501" y="41829"/>
                </a:cubicBezTo>
                <a:cubicBezTo>
                  <a:pt x="33501" y="41829"/>
                  <a:pt x="30662" y="41829"/>
                  <a:pt x="28012" y="41829"/>
                </a:cubicBezTo>
                <a:cubicBezTo>
                  <a:pt x="28012" y="44479"/>
                  <a:pt x="28012" y="47318"/>
                  <a:pt x="28012" y="47318"/>
                </a:cubicBezTo>
                <a:cubicBezTo>
                  <a:pt x="55835" y="75141"/>
                  <a:pt x="55835" y="75141"/>
                  <a:pt x="55835" y="75141"/>
                </a:cubicBezTo>
                <a:cubicBezTo>
                  <a:pt x="58675" y="77981"/>
                  <a:pt x="58675" y="77981"/>
                  <a:pt x="61324" y="77981"/>
                </a:cubicBezTo>
                <a:cubicBezTo>
                  <a:pt x="61324" y="77981"/>
                  <a:pt x="64164" y="77981"/>
                  <a:pt x="64164" y="75141"/>
                </a:cubicBezTo>
                <a:cubicBezTo>
                  <a:pt x="91987" y="47318"/>
                  <a:pt x="91987" y="47318"/>
                  <a:pt x="91987" y="47318"/>
                </a:cubicBezTo>
                <a:cubicBezTo>
                  <a:pt x="94826" y="47318"/>
                  <a:pt x="94826" y="44479"/>
                  <a:pt x="91987" y="41829"/>
                </a:cubicBezTo>
                <a:cubicBezTo>
                  <a:pt x="91987" y="41829"/>
                  <a:pt x="89148" y="41829"/>
                  <a:pt x="86498" y="41829"/>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91" name="Google Shape;491;p49"/>
          <p:cNvSpPr/>
          <p:nvPr/>
        </p:nvSpPr>
        <p:spPr>
          <a:xfrm>
            <a:off x="6592464" y="4036896"/>
            <a:ext cx="305130" cy="305211"/>
          </a:xfrm>
          <a:custGeom>
            <a:rect b="b" l="l" r="r" t="t"/>
            <a:pathLst>
              <a:path extrusionOk="0" h="120000" w="120000">
                <a:moveTo>
                  <a:pt x="63974" y="41829"/>
                </a:moveTo>
                <a:lnTo>
                  <a:pt x="63974" y="41829"/>
                </a:lnTo>
                <a:cubicBezTo>
                  <a:pt x="61324" y="41829"/>
                  <a:pt x="61324" y="41829"/>
                  <a:pt x="58485" y="41829"/>
                </a:cubicBezTo>
                <a:lnTo>
                  <a:pt x="55646" y="41829"/>
                </a:lnTo>
                <a:cubicBezTo>
                  <a:pt x="27823" y="69652"/>
                  <a:pt x="27823" y="69652"/>
                  <a:pt x="27823" y="69652"/>
                </a:cubicBezTo>
                <a:cubicBezTo>
                  <a:pt x="24984" y="72492"/>
                  <a:pt x="24984" y="75141"/>
                  <a:pt x="27823" y="75141"/>
                </a:cubicBezTo>
                <a:cubicBezTo>
                  <a:pt x="27823" y="77981"/>
                  <a:pt x="30662" y="77981"/>
                  <a:pt x="33312" y="75141"/>
                </a:cubicBezTo>
                <a:cubicBezTo>
                  <a:pt x="58485" y="50157"/>
                  <a:pt x="58485" y="50157"/>
                  <a:pt x="58485" y="50157"/>
                </a:cubicBezTo>
                <a:cubicBezTo>
                  <a:pt x="86309" y="75141"/>
                  <a:pt x="86309" y="75141"/>
                  <a:pt x="86309" y="75141"/>
                </a:cubicBezTo>
                <a:cubicBezTo>
                  <a:pt x="86309" y="77981"/>
                  <a:pt x="89148" y="77981"/>
                  <a:pt x="91798" y="75141"/>
                </a:cubicBezTo>
                <a:cubicBezTo>
                  <a:pt x="91798" y="75141"/>
                  <a:pt x="91798" y="72492"/>
                  <a:pt x="91798" y="69652"/>
                </a:cubicBezTo>
                <a:lnTo>
                  <a:pt x="63974" y="41829"/>
                </a:lnTo>
                <a:close/>
                <a:moveTo>
                  <a:pt x="58485" y="0"/>
                </a:moveTo>
                <a:lnTo>
                  <a:pt x="58485" y="0"/>
                </a:lnTo>
                <a:cubicBezTo>
                  <a:pt x="27823" y="0"/>
                  <a:pt x="0" y="27823"/>
                  <a:pt x="0" y="58485"/>
                </a:cubicBezTo>
                <a:cubicBezTo>
                  <a:pt x="0" y="91798"/>
                  <a:pt x="27823" y="119810"/>
                  <a:pt x="58485" y="119810"/>
                </a:cubicBezTo>
                <a:cubicBezTo>
                  <a:pt x="91798" y="119810"/>
                  <a:pt x="119810" y="91798"/>
                  <a:pt x="119810" y="58485"/>
                </a:cubicBezTo>
                <a:cubicBezTo>
                  <a:pt x="119810" y="27823"/>
                  <a:pt x="91798" y="0"/>
                  <a:pt x="58485" y="0"/>
                </a:cubicBezTo>
                <a:close/>
                <a:moveTo>
                  <a:pt x="58485" y="111482"/>
                </a:moveTo>
                <a:lnTo>
                  <a:pt x="58485" y="111482"/>
                </a:lnTo>
                <a:cubicBezTo>
                  <a:pt x="30662" y="111482"/>
                  <a:pt x="8328" y="89148"/>
                  <a:pt x="8328" y="58485"/>
                </a:cubicBezTo>
                <a:cubicBezTo>
                  <a:pt x="8328" y="30662"/>
                  <a:pt x="30662" y="8328"/>
                  <a:pt x="58485" y="8328"/>
                </a:cubicBezTo>
                <a:cubicBezTo>
                  <a:pt x="89148" y="8328"/>
                  <a:pt x="111293" y="30662"/>
                  <a:pt x="111293" y="58485"/>
                </a:cubicBezTo>
                <a:cubicBezTo>
                  <a:pt x="111293" y="89148"/>
                  <a:pt x="89148" y="111482"/>
                  <a:pt x="58485" y="111482"/>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92" name="Google Shape;492;p49"/>
          <p:cNvSpPr/>
          <p:nvPr/>
        </p:nvSpPr>
        <p:spPr>
          <a:xfrm>
            <a:off x="6102139" y="4036896"/>
            <a:ext cx="296312" cy="305211"/>
          </a:xfrm>
          <a:custGeom>
            <a:rect b="b" l="l" r="r" t="t"/>
            <a:pathLst>
              <a:path extrusionOk="0" h="120000" w="120000">
                <a:moveTo>
                  <a:pt x="76962" y="55646"/>
                </a:moveTo>
                <a:lnTo>
                  <a:pt x="76962" y="55646"/>
                </a:lnTo>
                <a:cubicBezTo>
                  <a:pt x="48465" y="27823"/>
                  <a:pt x="48465" y="27823"/>
                  <a:pt x="48465" y="27823"/>
                </a:cubicBezTo>
                <a:cubicBezTo>
                  <a:pt x="45557" y="24984"/>
                  <a:pt x="42843" y="24984"/>
                  <a:pt x="42843" y="27823"/>
                </a:cubicBezTo>
                <a:cubicBezTo>
                  <a:pt x="39935" y="27823"/>
                  <a:pt x="39935" y="30662"/>
                  <a:pt x="42843" y="33312"/>
                </a:cubicBezTo>
                <a:cubicBezTo>
                  <a:pt x="68432" y="58485"/>
                  <a:pt x="68432" y="58485"/>
                  <a:pt x="68432" y="58485"/>
                </a:cubicBezTo>
                <a:cubicBezTo>
                  <a:pt x="42843" y="86309"/>
                  <a:pt x="42843" y="86309"/>
                  <a:pt x="42843" y="86309"/>
                </a:cubicBezTo>
                <a:cubicBezTo>
                  <a:pt x="39935" y="86309"/>
                  <a:pt x="39935" y="89148"/>
                  <a:pt x="42843" y="91798"/>
                </a:cubicBezTo>
                <a:cubicBezTo>
                  <a:pt x="42843" y="91798"/>
                  <a:pt x="45557" y="91798"/>
                  <a:pt x="48465" y="91798"/>
                </a:cubicBezTo>
                <a:cubicBezTo>
                  <a:pt x="76962" y="63974"/>
                  <a:pt x="76962" y="63974"/>
                  <a:pt x="76962" y="63974"/>
                </a:cubicBezTo>
                <a:cubicBezTo>
                  <a:pt x="76962" y="61324"/>
                  <a:pt x="76962" y="61324"/>
                  <a:pt x="76962" y="58485"/>
                </a:cubicBezTo>
                <a:lnTo>
                  <a:pt x="76962" y="55646"/>
                </a:lnTo>
                <a:close/>
                <a:moveTo>
                  <a:pt x="59903" y="0"/>
                </a:moveTo>
                <a:lnTo>
                  <a:pt x="59903" y="0"/>
                </a:lnTo>
                <a:cubicBezTo>
                  <a:pt x="25589" y="0"/>
                  <a:pt x="0" y="27823"/>
                  <a:pt x="0" y="58485"/>
                </a:cubicBezTo>
                <a:cubicBezTo>
                  <a:pt x="0" y="91798"/>
                  <a:pt x="25589" y="119810"/>
                  <a:pt x="59903" y="119810"/>
                </a:cubicBezTo>
                <a:cubicBezTo>
                  <a:pt x="94216" y="119810"/>
                  <a:pt x="119806" y="91798"/>
                  <a:pt x="119806" y="58485"/>
                </a:cubicBezTo>
                <a:cubicBezTo>
                  <a:pt x="119806" y="27823"/>
                  <a:pt x="94216" y="0"/>
                  <a:pt x="59903" y="0"/>
                </a:cubicBezTo>
                <a:close/>
                <a:moveTo>
                  <a:pt x="59903" y="111482"/>
                </a:moveTo>
                <a:lnTo>
                  <a:pt x="59903" y="111482"/>
                </a:lnTo>
                <a:cubicBezTo>
                  <a:pt x="31405" y="111482"/>
                  <a:pt x="5621" y="89148"/>
                  <a:pt x="5621" y="58485"/>
                </a:cubicBezTo>
                <a:cubicBezTo>
                  <a:pt x="5621" y="30662"/>
                  <a:pt x="31405" y="8328"/>
                  <a:pt x="59903" y="8328"/>
                </a:cubicBezTo>
                <a:cubicBezTo>
                  <a:pt x="88400" y="8328"/>
                  <a:pt x="114184" y="30662"/>
                  <a:pt x="114184" y="58485"/>
                </a:cubicBezTo>
                <a:cubicBezTo>
                  <a:pt x="114184" y="89148"/>
                  <a:pt x="88400" y="111482"/>
                  <a:pt x="59903" y="111482"/>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93" name="Google Shape;493;p49"/>
          <p:cNvSpPr/>
          <p:nvPr/>
        </p:nvSpPr>
        <p:spPr>
          <a:xfrm>
            <a:off x="10516831" y="3546442"/>
            <a:ext cx="296312" cy="298154"/>
          </a:xfrm>
          <a:custGeom>
            <a:rect b="b" l="l" r="r" t="t"/>
            <a:pathLst>
              <a:path extrusionOk="0" h="120000" w="120000">
                <a:moveTo>
                  <a:pt x="77156" y="28497"/>
                </a:moveTo>
                <a:lnTo>
                  <a:pt x="77156" y="28497"/>
                </a:lnTo>
                <a:cubicBezTo>
                  <a:pt x="77156" y="25589"/>
                  <a:pt x="74248" y="25589"/>
                  <a:pt x="71340" y="28497"/>
                </a:cubicBezTo>
                <a:cubicBezTo>
                  <a:pt x="42843" y="56995"/>
                  <a:pt x="42843" y="56995"/>
                  <a:pt x="42843" y="56995"/>
                </a:cubicBezTo>
                <a:lnTo>
                  <a:pt x="42843" y="59903"/>
                </a:lnTo>
                <a:lnTo>
                  <a:pt x="42843" y="62810"/>
                </a:lnTo>
                <a:cubicBezTo>
                  <a:pt x="71340" y="91308"/>
                  <a:pt x="71340" y="91308"/>
                  <a:pt x="71340" y="91308"/>
                </a:cubicBezTo>
                <a:cubicBezTo>
                  <a:pt x="74248" y="94216"/>
                  <a:pt x="77156" y="94216"/>
                  <a:pt x="77156" y="91308"/>
                </a:cubicBezTo>
                <a:cubicBezTo>
                  <a:pt x="79870" y="91308"/>
                  <a:pt x="79870" y="88594"/>
                  <a:pt x="77156" y="85492"/>
                </a:cubicBezTo>
                <a:cubicBezTo>
                  <a:pt x="51373" y="59903"/>
                  <a:pt x="51373" y="59903"/>
                  <a:pt x="51373" y="59903"/>
                </a:cubicBezTo>
                <a:cubicBezTo>
                  <a:pt x="77156" y="34313"/>
                  <a:pt x="77156" y="34313"/>
                  <a:pt x="77156" y="34313"/>
                </a:cubicBezTo>
                <a:cubicBezTo>
                  <a:pt x="79870" y="31405"/>
                  <a:pt x="79870" y="28497"/>
                  <a:pt x="77156" y="28497"/>
                </a:cubicBezTo>
                <a:close/>
                <a:moveTo>
                  <a:pt x="59903" y="0"/>
                </a:moveTo>
                <a:lnTo>
                  <a:pt x="59903" y="0"/>
                </a:lnTo>
                <a:cubicBezTo>
                  <a:pt x="25589" y="0"/>
                  <a:pt x="0" y="25589"/>
                  <a:pt x="0" y="59903"/>
                </a:cubicBezTo>
                <a:cubicBezTo>
                  <a:pt x="0" y="94216"/>
                  <a:pt x="25589" y="119806"/>
                  <a:pt x="59903" y="119806"/>
                </a:cubicBezTo>
                <a:cubicBezTo>
                  <a:pt x="94216" y="119806"/>
                  <a:pt x="119806" y="94216"/>
                  <a:pt x="119806" y="59903"/>
                </a:cubicBezTo>
                <a:cubicBezTo>
                  <a:pt x="119806" y="25589"/>
                  <a:pt x="94216" y="0"/>
                  <a:pt x="59903" y="0"/>
                </a:cubicBezTo>
                <a:close/>
                <a:moveTo>
                  <a:pt x="59903" y="114184"/>
                </a:moveTo>
                <a:lnTo>
                  <a:pt x="59903" y="114184"/>
                </a:lnTo>
                <a:cubicBezTo>
                  <a:pt x="31405" y="114184"/>
                  <a:pt x="5621" y="88594"/>
                  <a:pt x="5621" y="59903"/>
                </a:cubicBezTo>
                <a:cubicBezTo>
                  <a:pt x="5621" y="31405"/>
                  <a:pt x="31405" y="5621"/>
                  <a:pt x="59903" y="5621"/>
                </a:cubicBezTo>
                <a:cubicBezTo>
                  <a:pt x="88594" y="5621"/>
                  <a:pt x="114184" y="31405"/>
                  <a:pt x="114184" y="59903"/>
                </a:cubicBezTo>
                <a:cubicBezTo>
                  <a:pt x="114184" y="88594"/>
                  <a:pt x="88594" y="114184"/>
                  <a:pt x="59903" y="114184"/>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94" name="Google Shape;494;p49"/>
          <p:cNvSpPr/>
          <p:nvPr/>
        </p:nvSpPr>
        <p:spPr>
          <a:xfrm>
            <a:off x="10022979" y="3562321"/>
            <a:ext cx="310423" cy="254048"/>
          </a:xfrm>
          <a:custGeom>
            <a:rect b="b" l="l" r="r" t="t"/>
            <a:pathLst>
              <a:path extrusionOk="0" h="120000" w="120000">
                <a:moveTo>
                  <a:pt x="111679" y="6779"/>
                </a:moveTo>
                <a:lnTo>
                  <a:pt x="111679" y="6779"/>
                </a:lnTo>
                <a:cubicBezTo>
                  <a:pt x="106317" y="0"/>
                  <a:pt x="97996" y="0"/>
                  <a:pt x="92634" y="6779"/>
                </a:cubicBezTo>
                <a:cubicBezTo>
                  <a:pt x="38274" y="73220"/>
                  <a:pt x="38274" y="73220"/>
                  <a:pt x="38274" y="73220"/>
                </a:cubicBezTo>
                <a:cubicBezTo>
                  <a:pt x="27365" y="56723"/>
                  <a:pt x="27365" y="56723"/>
                  <a:pt x="27365" y="56723"/>
                </a:cubicBezTo>
                <a:cubicBezTo>
                  <a:pt x="19044" y="46779"/>
                  <a:pt x="10909" y="46779"/>
                  <a:pt x="5546" y="56723"/>
                </a:cubicBezTo>
                <a:cubicBezTo>
                  <a:pt x="0" y="63276"/>
                  <a:pt x="0" y="73220"/>
                  <a:pt x="5546" y="83389"/>
                </a:cubicBezTo>
                <a:cubicBezTo>
                  <a:pt x="29953" y="109830"/>
                  <a:pt x="29953" y="109830"/>
                  <a:pt x="29953" y="109830"/>
                </a:cubicBezTo>
                <a:cubicBezTo>
                  <a:pt x="35500" y="119774"/>
                  <a:pt x="43636" y="119774"/>
                  <a:pt x="49183" y="109830"/>
                </a:cubicBezTo>
                <a:cubicBezTo>
                  <a:pt x="111679" y="33446"/>
                  <a:pt x="111679" y="33446"/>
                  <a:pt x="111679" y="33446"/>
                </a:cubicBezTo>
                <a:cubicBezTo>
                  <a:pt x="119815" y="26666"/>
                  <a:pt x="119815" y="13333"/>
                  <a:pt x="111679" y="6779"/>
                </a:cubicBezTo>
                <a:close/>
                <a:moveTo>
                  <a:pt x="106317" y="26666"/>
                </a:moveTo>
                <a:lnTo>
                  <a:pt x="106317" y="26666"/>
                </a:lnTo>
                <a:cubicBezTo>
                  <a:pt x="106317" y="26666"/>
                  <a:pt x="46409" y="103276"/>
                  <a:pt x="43636" y="103276"/>
                </a:cubicBezTo>
                <a:cubicBezTo>
                  <a:pt x="40862" y="106440"/>
                  <a:pt x="38274" y="106440"/>
                  <a:pt x="35500" y="103276"/>
                </a:cubicBezTo>
                <a:lnTo>
                  <a:pt x="10909" y="73220"/>
                </a:lnTo>
                <a:cubicBezTo>
                  <a:pt x="8320" y="70056"/>
                  <a:pt x="8320" y="66666"/>
                  <a:pt x="10909" y="63276"/>
                </a:cubicBezTo>
                <a:cubicBezTo>
                  <a:pt x="13682" y="59887"/>
                  <a:pt x="19044" y="59887"/>
                  <a:pt x="21818" y="63276"/>
                </a:cubicBezTo>
                <a:cubicBezTo>
                  <a:pt x="38274" y="83389"/>
                  <a:pt x="38274" y="83389"/>
                  <a:pt x="38274" y="83389"/>
                </a:cubicBezTo>
                <a:cubicBezTo>
                  <a:pt x="97996" y="13333"/>
                  <a:pt x="97996" y="13333"/>
                  <a:pt x="97996" y="13333"/>
                </a:cubicBezTo>
                <a:cubicBezTo>
                  <a:pt x="100770" y="10169"/>
                  <a:pt x="103543" y="10169"/>
                  <a:pt x="106317" y="13333"/>
                </a:cubicBezTo>
                <a:cubicBezTo>
                  <a:pt x="111679" y="16723"/>
                  <a:pt x="111679" y="23276"/>
                  <a:pt x="106317" y="26666"/>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95" name="Google Shape;495;p49"/>
          <p:cNvSpPr/>
          <p:nvPr/>
        </p:nvSpPr>
        <p:spPr>
          <a:xfrm>
            <a:off x="9553818" y="3576434"/>
            <a:ext cx="248691" cy="248755"/>
          </a:xfrm>
          <a:custGeom>
            <a:rect b="b" l="l" r="r" t="t"/>
            <a:pathLst>
              <a:path extrusionOk="0" h="120000" w="120000">
                <a:moveTo>
                  <a:pt x="85581" y="61627"/>
                </a:moveTo>
                <a:lnTo>
                  <a:pt x="85581" y="61627"/>
                </a:lnTo>
                <a:cubicBezTo>
                  <a:pt x="113023" y="34186"/>
                  <a:pt x="113023" y="34186"/>
                  <a:pt x="113023" y="34186"/>
                </a:cubicBezTo>
                <a:cubicBezTo>
                  <a:pt x="119767" y="27441"/>
                  <a:pt x="119767" y="16976"/>
                  <a:pt x="113023" y="10232"/>
                </a:cubicBezTo>
                <a:cubicBezTo>
                  <a:pt x="106046" y="0"/>
                  <a:pt x="92558" y="0"/>
                  <a:pt x="85581" y="10232"/>
                </a:cubicBezTo>
                <a:cubicBezTo>
                  <a:pt x="61627" y="34186"/>
                  <a:pt x="61627" y="34186"/>
                  <a:pt x="61627" y="34186"/>
                </a:cubicBezTo>
                <a:cubicBezTo>
                  <a:pt x="34186" y="10232"/>
                  <a:pt x="34186" y="10232"/>
                  <a:pt x="34186" y="10232"/>
                </a:cubicBezTo>
                <a:cubicBezTo>
                  <a:pt x="27441" y="0"/>
                  <a:pt x="16976" y="0"/>
                  <a:pt x="10232" y="10232"/>
                </a:cubicBezTo>
                <a:cubicBezTo>
                  <a:pt x="0" y="16976"/>
                  <a:pt x="0" y="27441"/>
                  <a:pt x="10232" y="34186"/>
                </a:cubicBezTo>
                <a:cubicBezTo>
                  <a:pt x="34186" y="61627"/>
                  <a:pt x="34186" y="61627"/>
                  <a:pt x="34186" y="61627"/>
                </a:cubicBezTo>
                <a:cubicBezTo>
                  <a:pt x="10232" y="85581"/>
                  <a:pt x="10232" y="85581"/>
                  <a:pt x="10232" y="85581"/>
                </a:cubicBezTo>
                <a:cubicBezTo>
                  <a:pt x="0" y="92558"/>
                  <a:pt x="0" y="106046"/>
                  <a:pt x="10232" y="113023"/>
                </a:cubicBezTo>
                <a:cubicBezTo>
                  <a:pt x="16976" y="119767"/>
                  <a:pt x="27441" y="119767"/>
                  <a:pt x="34186" y="113023"/>
                </a:cubicBezTo>
                <a:cubicBezTo>
                  <a:pt x="61627" y="85581"/>
                  <a:pt x="61627" y="85581"/>
                  <a:pt x="61627" y="85581"/>
                </a:cubicBezTo>
                <a:cubicBezTo>
                  <a:pt x="85581" y="113023"/>
                  <a:pt x="85581" y="113023"/>
                  <a:pt x="85581" y="113023"/>
                </a:cubicBezTo>
                <a:cubicBezTo>
                  <a:pt x="92558" y="119767"/>
                  <a:pt x="106046" y="119767"/>
                  <a:pt x="113023" y="113023"/>
                </a:cubicBezTo>
                <a:cubicBezTo>
                  <a:pt x="119767" y="106046"/>
                  <a:pt x="119767" y="92558"/>
                  <a:pt x="113023" y="85581"/>
                </a:cubicBezTo>
                <a:lnTo>
                  <a:pt x="85581" y="61627"/>
                </a:lnTo>
                <a:close/>
                <a:moveTo>
                  <a:pt x="106046" y="106046"/>
                </a:moveTo>
                <a:lnTo>
                  <a:pt x="106046" y="106046"/>
                </a:lnTo>
                <a:cubicBezTo>
                  <a:pt x="102558" y="109534"/>
                  <a:pt x="95813" y="109534"/>
                  <a:pt x="92558" y="106046"/>
                </a:cubicBezTo>
                <a:cubicBezTo>
                  <a:pt x="61627" y="71860"/>
                  <a:pt x="61627" y="71860"/>
                  <a:pt x="61627" y="71860"/>
                </a:cubicBezTo>
                <a:cubicBezTo>
                  <a:pt x="27441" y="106046"/>
                  <a:pt x="27441" y="106046"/>
                  <a:pt x="27441" y="106046"/>
                </a:cubicBezTo>
                <a:cubicBezTo>
                  <a:pt x="23953" y="109534"/>
                  <a:pt x="16976" y="109534"/>
                  <a:pt x="13720" y="106046"/>
                </a:cubicBezTo>
                <a:cubicBezTo>
                  <a:pt x="10232" y="102558"/>
                  <a:pt x="10232" y="95813"/>
                  <a:pt x="13720" y="92558"/>
                </a:cubicBezTo>
                <a:cubicBezTo>
                  <a:pt x="47906" y="61627"/>
                  <a:pt x="47906" y="61627"/>
                  <a:pt x="47906" y="61627"/>
                </a:cubicBezTo>
                <a:cubicBezTo>
                  <a:pt x="13720" y="27441"/>
                  <a:pt x="13720" y="27441"/>
                  <a:pt x="13720" y="27441"/>
                </a:cubicBezTo>
                <a:cubicBezTo>
                  <a:pt x="10232" y="23953"/>
                  <a:pt x="10232" y="16976"/>
                  <a:pt x="13720" y="13720"/>
                </a:cubicBezTo>
                <a:cubicBezTo>
                  <a:pt x="16976" y="10232"/>
                  <a:pt x="23953" y="10232"/>
                  <a:pt x="27441" y="13720"/>
                </a:cubicBezTo>
                <a:cubicBezTo>
                  <a:pt x="61627" y="47906"/>
                  <a:pt x="61627" y="47906"/>
                  <a:pt x="61627" y="47906"/>
                </a:cubicBezTo>
                <a:cubicBezTo>
                  <a:pt x="92558" y="13720"/>
                  <a:pt x="92558" y="13720"/>
                  <a:pt x="92558" y="13720"/>
                </a:cubicBezTo>
                <a:cubicBezTo>
                  <a:pt x="95813" y="10232"/>
                  <a:pt x="102558" y="10232"/>
                  <a:pt x="106046" y="13720"/>
                </a:cubicBezTo>
                <a:cubicBezTo>
                  <a:pt x="109534" y="16976"/>
                  <a:pt x="109534" y="23953"/>
                  <a:pt x="106046" y="27441"/>
                </a:cubicBezTo>
                <a:cubicBezTo>
                  <a:pt x="71860" y="61627"/>
                  <a:pt x="71860" y="61627"/>
                  <a:pt x="71860" y="61627"/>
                </a:cubicBezTo>
                <a:cubicBezTo>
                  <a:pt x="106046" y="92558"/>
                  <a:pt x="106046" y="92558"/>
                  <a:pt x="106046" y="92558"/>
                </a:cubicBezTo>
                <a:cubicBezTo>
                  <a:pt x="109534" y="95813"/>
                  <a:pt x="109534" y="102558"/>
                  <a:pt x="106046" y="106046"/>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96" name="Google Shape;496;p49"/>
          <p:cNvSpPr/>
          <p:nvPr/>
        </p:nvSpPr>
        <p:spPr>
          <a:xfrm>
            <a:off x="9045855" y="3661118"/>
            <a:ext cx="296312" cy="72333"/>
          </a:xfrm>
          <a:custGeom>
            <a:rect b="b" l="l" r="r" t="t"/>
            <a:pathLst>
              <a:path extrusionOk="0" h="120000" w="120000">
                <a:moveTo>
                  <a:pt x="105654" y="0"/>
                </a:moveTo>
                <a:lnTo>
                  <a:pt x="105654" y="0"/>
                </a:lnTo>
                <a:cubicBezTo>
                  <a:pt x="14151" y="0"/>
                  <a:pt x="14151" y="0"/>
                  <a:pt x="14151" y="0"/>
                </a:cubicBezTo>
                <a:cubicBezTo>
                  <a:pt x="5621" y="0"/>
                  <a:pt x="0" y="23513"/>
                  <a:pt x="0" y="59189"/>
                </a:cubicBezTo>
                <a:cubicBezTo>
                  <a:pt x="0" y="94864"/>
                  <a:pt x="5621" y="119189"/>
                  <a:pt x="14151" y="119189"/>
                </a:cubicBezTo>
                <a:cubicBezTo>
                  <a:pt x="105654" y="119189"/>
                  <a:pt x="105654" y="119189"/>
                  <a:pt x="105654" y="119189"/>
                </a:cubicBezTo>
                <a:cubicBezTo>
                  <a:pt x="114184" y="119189"/>
                  <a:pt x="119806" y="94864"/>
                  <a:pt x="119806" y="59189"/>
                </a:cubicBezTo>
                <a:cubicBezTo>
                  <a:pt x="119806" y="23513"/>
                  <a:pt x="114184" y="0"/>
                  <a:pt x="105654" y="0"/>
                </a:cubicBezTo>
                <a:close/>
                <a:moveTo>
                  <a:pt x="105654" y="94864"/>
                </a:moveTo>
                <a:lnTo>
                  <a:pt x="105654" y="94864"/>
                </a:lnTo>
                <a:cubicBezTo>
                  <a:pt x="14151" y="94864"/>
                  <a:pt x="14151" y="94864"/>
                  <a:pt x="14151" y="94864"/>
                </a:cubicBezTo>
                <a:cubicBezTo>
                  <a:pt x="11437" y="94864"/>
                  <a:pt x="5621" y="71351"/>
                  <a:pt x="5621" y="59189"/>
                </a:cubicBezTo>
                <a:cubicBezTo>
                  <a:pt x="5621" y="47027"/>
                  <a:pt x="11437" y="23513"/>
                  <a:pt x="14151" y="23513"/>
                </a:cubicBezTo>
                <a:cubicBezTo>
                  <a:pt x="105654" y="23513"/>
                  <a:pt x="105654" y="23513"/>
                  <a:pt x="105654" y="23513"/>
                </a:cubicBezTo>
                <a:cubicBezTo>
                  <a:pt x="108368" y="23513"/>
                  <a:pt x="114184" y="47027"/>
                  <a:pt x="114184" y="59189"/>
                </a:cubicBezTo>
                <a:cubicBezTo>
                  <a:pt x="114184" y="71351"/>
                  <a:pt x="108368" y="94864"/>
                  <a:pt x="105654" y="94864"/>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97" name="Google Shape;497;p49"/>
          <p:cNvSpPr/>
          <p:nvPr/>
        </p:nvSpPr>
        <p:spPr>
          <a:xfrm>
            <a:off x="8550238" y="3546442"/>
            <a:ext cx="305130" cy="298154"/>
          </a:xfrm>
          <a:custGeom>
            <a:rect b="b" l="l" r="r" t="t"/>
            <a:pathLst>
              <a:path extrusionOk="0" h="120000" w="120000">
                <a:moveTo>
                  <a:pt x="105993" y="45751"/>
                </a:moveTo>
                <a:lnTo>
                  <a:pt x="105993" y="45751"/>
                </a:lnTo>
                <a:cubicBezTo>
                  <a:pt x="75331" y="45751"/>
                  <a:pt x="75331" y="45751"/>
                  <a:pt x="75331" y="45751"/>
                </a:cubicBezTo>
                <a:cubicBezTo>
                  <a:pt x="75331" y="14345"/>
                  <a:pt x="75331" y="14345"/>
                  <a:pt x="75331" y="14345"/>
                </a:cubicBezTo>
                <a:cubicBezTo>
                  <a:pt x="75331" y="5621"/>
                  <a:pt x="69842" y="0"/>
                  <a:pt x="61324" y="0"/>
                </a:cubicBezTo>
                <a:cubicBezTo>
                  <a:pt x="52996" y="0"/>
                  <a:pt x="44668" y="5621"/>
                  <a:pt x="44668" y="14345"/>
                </a:cubicBezTo>
                <a:cubicBezTo>
                  <a:pt x="44668" y="45751"/>
                  <a:pt x="44668" y="45751"/>
                  <a:pt x="44668" y="45751"/>
                </a:cubicBezTo>
                <a:cubicBezTo>
                  <a:pt x="16845" y="45751"/>
                  <a:pt x="16845" y="45751"/>
                  <a:pt x="16845" y="45751"/>
                </a:cubicBezTo>
                <a:cubicBezTo>
                  <a:pt x="8517" y="45751"/>
                  <a:pt x="0" y="51373"/>
                  <a:pt x="0" y="59903"/>
                </a:cubicBezTo>
                <a:cubicBezTo>
                  <a:pt x="0" y="68432"/>
                  <a:pt x="8517" y="74248"/>
                  <a:pt x="16845" y="74248"/>
                </a:cubicBezTo>
                <a:cubicBezTo>
                  <a:pt x="44668" y="74248"/>
                  <a:pt x="44668" y="74248"/>
                  <a:pt x="44668" y="74248"/>
                </a:cubicBezTo>
                <a:cubicBezTo>
                  <a:pt x="44668" y="105654"/>
                  <a:pt x="44668" y="105654"/>
                  <a:pt x="44668" y="105654"/>
                </a:cubicBezTo>
                <a:cubicBezTo>
                  <a:pt x="44668" y="114184"/>
                  <a:pt x="52996" y="119806"/>
                  <a:pt x="61324" y="119806"/>
                </a:cubicBezTo>
                <a:cubicBezTo>
                  <a:pt x="69842" y="119806"/>
                  <a:pt x="75331" y="114184"/>
                  <a:pt x="75331" y="105654"/>
                </a:cubicBezTo>
                <a:cubicBezTo>
                  <a:pt x="75331" y="74248"/>
                  <a:pt x="75331" y="74248"/>
                  <a:pt x="75331" y="74248"/>
                </a:cubicBezTo>
                <a:cubicBezTo>
                  <a:pt x="105993" y="74248"/>
                  <a:pt x="105993" y="74248"/>
                  <a:pt x="105993" y="74248"/>
                </a:cubicBezTo>
                <a:cubicBezTo>
                  <a:pt x="114321" y="74248"/>
                  <a:pt x="119810" y="68432"/>
                  <a:pt x="119810" y="59903"/>
                </a:cubicBezTo>
                <a:cubicBezTo>
                  <a:pt x="119810" y="51373"/>
                  <a:pt x="114321" y="45751"/>
                  <a:pt x="105993" y="45751"/>
                </a:cubicBezTo>
                <a:close/>
                <a:moveTo>
                  <a:pt x="105993" y="68432"/>
                </a:moveTo>
                <a:lnTo>
                  <a:pt x="105993" y="68432"/>
                </a:lnTo>
                <a:cubicBezTo>
                  <a:pt x="67003" y="68432"/>
                  <a:pt x="67003" y="68432"/>
                  <a:pt x="67003" y="68432"/>
                </a:cubicBezTo>
                <a:cubicBezTo>
                  <a:pt x="67003" y="105654"/>
                  <a:pt x="67003" y="105654"/>
                  <a:pt x="67003" y="105654"/>
                </a:cubicBezTo>
                <a:cubicBezTo>
                  <a:pt x="67003" y="108368"/>
                  <a:pt x="64164" y="114184"/>
                  <a:pt x="61324" y="114184"/>
                </a:cubicBezTo>
                <a:cubicBezTo>
                  <a:pt x="55835" y="114184"/>
                  <a:pt x="52996" y="108368"/>
                  <a:pt x="52996" y="105654"/>
                </a:cubicBezTo>
                <a:cubicBezTo>
                  <a:pt x="52996" y="68432"/>
                  <a:pt x="52996" y="68432"/>
                  <a:pt x="52996" y="68432"/>
                </a:cubicBezTo>
                <a:cubicBezTo>
                  <a:pt x="16845" y="68432"/>
                  <a:pt x="16845" y="68432"/>
                  <a:pt x="16845" y="68432"/>
                </a:cubicBezTo>
                <a:cubicBezTo>
                  <a:pt x="11167" y="68432"/>
                  <a:pt x="8517" y="62810"/>
                  <a:pt x="8517" y="59903"/>
                </a:cubicBezTo>
                <a:cubicBezTo>
                  <a:pt x="8517" y="56995"/>
                  <a:pt x="11167" y="51373"/>
                  <a:pt x="16845" y="51373"/>
                </a:cubicBezTo>
                <a:cubicBezTo>
                  <a:pt x="52996" y="51373"/>
                  <a:pt x="52996" y="51373"/>
                  <a:pt x="52996" y="51373"/>
                </a:cubicBezTo>
                <a:cubicBezTo>
                  <a:pt x="52996" y="14345"/>
                  <a:pt x="52996" y="14345"/>
                  <a:pt x="52996" y="14345"/>
                </a:cubicBezTo>
                <a:cubicBezTo>
                  <a:pt x="52996" y="11437"/>
                  <a:pt x="55835" y="5621"/>
                  <a:pt x="61324" y="5621"/>
                </a:cubicBezTo>
                <a:cubicBezTo>
                  <a:pt x="64164" y="5621"/>
                  <a:pt x="67003" y="11437"/>
                  <a:pt x="67003" y="14345"/>
                </a:cubicBezTo>
                <a:cubicBezTo>
                  <a:pt x="67003" y="51373"/>
                  <a:pt x="67003" y="51373"/>
                  <a:pt x="67003" y="51373"/>
                </a:cubicBezTo>
                <a:cubicBezTo>
                  <a:pt x="105993" y="51373"/>
                  <a:pt x="105993" y="51373"/>
                  <a:pt x="105993" y="51373"/>
                </a:cubicBezTo>
                <a:cubicBezTo>
                  <a:pt x="108832" y="51373"/>
                  <a:pt x="111482" y="56995"/>
                  <a:pt x="111482" y="59903"/>
                </a:cubicBezTo>
                <a:cubicBezTo>
                  <a:pt x="111482" y="62810"/>
                  <a:pt x="108832" y="68432"/>
                  <a:pt x="105993" y="68432"/>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98" name="Google Shape;498;p49"/>
          <p:cNvSpPr/>
          <p:nvPr/>
        </p:nvSpPr>
        <p:spPr>
          <a:xfrm>
            <a:off x="8061676" y="3562321"/>
            <a:ext cx="305131" cy="268161"/>
          </a:xfrm>
          <a:custGeom>
            <a:rect b="b" l="l" r="r" t="t"/>
            <a:pathLst>
              <a:path extrusionOk="0" h="120000" w="120000">
                <a:moveTo>
                  <a:pt x="13817" y="34652"/>
                </a:moveTo>
                <a:lnTo>
                  <a:pt x="13817" y="34652"/>
                </a:lnTo>
                <a:cubicBezTo>
                  <a:pt x="102965" y="34652"/>
                  <a:pt x="102965" y="34652"/>
                  <a:pt x="102965" y="34652"/>
                </a:cubicBezTo>
                <a:cubicBezTo>
                  <a:pt x="111293" y="34652"/>
                  <a:pt x="119810" y="28449"/>
                  <a:pt x="119810" y="19037"/>
                </a:cubicBezTo>
                <a:cubicBezTo>
                  <a:pt x="119810" y="9625"/>
                  <a:pt x="111293" y="0"/>
                  <a:pt x="102965" y="0"/>
                </a:cubicBezTo>
                <a:cubicBezTo>
                  <a:pt x="13817" y="0"/>
                  <a:pt x="13817" y="0"/>
                  <a:pt x="13817" y="0"/>
                </a:cubicBezTo>
                <a:cubicBezTo>
                  <a:pt x="5488" y="0"/>
                  <a:pt x="0" y="9625"/>
                  <a:pt x="0" y="19037"/>
                </a:cubicBezTo>
                <a:cubicBezTo>
                  <a:pt x="0" y="28449"/>
                  <a:pt x="5488" y="34652"/>
                  <a:pt x="13817" y="34652"/>
                </a:cubicBezTo>
                <a:close/>
                <a:moveTo>
                  <a:pt x="13817" y="9625"/>
                </a:moveTo>
                <a:lnTo>
                  <a:pt x="13817" y="9625"/>
                </a:lnTo>
                <a:cubicBezTo>
                  <a:pt x="102965" y="9625"/>
                  <a:pt x="102965" y="9625"/>
                  <a:pt x="102965" y="9625"/>
                </a:cubicBezTo>
                <a:cubicBezTo>
                  <a:pt x="108643" y="9625"/>
                  <a:pt x="111293" y="12620"/>
                  <a:pt x="111293" y="19037"/>
                </a:cubicBezTo>
                <a:cubicBezTo>
                  <a:pt x="111293" y="22032"/>
                  <a:pt x="108643" y="25240"/>
                  <a:pt x="102965" y="25240"/>
                </a:cubicBezTo>
                <a:cubicBezTo>
                  <a:pt x="13817" y="25240"/>
                  <a:pt x="13817" y="25240"/>
                  <a:pt x="13817" y="25240"/>
                </a:cubicBezTo>
                <a:cubicBezTo>
                  <a:pt x="10977" y="25240"/>
                  <a:pt x="8328" y="22032"/>
                  <a:pt x="8328" y="19037"/>
                </a:cubicBezTo>
                <a:cubicBezTo>
                  <a:pt x="8328" y="12620"/>
                  <a:pt x="10977" y="9625"/>
                  <a:pt x="13817" y="9625"/>
                </a:cubicBezTo>
                <a:close/>
                <a:moveTo>
                  <a:pt x="102965" y="44278"/>
                </a:moveTo>
                <a:lnTo>
                  <a:pt x="102965" y="44278"/>
                </a:lnTo>
                <a:cubicBezTo>
                  <a:pt x="13817" y="44278"/>
                  <a:pt x="13817" y="44278"/>
                  <a:pt x="13817" y="44278"/>
                </a:cubicBezTo>
                <a:cubicBezTo>
                  <a:pt x="5488" y="44278"/>
                  <a:pt x="0" y="50481"/>
                  <a:pt x="0" y="59893"/>
                </a:cubicBezTo>
                <a:cubicBezTo>
                  <a:pt x="0" y="69304"/>
                  <a:pt x="5488" y="75721"/>
                  <a:pt x="13817" y="75721"/>
                </a:cubicBezTo>
                <a:cubicBezTo>
                  <a:pt x="102965" y="75721"/>
                  <a:pt x="102965" y="75721"/>
                  <a:pt x="102965" y="75721"/>
                </a:cubicBezTo>
                <a:cubicBezTo>
                  <a:pt x="111293" y="75721"/>
                  <a:pt x="119810" y="69304"/>
                  <a:pt x="119810" y="59893"/>
                </a:cubicBezTo>
                <a:cubicBezTo>
                  <a:pt x="119810" y="50481"/>
                  <a:pt x="111293" y="44278"/>
                  <a:pt x="102965" y="44278"/>
                </a:cubicBezTo>
                <a:close/>
                <a:moveTo>
                  <a:pt x="102965" y="69304"/>
                </a:moveTo>
                <a:lnTo>
                  <a:pt x="102965" y="69304"/>
                </a:lnTo>
                <a:cubicBezTo>
                  <a:pt x="13817" y="69304"/>
                  <a:pt x="13817" y="69304"/>
                  <a:pt x="13817" y="69304"/>
                </a:cubicBezTo>
                <a:cubicBezTo>
                  <a:pt x="10977" y="69304"/>
                  <a:pt x="8328" y="63101"/>
                  <a:pt x="8328" y="59893"/>
                </a:cubicBezTo>
                <a:cubicBezTo>
                  <a:pt x="8328" y="56684"/>
                  <a:pt x="10977" y="50481"/>
                  <a:pt x="13817" y="50481"/>
                </a:cubicBezTo>
                <a:cubicBezTo>
                  <a:pt x="102965" y="50481"/>
                  <a:pt x="102965" y="50481"/>
                  <a:pt x="102965" y="50481"/>
                </a:cubicBezTo>
                <a:cubicBezTo>
                  <a:pt x="108643" y="50481"/>
                  <a:pt x="111293" y="56684"/>
                  <a:pt x="111293" y="59893"/>
                </a:cubicBezTo>
                <a:cubicBezTo>
                  <a:pt x="111293" y="63101"/>
                  <a:pt x="108643" y="69304"/>
                  <a:pt x="102965" y="69304"/>
                </a:cubicBezTo>
                <a:close/>
                <a:moveTo>
                  <a:pt x="102965" y="85133"/>
                </a:moveTo>
                <a:lnTo>
                  <a:pt x="102965" y="85133"/>
                </a:lnTo>
                <a:cubicBezTo>
                  <a:pt x="13817" y="85133"/>
                  <a:pt x="13817" y="85133"/>
                  <a:pt x="13817" y="85133"/>
                </a:cubicBezTo>
                <a:cubicBezTo>
                  <a:pt x="5488" y="85133"/>
                  <a:pt x="0" y="91550"/>
                  <a:pt x="0" y="100748"/>
                </a:cubicBezTo>
                <a:cubicBezTo>
                  <a:pt x="0" y="110374"/>
                  <a:pt x="5488" y="119786"/>
                  <a:pt x="13817" y="119786"/>
                </a:cubicBezTo>
                <a:cubicBezTo>
                  <a:pt x="102965" y="119786"/>
                  <a:pt x="102965" y="119786"/>
                  <a:pt x="102965" y="119786"/>
                </a:cubicBezTo>
                <a:cubicBezTo>
                  <a:pt x="111293" y="119786"/>
                  <a:pt x="119810" y="110374"/>
                  <a:pt x="119810" y="100748"/>
                </a:cubicBezTo>
                <a:cubicBezTo>
                  <a:pt x="119810" y="91550"/>
                  <a:pt x="111293" y="85133"/>
                  <a:pt x="102965" y="85133"/>
                </a:cubicBezTo>
                <a:close/>
                <a:moveTo>
                  <a:pt x="102965" y="110374"/>
                </a:moveTo>
                <a:lnTo>
                  <a:pt x="102965" y="110374"/>
                </a:lnTo>
                <a:cubicBezTo>
                  <a:pt x="13817" y="110374"/>
                  <a:pt x="13817" y="110374"/>
                  <a:pt x="13817" y="110374"/>
                </a:cubicBezTo>
                <a:cubicBezTo>
                  <a:pt x="10977" y="110374"/>
                  <a:pt x="8328" y="107165"/>
                  <a:pt x="8328" y="100748"/>
                </a:cubicBezTo>
                <a:cubicBezTo>
                  <a:pt x="8328" y="97754"/>
                  <a:pt x="10977" y="94545"/>
                  <a:pt x="13817" y="94545"/>
                </a:cubicBezTo>
                <a:cubicBezTo>
                  <a:pt x="102965" y="94545"/>
                  <a:pt x="102965" y="94545"/>
                  <a:pt x="102965" y="94545"/>
                </a:cubicBezTo>
                <a:cubicBezTo>
                  <a:pt x="108643" y="94545"/>
                  <a:pt x="111293" y="97754"/>
                  <a:pt x="111293" y="100748"/>
                </a:cubicBezTo>
                <a:cubicBezTo>
                  <a:pt x="111293" y="107165"/>
                  <a:pt x="108643" y="110374"/>
                  <a:pt x="102965" y="110374"/>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99" name="Google Shape;499;p49"/>
          <p:cNvSpPr/>
          <p:nvPr/>
        </p:nvSpPr>
        <p:spPr>
          <a:xfrm>
            <a:off x="7574879" y="3546442"/>
            <a:ext cx="296312" cy="298154"/>
          </a:xfrm>
          <a:custGeom>
            <a:rect b="b" l="l" r="r" t="t"/>
            <a:pathLst>
              <a:path extrusionOk="0" h="120000" w="120000">
                <a:moveTo>
                  <a:pt x="82778" y="34313"/>
                </a:moveTo>
                <a:lnTo>
                  <a:pt x="82778" y="34313"/>
                </a:lnTo>
                <a:cubicBezTo>
                  <a:pt x="79870" y="31405"/>
                  <a:pt x="79870" y="34313"/>
                  <a:pt x="77156" y="34313"/>
                </a:cubicBezTo>
                <a:cubicBezTo>
                  <a:pt x="54281" y="77156"/>
                  <a:pt x="54281" y="77156"/>
                  <a:pt x="54281" y="77156"/>
                </a:cubicBezTo>
                <a:cubicBezTo>
                  <a:pt x="39935" y="65718"/>
                  <a:pt x="39935" y="65718"/>
                  <a:pt x="39935" y="65718"/>
                </a:cubicBezTo>
                <a:cubicBezTo>
                  <a:pt x="37027" y="62810"/>
                  <a:pt x="37027" y="62810"/>
                  <a:pt x="34313" y="65718"/>
                </a:cubicBezTo>
                <a:cubicBezTo>
                  <a:pt x="31405" y="65718"/>
                  <a:pt x="31405" y="68432"/>
                  <a:pt x="34313" y="68432"/>
                </a:cubicBezTo>
                <a:cubicBezTo>
                  <a:pt x="51373" y="85492"/>
                  <a:pt x="51373" y="85492"/>
                  <a:pt x="51373" y="85492"/>
                </a:cubicBezTo>
                <a:cubicBezTo>
                  <a:pt x="54281" y="88594"/>
                  <a:pt x="54281" y="88594"/>
                  <a:pt x="56995" y="85492"/>
                </a:cubicBezTo>
                <a:lnTo>
                  <a:pt x="85492" y="39935"/>
                </a:lnTo>
                <a:cubicBezTo>
                  <a:pt x="85492" y="37027"/>
                  <a:pt x="85492" y="34313"/>
                  <a:pt x="82778" y="34313"/>
                </a:cubicBezTo>
                <a:close/>
                <a:moveTo>
                  <a:pt x="105654" y="0"/>
                </a:moveTo>
                <a:lnTo>
                  <a:pt x="105654" y="0"/>
                </a:lnTo>
                <a:cubicBezTo>
                  <a:pt x="14151" y="0"/>
                  <a:pt x="14151" y="0"/>
                  <a:pt x="14151" y="0"/>
                </a:cubicBezTo>
                <a:cubicBezTo>
                  <a:pt x="5621" y="0"/>
                  <a:pt x="0" y="5621"/>
                  <a:pt x="0" y="14345"/>
                </a:cubicBezTo>
                <a:cubicBezTo>
                  <a:pt x="0" y="105654"/>
                  <a:pt x="0" y="105654"/>
                  <a:pt x="0" y="105654"/>
                </a:cubicBezTo>
                <a:cubicBezTo>
                  <a:pt x="0" y="114184"/>
                  <a:pt x="5621" y="119806"/>
                  <a:pt x="14151" y="119806"/>
                </a:cubicBezTo>
                <a:cubicBezTo>
                  <a:pt x="105654" y="119806"/>
                  <a:pt x="105654" y="119806"/>
                  <a:pt x="105654" y="119806"/>
                </a:cubicBezTo>
                <a:cubicBezTo>
                  <a:pt x="114184" y="119806"/>
                  <a:pt x="119806" y="114184"/>
                  <a:pt x="119806" y="105654"/>
                </a:cubicBezTo>
                <a:cubicBezTo>
                  <a:pt x="119806" y="14345"/>
                  <a:pt x="119806" y="14345"/>
                  <a:pt x="119806" y="14345"/>
                </a:cubicBezTo>
                <a:cubicBezTo>
                  <a:pt x="119806" y="5621"/>
                  <a:pt x="114184" y="0"/>
                  <a:pt x="105654" y="0"/>
                </a:cubicBezTo>
                <a:close/>
                <a:moveTo>
                  <a:pt x="114184" y="105654"/>
                </a:moveTo>
                <a:lnTo>
                  <a:pt x="114184" y="105654"/>
                </a:lnTo>
                <a:cubicBezTo>
                  <a:pt x="114184" y="108368"/>
                  <a:pt x="108368" y="114184"/>
                  <a:pt x="105654" y="114184"/>
                </a:cubicBezTo>
                <a:cubicBezTo>
                  <a:pt x="14151" y="114184"/>
                  <a:pt x="14151" y="114184"/>
                  <a:pt x="14151" y="114184"/>
                </a:cubicBezTo>
                <a:cubicBezTo>
                  <a:pt x="11437" y="114184"/>
                  <a:pt x="5621" y="108368"/>
                  <a:pt x="5621" y="105654"/>
                </a:cubicBezTo>
                <a:cubicBezTo>
                  <a:pt x="5621" y="14345"/>
                  <a:pt x="5621" y="14345"/>
                  <a:pt x="5621" y="14345"/>
                </a:cubicBezTo>
                <a:cubicBezTo>
                  <a:pt x="5621" y="11437"/>
                  <a:pt x="11437" y="5621"/>
                  <a:pt x="14151" y="5621"/>
                </a:cubicBezTo>
                <a:cubicBezTo>
                  <a:pt x="105654" y="5621"/>
                  <a:pt x="105654" y="5621"/>
                  <a:pt x="105654" y="5621"/>
                </a:cubicBezTo>
                <a:cubicBezTo>
                  <a:pt x="108368" y="5621"/>
                  <a:pt x="114184" y="11437"/>
                  <a:pt x="114184" y="14345"/>
                </a:cubicBezTo>
                <a:lnTo>
                  <a:pt x="114184" y="105654"/>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00" name="Google Shape;500;p49"/>
          <p:cNvSpPr/>
          <p:nvPr/>
        </p:nvSpPr>
        <p:spPr>
          <a:xfrm>
            <a:off x="7079262" y="3546442"/>
            <a:ext cx="305130" cy="298154"/>
          </a:xfrm>
          <a:custGeom>
            <a:rect b="b" l="l" r="r" t="t"/>
            <a:pathLst>
              <a:path extrusionOk="0" h="120000" w="120000">
                <a:moveTo>
                  <a:pt x="105993" y="0"/>
                </a:moveTo>
                <a:lnTo>
                  <a:pt x="105993" y="0"/>
                </a:lnTo>
                <a:cubicBezTo>
                  <a:pt x="16845" y="0"/>
                  <a:pt x="16845" y="0"/>
                  <a:pt x="16845" y="0"/>
                </a:cubicBezTo>
                <a:cubicBezTo>
                  <a:pt x="8328" y="0"/>
                  <a:pt x="0" y="5621"/>
                  <a:pt x="0" y="14345"/>
                </a:cubicBezTo>
                <a:cubicBezTo>
                  <a:pt x="0" y="105654"/>
                  <a:pt x="0" y="105654"/>
                  <a:pt x="0" y="105654"/>
                </a:cubicBezTo>
                <a:cubicBezTo>
                  <a:pt x="0" y="114184"/>
                  <a:pt x="8328" y="119806"/>
                  <a:pt x="16845" y="119806"/>
                </a:cubicBezTo>
                <a:cubicBezTo>
                  <a:pt x="105993" y="119806"/>
                  <a:pt x="105993" y="119806"/>
                  <a:pt x="105993" y="119806"/>
                </a:cubicBezTo>
                <a:cubicBezTo>
                  <a:pt x="114321" y="119806"/>
                  <a:pt x="119810" y="114184"/>
                  <a:pt x="119810" y="105654"/>
                </a:cubicBezTo>
                <a:cubicBezTo>
                  <a:pt x="119810" y="14345"/>
                  <a:pt x="119810" y="14345"/>
                  <a:pt x="119810" y="14345"/>
                </a:cubicBezTo>
                <a:cubicBezTo>
                  <a:pt x="119810" y="5621"/>
                  <a:pt x="114321" y="0"/>
                  <a:pt x="105993" y="0"/>
                </a:cubicBezTo>
                <a:close/>
                <a:moveTo>
                  <a:pt x="111482" y="105654"/>
                </a:moveTo>
                <a:lnTo>
                  <a:pt x="111482" y="105654"/>
                </a:lnTo>
                <a:cubicBezTo>
                  <a:pt x="111482" y="108368"/>
                  <a:pt x="108643" y="114184"/>
                  <a:pt x="105993" y="114184"/>
                </a:cubicBezTo>
                <a:cubicBezTo>
                  <a:pt x="16845" y="114184"/>
                  <a:pt x="16845" y="114184"/>
                  <a:pt x="16845" y="114184"/>
                </a:cubicBezTo>
                <a:cubicBezTo>
                  <a:pt x="11167" y="114184"/>
                  <a:pt x="8328" y="108368"/>
                  <a:pt x="8328" y="105654"/>
                </a:cubicBezTo>
                <a:cubicBezTo>
                  <a:pt x="8328" y="14345"/>
                  <a:pt x="8328" y="14345"/>
                  <a:pt x="8328" y="14345"/>
                </a:cubicBezTo>
                <a:cubicBezTo>
                  <a:pt x="8328" y="11437"/>
                  <a:pt x="11167" y="5621"/>
                  <a:pt x="16845" y="5621"/>
                </a:cubicBezTo>
                <a:cubicBezTo>
                  <a:pt x="105993" y="5621"/>
                  <a:pt x="105993" y="5621"/>
                  <a:pt x="105993" y="5621"/>
                </a:cubicBezTo>
                <a:cubicBezTo>
                  <a:pt x="108643" y="5621"/>
                  <a:pt x="111482" y="11437"/>
                  <a:pt x="111482" y="14345"/>
                </a:cubicBezTo>
                <a:lnTo>
                  <a:pt x="111482" y="105654"/>
                </a:lnTo>
                <a:close/>
                <a:moveTo>
                  <a:pt x="77981" y="39935"/>
                </a:moveTo>
                <a:lnTo>
                  <a:pt x="77981" y="39935"/>
                </a:lnTo>
                <a:cubicBezTo>
                  <a:pt x="77981" y="39935"/>
                  <a:pt x="75331" y="39935"/>
                  <a:pt x="72492" y="39935"/>
                </a:cubicBezTo>
                <a:cubicBezTo>
                  <a:pt x="61324" y="54281"/>
                  <a:pt x="61324" y="54281"/>
                  <a:pt x="61324" y="54281"/>
                </a:cubicBezTo>
                <a:cubicBezTo>
                  <a:pt x="47507" y="39935"/>
                  <a:pt x="47507" y="39935"/>
                  <a:pt x="47507" y="39935"/>
                </a:cubicBezTo>
                <a:cubicBezTo>
                  <a:pt x="44668" y="39935"/>
                  <a:pt x="44668" y="39935"/>
                  <a:pt x="41829" y="39935"/>
                </a:cubicBezTo>
                <a:cubicBezTo>
                  <a:pt x="41829" y="42843"/>
                  <a:pt x="41829" y="45751"/>
                  <a:pt x="41829" y="45751"/>
                </a:cubicBezTo>
                <a:cubicBezTo>
                  <a:pt x="55835" y="59903"/>
                  <a:pt x="55835" y="59903"/>
                  <a:pt x="55835" y="59903"/>
                </a:cubicBezTo>
                <a:cubicBezTo>
                  <a:pt x="41829" y="74248"/>
                  <a:pt x="41829" y="74248"/>
                  <a:pt x="41829" y="74248"/>
                </a:cubicBezTo>
                <a:cubicBezTo>
                  <a:pt x="41829" y="74248"/>
                  <a:pt x="41829" y="77156"/>
                  <a:pt x="41829" y="79870"/>
                </a:cubicBezTo>
                <a:cubicBezTo>
                  <a:pt x="44668" y="79870"/>
                  <a:pt x="44668" y="79870"/>
                  <a:pt x="47507" y="79870"/>
                </a:cubicBezTo>
                <a:cubicBezTo>
                  <a:pt x="61324" y="65718"/>
                  <a:pt x="61324" y="65718"/>
                  <a:pt x="61324" y="65718"/>
                </a:cubicBezTo>
                <a:cubicBezTo>
                  <a:pt x="72492" y="79870"/>
                  <a:pt x="72492" y="79870"/>
                  <a:pt x="72492" y="79870"/>
                </a:cubicBezTo>
                <a:cubicBezTo>
                  <a:pt x="75331" y="79870"/>
                  <a:pt x="77981" y="79870"/>
                  <a:pt x="77981" y="79870"/>
                </a:cubicBezTo>
                <a:cubicBezTo>
                  <a:pt x="80820" y="77156"/>
                  <a:pt x="80820" y="74248"/>
                  <a:pt x="77981" y="74248"/>
                </a:cubicBezTo>
                <a:cubicBezTo>
                  <a:pt x="67003" y="59903"/>
                  <a:pt x="67003" y="59903"/>
                  <a:pt x="67003" y="59903"/>
                </a:cubicBezTo>
                <a:cubicBezTo>
                  <a:pt x="77981" y="45751"/>
                  <a:pt x="77981" y="45751"/>
                  <a:pt x="77981" y="45751"/>
                </a:cubicBezTo>
                <a:cubicBezTo>
                  <a:pt x="80820" y="45751"/>
                  <a:pt x="80820" y="42843"/>
                  <a:pt x="77981" y="39935"/>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01" name="Google Shape;501;p49"/>
          <p:cNvSpPr/>
          <p:nvPr/>
        </p:nvSpPr>
        <p:spPr>
          <a:xfrm>
            <a:off x="6592464" y="3546442"/>
            <a:ext cx="305130" cy="298154"/>
          </a:xfrm>
          <a:custGeom>
            <a:rect b="b" l="l" r="r" t="t"/>
            <a:pathLst>
              <a:path extrusionOk="0" h="120000" w="120000">
                <a:moveTo>
                  <a:pt x="102965" y="0"/>
                </a:moveTo>
                <a:lnTo>
                  <a:pt x="102965" y="0"/>
                </a:lnTo>
                <a:cubicBezTo>
                  <a:pt x="13817" y="0"/>
                  <a:pt x="13817" y="0"/>
                  <a:pt x="13817" y="0"/>
                </a:cubicBezTo>
                <a:cubicBezTo>
                  <a:pt x="5488" y="0"/>
                  <a:pt x="0" y="5621"/>
                  <a:pt x="0" y="14345"/>
                </a:cubicBezTo>
                <a:cubicBezTo>
                  <a:pt x="0" y="105654"/>
                  <a:pt x="0" y="105654"/>
                  <a:pt x="0" y="105654"/>
                </a:cubicBezTo>
                <a:cubicBezTo>
                  <a:pt x="0" y="114184"/>
                  <a:pt x="5488" y="119806"/>
                  <a:pt x="13817" y="119806"/>
                </a:cubicBezTo>
                <a:cubicBezTo>
                  <a:pt x="102965" y="119806"/>
                  <a:pt x="102965" y="119806"/>
                  <a:pt x="102965" y="119806"/>
                </a:cubicBezTo>
                <a:cubicBezTo>
                  <a:pt x="111293" y="119806"/>
                  <a:pt x="119810" y="114184"/>
                  <a:pt x="119810" y="105654"/>
                </a:cubicBezTo>
                <a:cubicBezTo>
                  <a:pt x="119810" y="14345"/>
                  <a:pt x="119810" y="14345"/>
                  <a:pt x="119810" y="14345"/>
                </a:cubicBezTo>
                <a:cubicBezTo>
                  <a:pt x="119810" y="5621"/>
                  <a:pt x="111293" y="0"/>
                  <a:pt x="102965" y="0"/>
                </a:cubicBezTo>
                <a:close/>
                <a:moveTo>
                  <a:pt x="111293" y="105654"/>
                </a:moveTo>
                <a:lnTo>
                  <a:pt x="111293" y="105654"/>
                </a:lnTo>
                <a:cubicBezTo>
                  <a:pt x="111293" y="108368"/>
                  <a:pt x="108643" y="114184"/>
                  <a:pt x="102965" y="114184"/>
                </a:cubicBezTo>
                <a:cubicBezTo>
                  <a:pt x="13817" y="114184"/>
                  <a:pt x="13817" y="114184"/>
                  <a:pt x="13817" y="114184"/>
                </a:cubicBezTo>
                <a:cubicBezTo>
                  <a:pt x="10977" y="114184"/>
                  <a:pt x="8328" y="108368"/>
                  <a:pt x="8328" y="105654"/>
                </a:cubicBezTo>
                <a:cubicBezTo>
                  <a:pt x="8328" y="14345"/>
                  <a:pt x="8328" y="14345"/>
                  <a:pt x="8328" y="14345"/>
                </a:cubicBezTo>
                <a:cubicBezTo>
                  <a:pt x="8328" y="11437"/>
                  <a:pt x="10977" y="5621"/>
                  <a:pt x="13817" y="5621"/>
                </a:cubicBezTo>
                <a:cubicBezTo>
                  <a:pt x="102965" y="5621"/>
                  <a:pt x="102965" y="5621"/>
                  <a:pt x="102965" y="5621"/>
                </a:cubicBezTo>
                <a:cubicBezTo>
                  <a:pt x="108643" y="5621"/>
                  <a:pt x="111293" y="11437"/>
                  <a:pt x="111293" y="14345"/>
                </a:cubicBezTo>
                <a:lnTo>
                  <a:pt x="111293" y="105654"/>
                </a:lnTo>
                <a:close/>
                <a:moveTo>
                  <a:pt x="80630" y="56995"/>
                </a:moveTo>
                <a:lnTo>
                  <a:pt x="80630" y="56995"/>
                </a:lnTo>
                <a:cubicBezTo>
                  <a:pt x="36151" y="56995"/>
                  <a:pt x="36151" y="56995"/>
                  <a:pt x="36151" y="56995"/>
                </a:cubicBezTo>
                <a:cubicBezTo>
                  <a:pt x="36151" y="56995"/>
                  <a:pt x="33312" y="56995"/>
                  <a:pt x="33312" y="59903"/>
                </a:cubicBezTo>
                <a:cubicBezTo>
                  <a:pt x="33312" y="62810"/>
                  <a:pt x="36151" y="62810"/>
                  <a:pt x="36151" y="62810"/>
                </a:cubicBezTo>
                <a:cubicBezTo>
                  <a:pt x="80630" y="62810"/>
                  <a:pt x="80630" y="62810"/>
                  <a:pt x="80630" y="62810"/>
                </a:cubicBezTo>
                <a:cubicBezTo>
                  <a:pt x="83470" y="62810"/>
                  <a:pt x="86309" y="62810"/>
                  <a:pt x="86309" y="59903"/>
                </a:cubicBezTo>
                <a:cubicBezTo>
                  <a:pt x="86309" y="56995"/>
                  <a:pt x="83470" y="56995"/>
                  <a:pt x="80630" y="56995"/>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02" name="Google Shape;502;p49"/>
          <p:cNvSpPr/>
          <p:nvPr/>
        </p:nvSpPr>
        <p:spPr>
          <a:xfrm>
            <a:off x="6102139" y="3546442"/>
            <a:ext cx="296312" cy="298154"/>
          </a:xfrm>
          <a:custGeom>
            <a:rect b="b" l="l" r="r" t="t"/>
            <a:pathLst>
              <a:path extrusionOk="0" h="120000" w="120000">
                <a:moveTo>
                  <a:pt x="82778" y="56995"/>
                </a:moveTo>
                <a:lnTo>
                  <a:pt x="82778" y="56995"/>
                </a:lnTo>
                <a:cubicBezTo>
                  <a:pt x="62810" y="56995"/>
                  <a:pt x="62810" y="56995"/>
                  <a:pt x="62810" y="56995"/>
                </a:cubicBezTo>
                <a:cubicBezTo>
                  <a:pt x="62810" y="37027"/>
                  <a:pt x="62810" y="37027"/>
                  <a:pt x="62810" y="37027"/>
                </a:cubicBezTo>
                <a:cubicBezTo>
                  <a:pt x="62810" y="34313"/>
                  <a:pt x="62810" y="34313"/>
                  <a:pt x="59903" y="34313"/>
                </a:cubicBezTo>
                <a:cubicBezTo>
                  <a:pt x="56995" y="34313"/>
                  <a:pt x="56995" y="34313"/>
                  <a:pt x="56995" y="37027"/>
                </a:cubicBezTo>
                <a:cubicBezTo>
                  <a:pt x="56995" y="56995"/>
                  <a:pt x="56995" y="56995"/>
                  <a:pt x="56995" y="56995"/>
                </a:cubicBezTo>
                <a:cubicBezTo>
                  <a:pt x="37027" y="56995"/>
                  <a:pt x="37027" y="56995"/>
                  <a:pt x="37027" y="56995"/>
                </a:cubicBezTo>
                <a:cubicBezTo>
                  <a:pt x="34313" y="56995"/>
                  <a:pt x="34313" y="56995"/>
                  <a:pt x="34313" y="59903"/>
                </a:cubicBezTo>
                <a:cubicBezTo>
                  <a:pt x="34313" y="62810"/>
                  <a:pt x="34313" y="62810"/>
                  <a:pt x="37027" y="62810"/>
                </a:cubicBezTo>
                <a:cubicBezTo>
                  <a:pt x="56995" y="62810"/>
                  <a:pt x="56995" y="62810"/>
                  <a:pt x="56995" y="62810"/>
                </a:cubicBezTo>
                <a:cubicBezTo>
                  <a:pt x="56995" y="82778"/>
                  <a:pt x="56995" y="82778"/>
                  <a:pt x="56995" y="82778"/>
                </a:cubicBezTo>
                <a:cubicBezTo>
                  <a:pt x="56995" y="85492"/>
                  <a:pt x="56995" y="85492"/>
                  <a:pt x="59903" y="85492"/>
                </a:cubicBezTo>
                <a:cubicBezTo>
                  <a:pt x="62810" y="85492"/>
                  <a:pt x="62810" y="85492"/>
                  <a:pt x="62810" y="82778"/>
                </a:cubicBezTo>
                <a:cubicBezTo>
                  <a:pt x="62810" y="62810"/>
                  <a:pt x="62810" y="62810"/>
                  <a:pt x="62810" y="62810"/>
                </a:cubicBezTo>
                <a:cubicBezTo>
                  <a:pt x="82778" y="62810"/>
                  <a:pt x="82778" y="62810"/>
                  <a:pt x="82778" y="62810"/>
                </a:cubicBezTo>
                <a:cubicBezTo>
                  <a:pt x="85492" y="62810"/>
                  <a:pt x="85492" y="62810"/>
                  <a:pt x="85492" y="59903"/>
                </a:cubicBezTo>
                <a:cubicBezTo>
                  <a:pt x="85492" y="56995"/>
                  <a:pt x="85492" y="56995"/>
                  <a:pt x="82778" y="56995"/>
                </a:cubicBezTo>
                <a:close/>
                <a:moveTo>
                  <a:pt x="105460" y="0"/>
                </a:moveTo>
                <a:lnTo>
                  <a:pt x="105460" y="0"/>
                </a:lnTo>
                <a:cubicBezTo>
                  <a:pt x="14151" y="0"/>
                  <a:pt x="14151" y="0"/>
                  <a:pt x="14151" y="0"/>
                </a:cubicBezTo>
                <a:cubicBezTo>
                  <a:pt x="5621" y="0"/>
                  <a:pt x="0" y="5621"/>
                  <a:pt x="0" y="14345"/>
                </a:cubicBezTo>
                <a:cubicBezTo>
                  <a:pt x="0" y="105654"/>
                  <a:pt x="0" y="105654"/>
                  <a:pt x="0" y="105654"/>
                </a:cubicBezTo>
                <a:cubicBezTo>
                  <a:pt x="0" y="114184"/>
                  <a:pt x="5621" y="119806"/>
                  <a:pt x="14151" y="119806"/>
                </a:cubicBezTo>
                <a:cubicBezTo>
                  <a:pt x="105460" y="119806"/>
                  <a:pt x="105460" y="119806"/>
                  <a:pt x="105460" y="119806"/>
                </a:cubicBezTo>
                <a:cubicBezTo>
                  <a:pt x="114184" y="119806"/>
                  <a:pt x="119806" y="114184"/>
                  <a:pt x="119806" y="105654"/>
                </a:cubicBezTo>
                <a:cubicBezTo>
                  <a:pt x="119806" y="14345"/>
                  <a:pt x="119806" y="14345"/>
                  <a:pt x="119806" y="14345"/>
                </a:cubicBezTo>
                <a:cubicBezTo>
                  <a:pt x="119806" y="5621"/>
                  <a:pt x="114184" y="0"/>
                  <a:pt x="105460" y="0"/>
                </a:cubicBezTo>
                <a:close/>
                <a:moveTo>
                  <a:pt x="114184" y="105654"/>
                </a:moveTo>
                <a:lnTo>
                  <a:pt x="114184" y="105654"/>
                </a:lnTo>
                <a:cubicBezTo>
                  <a:pt x="114184" y="108368"/>
                  <a:pt x="108368" y="114184"/>
                  <a:pt x="105460" y="114184"/>
                </a:cubicBezTo>
                <a:cubicBezTo>
                  <a:pt x="14151" y="114184"/>
                  <a:pt x="14151" y="114184"/>
                  <a:pt x="14151" y="114184"/>
                </a:cubicBezTo>
                <a:cubicBezTo>
                  <a:pt x="11437" y="114184"/>
                  <a:pt x="5621" y="108368"/>
                  <a:pt x="5621" y="105654"/>
                </a:cubicBezTo>
                <a:cubicBezTo>
                  <a:pt x="5621" y="14345"/>
                  <a:pt x="5621" y="14345"/>
                  <a:pt x="5621" y="14345"/>
                </a:cubicBezTo>
                <a:cubicBezTo>
                  <a:pt x="5621" y="11437"/>
                  <a:pt x="11437" y="5621"/>
                  <a:pt x="14151" y="5621"/>
                </a:cubicBezTo>
                <a:cubicBezTo>
                  <a:pt x="105460" y="5621"/>
                  <a:pt x="105460" y="5621"/>
                  <a:pt x="105460" y="5621"/>
                </a:cubicBezTo>
                <a:cubicBezTo>
                  <a:pt x="108368" y="5621"/>
                  <a:pt x="114184" y="11437"/>
                  <a:pt x="114184" y="14345"/>
                </a:cubicBezTo>
                <a:lnTo>
                  <a:pt x="114184" y="105654"/>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03" name="Google Shape;503;p49"/>
          <p:cNvSpPr/>
          <p:nvPr/>
        </p:nvSpPr>
        <p:spPr>
          <a:xfrm>
            <a:off x="10516831" y="3050698"/>
            <a:ext cx="296312" cy="305210"/>
          </a:xfrm>
          <a:custGeom>
            <a:rect b="b" l="l" r="r" t="t"/>
            <a:pathLst>
              <a:path extrusionOk="0" h="120000" w="120000">
                <a:moveTo>
                  <a:pt x="79870" y="61324"/>
                </a:moveTo>
                <a:lnTo>
                  <a:pt x="79870" y="61324"/>
                </a:lnTo>
                <a:cubicBezTo>
                  <a:pt x="62810" y="77981"/>
                  <a:pt x="62810" y="77981"/>
                  <a:pt x="62810" y="77981"/>
                </a:cubicBezTo>
                <a:cubicBezTo>
                  <a:pt x="62810" y="39179"/>
                  <a:pt x="62810" y="39179"/>
                  <a:pt x="62810" y="39179"/>
                </a:cubicBezTo>
                <a:cubicBezTo>
                  <a:pt x="62810" y="36340"/>
                  <a:pt x="62810" y="33501"/>
                  <a:pt x="59903" y="33501"/>
                </a:cubicBezTo>
                <a:cubicBezTo>
                  <a:pt x="56995" y="33501"/>
                  <a:pt x="56995" y="36340"/>
                  <a:pt x="56995" y="39179"/>
                </a:cubicBezTo>
                <a:cubicBezTo>
                  <a:pt x="56995" y="77981"/>
                  <a:pt x="56995" y="77981"/>
                  <a:pt x="56995" y="77981"/>
                </a:cubicBezTo>
                <a:cubicBezTo>
                  <a:pt x="39935" y="61324"/>
                  <a:pt x="39935" y="61324"/>
                  <a:pt x="39935" y="61324"/>
                </a:cubicBezTo>
                <a:cubicBezTo>
                  <a:pt x="39935" y="61324"/>
                  <a:pt x="37027" y="61324"/>
                  <a:pt x="34313" y="61324"/>
                </a:cubicBezTo>
                <a:cubicBezTo>
                  <a:pt x="34313" y="64164"/>
                  <a:pt x="34313" y="67003"/>
                  <a:pt x="34313" y="67003"/>
                </a:cubicBezTo>
                <a:cubicBezTo>
                  <a:pt x="56995" y="89148"/>
                  <a:pt x="56995" y="89148"/>
                  <a:pt x="56995" y="89148"/>
                </a:cubicBezTo>
                <a:lnTo>
                  <a:pt x="59903" y="89148"/>
                </a:lnTo>
                <a:lnTo>
                  <a:pt x="62810" y="89148"/>
                </a:lnTo>
                <a:cubicBezTo>
                  <a:pt x="85492" y="67003"/>
                  <a:pt x="85492" y="67003"/>
                  <a:pt x="85492" y="67003"/>
                </a:cubicBezTo>
                <a:cubicBezTo>
                  <a:pt x="85492" y="67003"/>
                  <a:pt x="85492" y="64164"/>
                  <a:pt x="85492" y="61324"/>
                </a:cubicBezTo>
                <a:cubicBezTo>
                  <a:pt x="82778" y="61324"/>
                  <a:pt x="79870" y="61324"/>
                  <a:pt x="79870" y="61324"/>
                </a:cubicBezTo>
                <a:close/>
                <a:moveTo>
                  <a:pt x="105654" y="0"/>
                </a:moveTo>
                <a:lnTo>
                  <a:pt x="105654" y="0"/>
                </a:lnTo>
                <a:cubicBezTo>
                  <a:pt x="14345" y="0"/>
                  <a:pt x="14345" y="0"/>
                  <a:pt x="14345" y="0"/>
                </a:cubicBezTo>
                <a:cubicBezTo>
                  <a:pt x="5621" y="0"/>
                  <a:pt x="0" y="8517"/>
                  <a:pt x="0" y="16845"/>
                </a:cubicBezTo>
                <a:cubicBezTo>
                  <a:pt x="0" y="105993"/>
                  <a:pt x="0" y="105993"/>
                  <a:pt x="0" y="105993"/>
                </a:cubicBezTo>
                <a:cubicBezTo>
                  <a:pt x="0" y="114321"/>
                  <a:pt x="5621" y="119810"/>
                  <a:pt x="14345" y="119810"/>
                </a:cubicBezTo>
                <a:cubicBezTo>
                  <a:pt x="105654" y="119810"/>
                  <a:pt x="105654" y="119810"/>
                  <a:pt x="105654" y="119810"/>
                </a:cubicBezTo>
                <a:cubicBezTo>
                  <a:pt x="114184" y="119810"/>
                  <a:pt x="119806" y="114321"/>
                  <a:pt x="119806" y="105993"/>
                </a:cubicBezTo>
                <a:cubicBezTo>
                  <a:pt x="119806" y="16845"/>
                  <a:pt x="119806" y="16845"/>
                  <a:pt x="119806" y="16845"/>
                </a:cubicBezTo>
                <a:cubicBezTo>
                  <a:pt x="119806" y="8517"/>
                  <a:pt x="114184" y="0"/>
                  <a:pt x="105654" y="0"/>
                </a:cubicBezTo>
                <a:close/>
                <a:moveTo>
                  <a:pt x="114184" y="105993"/>
                </a:moveTo>
                <a:lnTo>
                  <a:pt x="114184" y="105993"/>
                </a:lnTo>
                <a:cubicBezTo>
                  <a:pt x="114184" y="108832"/>
                  <a:pt x="108368" y="111482"/>
                  <a:pt x="105654" y="111482"/>
                </a:cubicBezTo>
                <a:cubicBezTo>
                  <a:pt x="14345" y="111482"/>
                  <a:pt x="14345" y="111482"/>
                  <a:pt x="14345" y="111482"/>
                </a:cubicBezTo>
                <a:cubicBezTo>
                  <a:pt x="11437" y="111482"/>
                  <a:pt x="5621" y="108832"/>
                  <a:pt x="5621" y="105993"/>
                </a:cubicBezTo>
                <a:cubicBezTo>
                  <a:pt x="5621" y="16845"/>
                  <a:pt x="5621" y="16845"/>
                  <a:pt x="5621" y="16845"/>
                </a:cubicBezTo>
                <a:cubicBezTo>
                  <a:pt x="5621" y="11167"/>
                  <a:pt x="11437" y="8517"/>
                  <a:pt x="14345" y="8517"/>
                </a:cubicBezTo>
                <a:cubicBezTo>
                  <a:pt x="105654" y="8517"/>
                  <a:pt x="105654" y="8517"/>
                  <a:pt x="105654" y="8517"/>
                </a:cubicBezTo>
                <a:cubicBezTo>
                  <a:pt x="108368" y="8517"/>
                  <a:pt x="114184" y="11167"/>
                  <a:pt x="114184" y="16845"/>
                </a:cubicBezTo>
                <a:lnTo>
                  <a:pt x="114184" y="105993"/>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04" name="Google Shape;504;p49"/>
          <p:cNvSpPr/>
          <p:nvPr/>
        </p:nvSpPr>
        <p:spPr>
          <a:xfrm>
            <a:off x="10022979" y="3050698"/>
            <a:ext cx="305131" cy="305210"/>
          </a:xfrm>
          <a:custGeom>
            <a:rect b="b" l="l" r="r" t="t"/>
            <a:pathLst>
              <a:path extrusionOk="0" h="120000" w="120000">
                <a:moveTo>
                  <a:pt x="64164" y="33501"/>
                </a:moveTo>
                <a:lnTo>
                  <a:pt x="64164" y="33501"/>
                </a:lnTo>
                <a:cubicBezTo>
                  <a:pt x="64164" y="30662"/>
                  <a:pt x="61324" y="30662"/>
                  <a:pt x="61324" y="30662"/>
                </a:cubicBezTo>
                <a:cubicBezTo>
                  <a:pt x="58675" y="30662"/>
                  <a:pt x="58675" y="30662"/>
                  <a:pt x="55835" y="33501"/>
                </a:cubicBezTo>
                <a:cubicBezTo>
                  <a:pt x="36340" y="52996"/>
                  <a:pt x="36340" y="52996"/>
                  <a:pt x="36340" y="52996"/>
                </a:cubicBezTo>
                <a:cubicBezTo>
                  <a:pt x="33501" y="55835"/>
                  <a:pt x="33501" y="58675"/>
                  <a:pt x="36340" y="58675"/>
                </a:cubicBezTo>
                <a:cubicBezTo>
                  <a:pt x="36340" y="61324"/>
                  <a:pt x="39179" y="61324"/>
                  <a:pt x="41829" y="58675"/>
                </a:cubicBezTo>
                <a:cubicBezTo>
                  <a:pt x="55835" y="44668"/>
                  <a:pt x="55835" y="44668"/>
                  <a:pt x="55835" y="44668"/>
                </a:cubicBezTo>
                <a:cubicBezTo>
                  <a:pt x="55835" y="83659"/>
                  <a:pt x="55835" y="83659"/>
                  <a:pt x="55835" y="83659"/>
                </a:cubicBezTo>
                <a:cubicBezTo>
                  <a:pt x="55835" y="83659"/>
                  <a:pt x="58675" y="86498"/>
                  <a:pt x="61324" y="86498"/>
                </a:cubicBezTo>
                <a:lnTo>
                  <a:pt x="64164" y="83659"/>
                </a:lnTo>
                <a:cubicBezTo>
                  <a:pt x="64164" y="44668"/>
                  <a:pt x="64164" y="44668"/>
                  <a:pt x="64164" y="44668"/>
                </a:cubicBezTo>
                <a:cubicBezTo>
                  <a:pt x="77981" y="58675"/>
                  <a:pt x="77981" y="58675"/>
                  <a:pt x="77981" y="58675"/>
                </a:cubicBezTo>
                <a:cubicBezTo>
                  <a:pt x="81009" y="61324"/>
                  <a:pt x="83659" y="61324"/>
                  <a:pt x="83659" y="58675"/>
                </a:cubicBezTo>
                <a:cubicBezTo>
                  <a:pt x="86498" y="58675"/>
                  <a:pt x="86498" y="55835"/>
                  <a:pt x="83659" y="52996"/>
                </a:cubicBezTo>
                <a:lnTo>
                  <a:pt x="64164" y="33501"/>
                </a:lnTo>
                <a:close/>
                <a:moveTo>
                  <a:pt x="105993" y="0"/>
                </a:moveTo>
                <a:lnTo>
                  <a:pt x="105993" y="0"/>
                </a:lnTo>
                <a:cubicBezTo>
                  <a:pt x="16845" y="0"/>
                  <a:pt x="16845" y="0"/>
                  <a:pt x="16845" y="0"/>
                </a:cubicBezTo>
                <a:cubicBezTo>
                  <a:pt x="8517" y="0"/>
                  <a:pt x="0" y="8517"/>
                  <a:pt x="0" y="16845"/>
                </a:cubicBezTo>
                <a:cubicBezTo>
                  <a:pt x="0" y="105993"/>
                  <a:pt x="0" y="105993"/>
                  <a:pt x="0" y="105993"/>
                </a:cubicBezTo>
                <a:cubicBezTo>
                  <a:pt x="0" y="114321"/>
                  <a:pt x="8517" y="119810"/>
                  <a:pt x="16845" y="119810"/>
                </a:cubicBezTo>
                <a:cubicBezTo>
                  <a:pt x="105993" y="119810"/>
                  <a:pt x="105993" y="119810"/>
                  <a:pt x="105993" y="119810"/>
                </a:cubicBezTo>
                <a:cubicBezTo>
                  <a:pt x="114321" y="119810"/>
                  <a:pt x="119810" y="114321"/>
                  <a:pt x="119810" y="105993"/>
                </a:cubicBezTo>
                <a:cubicBezTo>
                  <a:pt x="119810" y="16845"/>
                  <a:pt x="119810" y="16845"/>
                  <a:pt x="119810" y="16845"/>
                </a:cubicBezTo>
                <a:cubicBezTo>
                  <a:pt x="119810" y="8517"/>
                  <a:pt x="114321" y="0"/>
                  <a:pt x="105993" y="0"/>
                </a:cubicBezTo>
                <a:close/>
                <a:moveTo>
                  <a:pt x="111482" y="105993"/>
                </a:moveTo>
                <a:lnTo>
                  <a:pt x="111482" y="105993"/>
                </a:lnTo>
                <a:cubicBezTo>
                  <a:pt x="111482" y="108832"/>
                  <a:pt x="108832" y="111482"/>
                  <a:pt x="105993" y="111482"/>
                </a:cubicBezTo>
                <a:cubicBezTo>
                  <a:pt x="16845" y="111482"/>
                  <a:pt x="16845" y="111482"/>
                  <a:pt x="16845" y="111482"/>
                </a:cubicBezTo>
                <a:cubicBezTo>
                  <a:pt x="11167" y="111482"/>
                  <a:pt x="8517" y="108832"/>
                  <a:pt x="8517" y="105993"/>
                </a:cubicBezTo>
                <a:cubicBezTo>
                  <a:pt x="8517" y="16845"/>
                  <a:pt x="8517" y="16845"/>
                  <a:pt x="8517" y="16845"/>
                </a:cubicBezTo>
                <a:cubicBezTo>
                  <a:pt x="8517" y="11167"/>
                  <a:pt x="11167" y="8517"/>
                  <a:pt x="16845" y="8517"/>
                </a:cubicBezTo>
                <a:cubicBezTo>
                  <a:pt x="105993" y="8517"/>
                  <a:pt x="105993" y="8517"/>
                  <a:pt x="105993" y="8517"/>
                </a:cubicBezTo>
                <a:cubicBezTo>
                  <a:pt x="108832" y="8517"/>
                  <a:pt x="111482" y="11167"/>
                  <a:pt x="111482" y="16845"/>
                </a:cubicBezTo>
                <a:lnTo>
                  <a:pt x="111482" y="105993"/>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05" name="Google Shape;505;p49"/>
          <p:cNvSpPr/>
          <p:nvPr/>
        </p:nvSpPr>
        <p:spPr>
          <a:xfrm>
            <a:off x="9532654" y="3050698"/>
            <a:ext cx="305131" cy="305210"/>
          </a:xfrm>
          <a:custGeom>
            <a:rect b="b" l="l" r="r" t="t"/>
            <a:pathLst>
              <a:path extrusionOk="0" h="120000" w="120000">
                <a:moveTo>
                  <a:pt x="86309" y="55835"/>
                </a:moveTo>
                <a:lnTo>
                  <a:pt x="86309" y="55835"/>
                </a:lnTo>
                <a:cubicBezTo>
                  <a:pt x="66813" y="36340"/>
                  <a:pt x="66813" y="36340"/>
                  <a:pt x="66813" y="36340"/>
                </a:cubicBezTo>
                <a:cubicBezTo>
                  <a:pt x="63974" y="33501"/>
                  <a:pt x="61324" y="33501"/>
                  <a:pt x="61324" y="36340"/>
                </a:cubicBezTo>
                <a:cubicBezTo>
                  <a:pt x="58485" y="36340"/>
                  <a:pt x="58485" y="39179"/>
                  <a:pt x="61324" y="41829"/>
                </a:cubicBezTo>
                <a:cubicBezTo>
                  <a:pt x="75141" y="55835"/>
                  <a:pt x="75141" y="55835"/>
                  <a:pt x="75141" y="55835"/>
                </a:cubicBezTo>
                <a:cubicBezTo>
                  <a:pt x="36151" y="55835"/>
                  <a:pt x="36151" y="55835"/>
                  <a:pt x="36151" y="55835"/>
                </a:cubicBezTo>
                <a:cubicBezTo>
                  <a:pt x="36151" y="55835"/>
                  <a:pt x="33312" y="58675"/>
                  <a:pt x="33312" y="61324"/>
                </a:cubicBezTo>
                <a:lnTo>
                  <a:pt x="36151" y="64164"/>
                </a:lnTo>
                <a:cubicBezTo>
                  <a:pt x="75141" y="64164"/>
                  <a:pt x="75141" y="64164"/>
                  <a:pt x="75141" y="64164"/>
                </a:cubicBezTo>
                <a:cubicBezTo>
                  <a:pt x="61324" y="77981"/>
                  <a:pt x="61324" y="77981"/>
                  <a:pt x="61324" y="77981"/>
                </a:cubicBezTo>
                <a:cubicBezTo>
                  <a:pt x="58485" y="81009"/>
                  <a:pt x="58485" y="83659"/>
                  <a:pt x="61324" y="83659"/>
                </a:cubicBezTo>
                <a:cubicBezTo>
                  <a:pt x="61324" y="86498"/>
                  <a:pt x="63974" y="86498"/>
                  <a:pt x="66813" y="83659"/>
                </a:cubicBezTo>
                <a:cubicBezTo>
                  <a:pt x="86309" y="64164"/>
                  <a:pt x="86309" y="64164"/>
                  <a:pt x="86309" y="64164"/>
                </a:cubicBezTo>
                <a:cubicBezTo>
                  <a:pt x="89148" y="64164"/>
                  <a:pt x="89148" y="61324"/>
                  <a:pt x="89148" y="61324"/>
                </a:cubicBezTo>
                <a:cubicBezTo>
                  <a:pt x="89148" y="58675"/>
                  <a:pt x="89148" y="58675"/>
                  <a:pt x="86309" y="55835"/>
                </a:cubicBezTo>
                <a:close/>
                <a:moveTo>
                  <a:pt x="102965" y="0"/>
                </a:moveTo>
                <a:lnTo>
                  <a:pt x="102965" y="0"/>
                </a:lnTo>
                <a:cubicBezTo>
                  <a:pt x="13817" y="0"/>
                  <a:pt x="13817" y="0"/>
                  <a:pt x="13817" y="0"/>
                </a:cubicBezTo>
                <a:cubicBezTo>
                  <a:pt x="5488" y="0"/>
                  <a:pt x="0" y="8517"/>
                  <a:pt x="0" y="16845"/>
                </a:cubicBezTo>
                <a:cubicBezTo>
                  <a:pt x="0" y="105993"/>
                  <a:pt x="0" y="105993"/>
                  <a:pt x="0" y="105993"/>
                </a:cubicBezTo>
                <a:cubicBezTo>
                  <a:pt x="0" y="114321"/>
                  <a:pt x="5488" y="119810"/>
                  <a:pt x="13817" y="119810"/>
                </a:cubicBezTo>
                <a:cubicBezTo>
                  <a:pt x="102965" y="119810"/>
                  <a:pt x="102965" y="119810"/>
                  <a:pt x="102965" y="119810"/>
                </a:cubicBezTo>
                <a:cubicBezTo>
                  <a:pt x="111293" y="119810"/>
                  <a:pt x="119810" y="114321"/>
                  <a:pt x="119810" y="105993"/>
                </a:cubicBezTo>
                <a:cubicBezTo>
                  <a:pt x="119810" y="16845"/>
                  <a:pt x="119810" y="16845"/>
                  <a:pt x="119810" y="16845"/>
                </a:cubicBezTo>
                <a:cubicBezTo>
                  <a:pt x="119810" y="8517"/>
                  <a:pt x="111293" y="0"/>
                  <a:pt x="102965" y="0"/>
                </a:cubicBezTo>
                <a:close/>
                <a:moveTo>
                  <a:pt x="111293" y="105993"/>
                </a:moveTo>
                <a:lnTo>
                  <a:pt x="111293" y="105993"/>
                </a:lnTo>
                <a:cubicBezTo>
                  <a:pt x="111293" y="108832"/>
                  <a:pt x="108643" y="111482"/>
                  <a:pt x="102965" y="111482"/>
                </a:cubicBezTo>
                <a:cubicBezTo>
                  <a:pt x="13817" y="111482"/>
                  <a:pt x="13817" y="111482"/>
                  <a:pt x="13817" y="111482"/>
                </a:cubicBezTo>
                <a:cubicBezTo>
                  <a:pt x="11167" y="111482"/>
                  <a:pt x="8328" y="108832"/>
                  <a:pt x="8328" y="105993"/>
                </a:cubicBezTo>
                <a:cubicBezTo>
                  <a:pt x="8328" y="16845"/>
                  <a:pt x="8328" y="16845"/>
                  <a:pt x="8328" y="16845"/>
                </a:cubicBezTo>
                <a:cubicBezTo>
                  <a:pt x="8328" y="11167"/>
                  <a:pt x="11167" y="8517"/>
                  <a:pt x="13817" y="8517"/>
                </a:cubicBezTo>
                <a:cubicBezTo>
                  <a:pt x="102965" y="8517"/>
                  <a:pt x="102965" y="8517"/>
                  <a:pt x="102965" y="8517"/>
                </a:cubicBezTo>
                <a:cubicBezTo>
                  <a:pt x="108643" y="8517"/>
                  <a:pt x="111293" y="11167"/>
                  <a:pt x="111293" y="16845"/>
                </a:cubicBezTo>
                <a:lnTo>
                  <a:pt x="111293" y="105993"/>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06" name="Google Shape;506;p49"/>
          <p:cNvSpPr/>
          <p:nvPr/>
        </p:nvSpPr>
        <p:spPr>
          <a:xfrm>
            <a:off x="9045855" y="3050698"/>
            <a:ext cx="296312" cy="305210"/>
          </a:xfrm>
          <a:custGeom>
            <a:rect b="b" l="l" r="r" t="t"/>
            <a:pathLst>
              <a:path extrusionOk="0" h="120000" w="120000">
                <a:moveTo>
                  <a:pt x="105654" y="0"/>
                </a:moveTo>
                <a:lnTo>
                  <a:pt x="105654" y="0"/>
                </a:lnTo>
                <a:cubicBezTo>
                  <a:pt x="14151" y="0"/>
                  <a:pt x="14151" y="0"/>
                  <a:pt x="14151" y="0"/>
                </a:cubicBezTo>
                <a:cubicBezTo>
                  <a:pt x="5621" y="0"/>
                  <a:pt x="0" y="8517"/>
                  <a:pt x="0" y="16845"/>
                </a:cubicBezTo>
                <a:cubicBezTo>
                  <a:pt x="0" y="105993"/>
                  <a:pt x="0" y="105993"/>
                  <a:pt x="0" y="105993"/>
                </a:cubicBezTo>
                <a:cubicBezTo>
                  <a:pt x="0" y="114321"/>
                  <a:pt x="5621" y="119810"/>
                  <a:pt x="14151" y="119810"/>
                </a:cubicBezTo>
                <a:cubicBezTo>
                  <a:pt x="105654" y="119810"/>
                  <a:pt x="105654" y="119810"/>
                  <a:pt x="105654" y="119810"/>
                </a:cubicBezTo>
                <a:cubicBezTo>
                  <a:pt x="114184" y="119810"/>
                  <a:pt x="119806" y="114321"/>
                  <a:pt x="119806" y="105993"/>
                </a:cubicBezTo>
                <a:cubicBezTo>
                  <a:pt x="119806" y="16845"/>
                  <a:pt x="119806" y="16845"/>
                  <a:pt x="119806" y="16845"/>
                </a:cubicBezTo>
                <a:cubicBezTo>
                  <a:pt x="119806" y="8517"/>
                  <a:pt x="114184" y="0"/>
                  <a:pt x="105654" y="0"/>
                </a:cubicBezTo>
                <a:close/>
                <a:moveTo>
                  <a:pt x="114184" y="105993"/>
                </a:moveTo>
                <a:lnTo>
                  <a:pt x="114184" y="105993"/>
                </a:lnTo>
                <a:cubicBezTo>
                  <a:pt x="114184" y="108832"/>
                  <a:pt x="108368" y="111482"/>
                  <a:pt x="105654" y="111482"/>
                </a:cubicBezTo>
                <a:cubicBezTo>
                  <a:pt x="14151" y="111482"/>
                  <a:pt x="14151" y="111482"/>
                  <a:pt x="14151" y="111482"/>
                </a:cubicBezTo>
                <a:cubicBezTo>
                  <a:pt x="11437" y="111482"/>
                  <a:pt x="5621" y="108832"/>
                  <a:pt x="5621" y="105993"/>
                </a:cubicBezTo>
                <a:cubicBezTo>
                  <a:pt x="5621" y="16845"/>
                  <a:pt x="5621" y="16845"/>
                  <a:pt x="5621" y="16845"/>
                </a:cubicBezTo>
                <a:cubicBezTo>
                  <a:pt x="5621" y="11167"/>
                  <a:pt x="11437" y="8517"/>
                  <a:pt x="14151" y="8517"/>
                </a:cubicBezTo>
                <a:cubicBezTo>
                  <a:pt x="105654" y="8517"/>
                  <a:pt x="105654" y="8517"/>
                  <a:pt x="105654" y="8517"/>
                </a:cubicBezTo>
                <a:cubicBezTo>
                  <a:pt x="108368" y="8517"/>
                  <a:pt x="114184" y="11167"/>
                  <a:pt x="114184" y="16845"/>
                </a:cubicBezTo>
                <a:lnTo>
                  <a:pt x="114184" y="105993"/>
                </a:lnTo>
                <a:close/>
                <a:moveTo>
                  <a:pt x="82778" y="55835"/>
                </a:moveTo>
                <a:lnTo>
                  <a:pt x="82778" y="55835"/>
                </a:lnTo>
                <a:cubicBezTo>
                  <a:pt x="42843" y="55835"/>
                  <a:pt x="42843" y="55835"/>
                  <a:pt x="42843" y="55835"/>
                </a:cubicBezTo>
                <a:cubicBezTo>
                  <a:pt x="56995" y="41829"/>
                  <a:pt x="56995" y="41829"/>
                  <a:pt x="56995" y="41829"/>
                </a:cubicBezTo>
                <a:cubicBezTo>
                  <a:pt x="59903" y="39179"/>
                  <a:pt x="59903" y="36340"/>
                  <a:pt x="56995" y="36340"/>
                </a:cubicBezTo>
                <a:cubicBezTo>
                  <a:pt x="56995" y="33501"/>
                  <a:pt x="54281" y="33501"/>
                  <a:pt x="51373" y="36340"/>
                </a:cubicBezTo>
                <a:cubicBezTo>
                  <a:pt x="31405" y="55835"/>
                  <a:pt x="31405" y="55835"/>
                  <a:pt x="31405" y="55835"/>
                </a:cubicBezTo>
                <a:cubicBezTo>
                  <a:pt x="31405" y="58675"/>
                  <a:pt x="31405" y="58675"/>
                  <a:pt x="31405" y="61324"/>
                </a:cubicBezTo>
                <a:lnTo>
                  <a:pt x="31405" y="64164"/>
                </a:lnTo>
                <a:cubicBezTo>
                  <a:pt x="51373" y="83659"/>
                  <a:pt x="51373" y="83659"/>
                  <a:pt x="51373" y="83659"/>
                </a:cubicBezTo>
                <a:cubicBezTo>
                  <a:pt x="54281" y="86498"/>
                  <a:pt x="56995" y="86498"/>
                  <a:pt x="56995" y="83659"/>
                </a:cubicBezTo>
                <a:cubicBezTo>
                  <a:pt x="59903" y="83659"/>
                  <a:pt x="59903" y="81009"/>
                  <a:pt x="56995" y="77981"/>
                </a:cubicBezTo>
                <a:cubicBezTo>
                  <a:pt x="42843" y="64164"/>
                  <a:pt x="42843" y="64164"/>
                  <a:pt x="42843" y="64164"/>
                </a:cubicBezTo>
                <a:cubicBezTo>
                  <a:pt x="82778" y="64164"/>
                  <a:pt x="82778" y="64164"/>
                  <a:pt x="82778" y="64164"/>
                </a:cubicBezTo>
                <a:cubicBezTo>
                  <a:pt x="85492" y="64164"/>
                  <a:pt x="85492" y="61324"/>
                  <a:pt x="85492" y="61324"/>
                </a:cubicBezTo>
                <a:cubicBezTo>
                  <a:pt x="85492" y="58675"/>
                  <a:pt x="85492" y="55835"/>
                  <a:pt x="82778" y="55835"/>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07" name="Google Shape;507;p49"/>
          <p:cNvSpPr/>
          <p:nvPr/>
        </p:nvSpPr>
        <p:spPr>
          <a:xfrm>
            <a:off x="8550238" y="3050698"/>
            <a:ext cx="305130" cy="305210"/>
          </a:xfrm>
          <a:custGeom>
            <a:rect b="b" l="l" r="r" t="t"/>
            <a:pathLst>
              <a:path extrusionOk="0" h="120000" w="120000">
                <a:moveTo>
                  <a:pt x="91987" y="39179"/>
                </a:moveTo>
                <a:lnTo>
                  <a:pt x="91987" y="39179"/>
                </a:lnTo>
                <a:cubicBezTo>
                  <a:pt x="61324" y="69842"/>
                  <a:pt x="61324" y="69842"/>
                  <a:pt x="61324" y="69842"/>
                </a:cubicBezTo>
                <a:cubicBezTo>
                  <a:pt x="30662" y="39179"/>
                  <a:pt x="30662" y="39179"/>
                  <a:pt x="30662" y="39179"/>
                </a:cubicBezTo>
                <a:cubicBezTo>
                  <a:pt x="28012" y="39179"/>
                  <a:pt x="25173" y="39179"/>
                  <a:pt x="25173" y="39179"/>
                </a:cubicBezTo>
                <a:cubicBezTo>
                  <a:pt x="22334" y="41829"/>
                  <a:pt x="22334" y="41829"/>
                  <a:pt x="25173" y="44668"/>
                </a:cubicBezTo>
                <a:cubicBezTo>
                  <a:pt x="58675" y="77981"/>
                  <a:pt x="58675" y="77981"/>
                  <a:pt x="58675" y="77981"/>
                </a:cubicBezTo>
                <a:cubicBezTo>
                  <a:pt x="58675" y="77981"/>
                  <a:pt x="58675" y="77981"/>
                  <a:pt x="61324" y="77981"/>
                </a:cubicBezTo>
                <a:cubicBezTo>
                  <a:pt x="61324" y="77981"/>
                  <a:pt x="61324" y="77981"/>
                  <a:pt x="64164" y="77981"/>
                </a:cubicBezTo>
                <a:cubicBezTo>
                  <a:pt x="97665" y="44668"/>
                  <a:pt x="97665" y="44668"/>
                  <a:pt x="97665" y="44668"/>
                </a:cubicBezTo>
                <a:cubicBezTo>
                  <a:pt x="97665" y="41829"/>
                  <a:pt x="97665" y="41829"/>
                  <a:pt x="97665" y="39179"/>
                </a:cubicBezTo>
                <a:cubicBezTo>
                  <a:pt x="94826" y="39179"/>
                  <a:pt x="91987" y="39179"/>
                  <a:pt x="91987" y="39179"/>
                </a:cubicBezTo>
                <a:close/>
                <a:moveTo>
                  <a:pt x="105993" y="0"/>
                </a:moveTo>
                <a:lnTo>
                  <a:pt x="105993" y="0"/>
                </a:lnTo>
                <a:cubicBezTo>
                  <a:pt x="16845" y="0"/>
                  <a:pt x="16845" y="0"/>
                  <a:pt x="16845" y="0"/>
                </a:cubicBezTo>
                <a:cubicBezTo>
                  <a:pt x="8517" y="0"/>
                  <a:pt x="0" y="8517"/>
                  <a:pt x="0" y="16845"/>
                </a:cubicBezTo>
                <a:cubicBezTo>
                  <a:pt x="0" y="105993"/>
                  <a:pt x="0" y="105993"/>
                  <a:pt x="0" y="105993"/>
                </a:cubicBezTo>
                <a:cubicBezTo>
                  <a:pt x="0" y="114321"/>
                  <a:pt x="8517" y="119810"/>
                  <a:pt x="16845" y="119810"/>
                </a:cubicBezTo>
                <a:cubicBezTo>
                  <a:pt x="105993" y="119810"/>
                  <a:pt x="105993" y="119810"/>
                  <a:pt x="105993" y="119810"/>
                </a:cubicBezTo>
                <a:cubicBezTo>
                  <a:pt x="114321" y="119810"/>
                  <a:pt x="119810" y="114321"/>
                  <a:pt x="119810" y="105993"/>
                </a:cubicBezTo>
                <a:cubicBezTo>
                  <a:pt x="119810" y="16845"/>
                  <a:pt x="119810" y="16845"/>
                  <a:pt x="119810" y="16845"/>
                </a:cubicBezTo>
                <a:cubicBezTo>
                  <a:pt x="119810" y="8517"/>
                  <a:pt x="114321" y="0"/>
                  <a:pt x="105993" y="0"/>
                </a:cubicBezTo>
                <a:close/>
                <a:moveTo>
                  <a:pt x="111482" y="105993"/>
                </a:moveTo>
                <a:lnTo>
                  <a:pt x="111482" y="105993"/>
                </a:lnTo>
                <a:cubicBezTo>
                  <a:pt x="111482" y="108832"/>
                  <a:pt x="108832" y="111482"/>
                  <a:pt x="105993" y="111482"/>
                </a:cubicBezTo>
                <a:cubicBezTo>
                  <a:pt x="16845" y="111482"/>
                  <a:pt x="16845" y="111482"/>
                  <a:pt x="16845" y="111482"/>
                </a:cubicBezTo>
                <a:cubicBezTo>
                  <a:pt x="11167" y="111482"/>
                  <a:pt x="8517" y="108832"/>
                  <a:pt x="8517" y="105993"/>
                </a:cubicBezTo>
                <a:cubicBezTo>
                  <a:pt x="8517" y="16845"/>
                  <a:pt x="8517" y="16845"/>
                  <a:pt x="8517" y="16845"/>
                </a:cubicBezTo>
                <a:cubicBezTo>
                  <a:pt x="8517" y="11167"/>
                  <a:pt x="11167" y="8517"/>
                  <a:pt x="16845" y="8517"/>
                </a:cubicBezTo>
                <a:cubicBezTo>
                  <a:pt x="105993" y="8517"/>
                  <a:pt x="105993" y="8517"/>
                  <a:pt x="105993" y="8517"/>
                </a:cubicBezTo>
                <a:cubicBezTo>
                  <a:pt x="108832" y="8517"/>
                  <a:pt x="111482" y="11167"/>
                  <a:pt x="111482" y="16845"/>
                </a:cubicBezTo>
                <a:lnTo>
                  <a:pt x="111482" y="105993"/>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08" name="Google Shape;508;p49"/>
          <p:cNvSpPr/>
          <p:nvPr/>
        </p:nvSpPr>
        <p:spPr>
          <a:xfrm>
            <a:off x="8061676" y="3050698"/>
            <a:ext cx="305131" cy="305210"/>
          </a:xfrm>
          <a:custGeom>
            <a:rect b="b" l="l" r="r" t="t"/>
            <a:pathLst>
              <a:path extrusionOk="0" h="120000" w="120000">
                <a:moveTo>
                  <a:pt x="61324" y="41829"/>
                </a:moveTo>
                <a:lnTo>
                  <a:pt x="61324" y="41829"/>
                </a:lnTo>
                <a:cubicBezTo>
                  <a:pt x="61324" y="41829"/>
                  <a:pt x="61324" y="41829"/>
                  <a:pt x="58485" y="41829"/>
                </a:cubicBezTo>
                <a:cubicBezTo>
                  <a:pt x="58485" y="41829"/>
                  <a:pt x="58485" y="41829"/>
                  <a:pt x="55646" y="41829"/>
                </a:cubicBezTo>
                <a:cubicBezTo>
                  <a:pt x="22145" y="75331"/>
                  <a:pt x="22145" y="75331"/>
                  <a:pt x="22145" y="75331"/>
                </a:cubicBezTo>
                <a:cubicBezTo>
                  <a:pt x="22145" y="77981"/>
                  <a:pt x="22145" y="81009"/>
                  <a:pt x="22145" y="81009"/>
                </a:cubicBezTo>
                <a:cubicBezTo>
                  <a:pt x="24984" y="83659"/>
                  <a:pt x="27823" y="83659"/>
                  <a:pt x="27823" y="81009"/>
                </a:cubicBezTo>
                <a:cubicBezTo>
                  <a:pt x="58485" y="50347"/>
                  <a:pt x="58485" y="50347"/>
                  <a:pt x="58485" y="50347"/>
                </a:cubicBezTo>
                <a:cubicBezTo>
                  <a:pt x="89148" y="81009"/>
                  <a:pt x="89148" y="81009"/>
                  <a:pt x="89148" y="81009"/>
                </a:cubicBezTo>
                <a:cubicBezTo>
                  <a:pt x="91798" y="83659"/>
                  <a:pt x="94637" y="83659"/>
                  <a:pt x="94637" y="81009"/>
                </a:cubicBezTo>
                <a:cubicBezTo>
                  <a:pt x="97476" y="81009"/>
                  <a:pt x="97476" y="77981"/>
                  <a:pt x="94637" y="75331"/>
                </a:cubicBezTo>
                <a:lnTo>
                  <a:pt x="61324" y="41829"/>
                </a:lnTo>
                <a:close/>
                <a:moveTo>
                  <a:pt x="102965" y="0"/>
                </a:moveTo>
                <a:lnTo>
                  <a:pt x="102965" y="0"/>
                </a:lnTo>
                <a:cubicBezTo>
                  <a:pt x="13817" y="0"/>
                  <a:pt x="13817" y="0"/>
                  <a:pt x="13817" y="0"/>
                </a:cubicBezTo>
                <a:cubicBezTo>
                  <a:pt x="5488" y="0"/>
                  <a:pt x="0" y="8517"/>
                  <a:pt x="0" y="16845"/>
                </a:cubicBezTo>
                <a:cubicBezTo>
                  <a:pt x="0" y="105993"/>
                  <a:pt x="0" y="105993"/>
                  <a:pt x="0" y="105993"/>
                </a:cubicBezTo>
                <a:cubicBezTo>
                  <a:pt x="0" y="114321"/>
                  <a:pt x="5488" y="119810"/>
                  <a:pt x="13817" y="119810"/>
                </a:cubicBezTo>
                <a:cubicBezTo>
                  <a:pt x="102965" y="119810"/>
                  <a:pt x="102965" y="119810"/>
                  <a:pt x="102965" y="119810"/>
                </a:cubicBezTo>
                <a:cubicBezTo>
                  <a:pt x="111293" y="119810"/>
                  <a:pt x="119810" y="114321"/>
                  <a:pt x="119810" y="105993"/>
                </a:cubicBezTo>
                <a:cubicBezTo>
                  <a:pt x="119810" y="16845"/>
                  <a:pt x="119810" y="16845"/>
                  <a:pt x="119810" y="16845"/>
                </a:cubicBezTo>
                <a:cubicBezTo>
                  <a:pt x="119810" y="8517"/>
                  <a:pt x="111293" y="0"/>
                  <a:pt x="102965" y="0"/>
                </a:cubicBezTo>
                <a:close/>
                <a:moveTo>
                  <a:pt x="111293" y="105993"/>
                </a:moveTo>
                <a:lnTo>
                  <a:pt x="111293" y="105993"/>
                </a:lnTo>
                <a:cubicBezTo>
                  <a:pt x="111293" y="108832"/>
                  <a:pt x="108643" y="111482"/>
                  <a:pt x="102965" y="111482"/>
                </a:cubicBezTo>
                <a:cubicBezTo>
                  <a:pt x="13817" y="111482"/>
                  <a:pt x="13817" y="111482"/>
                  <a:pt x="13817" y="111482"/>
                </a:cubicBezTo>
                <a:cubicBezTo>
                  <a:pt x="10977" y="111482"/>
                  <a:pt x="8328" y="108832"/>
                  <a:pt x="8328" y="105993"/>
                </a:cubicBezTo>
                <a:cubicBezTo>
                  <a:pt x="8328" y="16845"/>
                  <a:pt x="8328" y="16845"/>
                  <a:pt x="8328" y="16845"/>
                </a:cubicBezTo>
                <a:cubicBezTo>
                  <a:pt x="8328" y="11167"/>
                  <a:pt x="10977" y="8517"/>
                  <a:pt x="13817" y="8517"/>
                </a:cubicBezTo>
                <a:cubicBezTo>
                  <a:pt x="102965" y="8517"/>
                  <a:pt x="102965" y="8517"/>
                  <a:pt x="102965" y="8517"/>
                </a:cubicBezTo>
                <a:cubicBezTo>
                  <a:pt x="108643" y="8517"/>
                  <a:pt x="111293" y="11167"/>
                  <a:pt x="111293" y="16845"/>
                </a:cubicBezTo>
                <a:lnTo>
                  <a:pt x="111293" y="105993"/>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09" name="Google Shape;509;p49"/>
          <p:cNvSpPr/>
          <p:nvPr/>
        </p:nvSpPr>
        <p:spPr>
          <a:xfrm>
            <a:off x="7574879" y="3050698"/>
            <a:ext cx="296312" cy="305210"/>
          </a:xfrm>
          <a:custGeom>
            <a:rect b="b" l="l" r="r" t="t"/>
            <a:pathLst>
              <a:path extrusionOk="0" h="120000" w="120000">
                <a:moveTo>
                  <a:pt x="42843" y="25173"/>
                </a:moveTo>
                <a:lnTo>
                  <a:pt x="42843" y="25173"/>
                </a:lnTo>
                <a:cubicBezTo>
                  <a:pt x="42843" y="22334"/>
                  <a:pt x="39935" y="22334"/>
                  <a:pt x="37027" y="25173"/>
                </a:cubicBezTo>
                <a:cubicBezTo>
                  <a:pt x="37027" y="25173"/>
                  <a:pt x="37027" y="28012"/>
                  <a:pt x="37027" y="30662"/>
                </a:cubicBezTo>
                <a:cubicBezTo>
                  <a:pt x="68432" y="61324"/>
                  <a:pt x="68432" y="61324"/>
                  <a:pt x="68432" y="61324"/>
                </a:cubicBezTo>
                <a:cubicBezTo>
                  <a:pt x="37027" y="91987"/>
                  <a:pt x="37027" y="91987"/>
                  <a:pt x="37027" y="91987"/>
                </a:cubicBezTo>
                <a:cubicBezTo>
                  <a:pt x="37027" y="91987"/>
                  <a:pt x="37027" y="94826"/>
                  <a:pt x="37027" y="97665"/>
                </a:cubicBezTo>
                <a:cubicBezTo>
                  <a:pt x="39935" y="97665"/>
                  <a:pt x="42843" y="97665"/>
                  <a:pt x="42843" y="97665"/>
                </a:cubicBezTo>
                <a:cubicBezTo>
                  <a:pt x="77156" y="64164"/>
                  <a:pt x="77156" y="64164"/>
                  <a:pt x="77156" y="64164"/>
                </a:cubicBezTo>
                <a:cubicBezTo>
                  <a:pt x="79870" y="61324"/>
                  <a:pt x="79870" y="61324"/>
                  <a:pt x="79870" y="61324"/>
                </a:cubicBezTo>
                <a:cubicBezTo>
                  <a:pt x="79870" y="58675"/>
                  <a:pt x="79870" y="58675"/>
                  <a:pt x="77156" y="58675"/>
                </a:cubicBezTo>
                <a:lnTo>
                  <a:pt x="42843" y="25173"/>
                </a:lnTo>
                <a:close/>
                <a:moveTo>
                  <a:pt x="105654" y="0"/>
                </a:moveTo>
                <a:lnTo>
                  <a:pt x="105654" y="0"/>
                </a:lnTo>
                <a:cubicBezTo>
                  <a:pt x="14151" y="0"/>
                  <a:pt x="14151" y="0"/>
                  <a:pt x="14151" y="0"/>
                </a:cubicBezTo>
                <a:cubicBezTo>
                  <a:pt x="5621" y="0"/>
                  <a:pt x="0" y="8517"/>
                  <a:pt x="0" y="16845"/>
                </a:cubicBezTo>
                <a:cubicBezTo>
                  <a:pt x="0" y="105993"/>
                  <a:pt x="0" y="105993"/>
                  <a:pt x="0" y="105993"/>
                </a:cubicBezTo>
                <a:cubicBezTo>
                  <a:pt x="0" y="114321"/>
                  <a:pt x="5621" y="119810"/>
                  <a:pt x="14151" y="119810"/>
                </a:cubicBezTo>
                <a:cubicBezTo>
                  <a:pt x="105654" y="119810"/>
                  <a:pt x="105654" y="119810"/>
                  <a:pt x="105654" y="119810"/>
                </a:cubicBezTo>
                <a:cubicBezTo>
                  <a:pt x="114184" y="119810"/>
                  <a:pt x="119806" y="114321"/>
                  <a:pt x="119806" y="105993"/>
                </a:cubicBezTo>
                <a:cubicBezTo>
                  <a:pt x="119806" y="16845"/>
                  <a:pt x="119806" y="16845"/>
                  <a:pt x="119806" y="16845"/>
                </a:cubicBezTo>
                <a:cubicBezTo>
                  <a:pt x="119806" y="8517"/>
                  <a:pt x="114184" y="0"/>
                  <a:pt x="105654" y="0"/>
                </a:cubicBezTo>
                <a:close/>
                <a:moveTo>
                  <a:pt x="114184" y="105993"/>
                </a:moveTo>
                <a:lnTo>
                  <a:pt x="114184" y="105993"/>
                </a:lnTo>
                <a:cubicBezTo>
                  <a:pt x="114184" y="108832"/>
                  <a:pt x="108368" y="111482"/>
                  <a:pt x="105654" y="111482"/>
                </a:cubicBezTo>
                <a:cubicBezTo>
                  <a:pt x="14151" y="111482"/>
                  <a:pt x="14151" y="111482"/>
                  <a:pt x="14151" y="111482"/>
                </a:cubicBezTo>
                <a:cubicBezTo>
                  <a:pt x="11437" y="111482"/>
                  <a:pt x="5621" y="108832"/>
                  <a:pt x="5621" y="105993"/>
                </a:cubicBezTo>
                <a:cubicBezTo>
                  <a:pt x="5621" y="16845"/>
                  <a:pt x="5621" y="16845"/>
                  <a:pt x="5621" y="16845"/>
                </a:cubicBezTo>
                <a:cubicBezTo>
                  <a:pt x="5621" y="11167"/>
                  <a:pt x="11437" y="8517"/>
                  <a:pt x="14151" y="8517"/>
                </a:cubicBezTo>
                <a:cubicBezTo>
                  <a:pt x="105654" y="8517"/>
                  <a:pt x="105654" y="8517"/>
                  <a:pt x="105654" y="8517"/>
                </a:cubicBezTo>
                <a:cubicBezTo>
                  <a:pt x="108368" y="8517"/>
                  <a:pt x="114184" y="11167"/>
                  <a:pt x="114184" y="16845"/>
                </a:cubicBezTo>
                <a:lnTo>
                  <a:pt x="114184" y="105993"/>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10" name="Google Shape;510;p49"/>
          <p:cNvSpPr/>
          <p:nvPr/>
        </p:nvSpPr>
        <p:spPr>
          <a:xfrm>
            <a:off x="7079262" y="3050698"/>
            <a:ext cx="305130" cy="305210"/>
          </a:xfrm>
          <a:custGeom>
            <a:rect b="b" l="l" r="r" t="t"/>
            <a:pathLst>
              <a:path extrusionOk="0" h="120000" w="120000">
                <a:moveTo>
                  <a:pt x="80820" y="25173"/>
                </a:moveTo>
                <a:lnTo>
                  <a:pt x="80820" y="25173"/>
                </a:lnTo>
                <a:cubicBezTo>
                  <a:pt x="80820" y="22334"/>
                  <a:pt x="77981" y="22334"/>
                  <a:pt x="75331" y="25173"/>
                </a:cubicBezTo>
                <a:cubicBezTo>
                  <a:pt x="41829" y="58675"/>
                  <a:pt x="41829" y="58675"/>
                  <a:pt x="41829" y="58675"/>
                </a:cubicBezTo>
                <a:cubicBezTo>
                  <a:pt x="41829" y="58675"/>
                  <a:pt x="41829" y="58675"/>
                  <a:pt x="41829" y="61324"/>
                </a:cubicBezTo>
                <a:cubicBezTo>
                  <a:pt x="41829" y="61324"/>
                  <a:pt x="41829" y="61324"/>
                  <a:pt x="41829" y="64164"/>
                </a:cubicBezTo>
                <a:cubicBezTo>
                  <a:pt x="75331" y="97665"/>
                  <a:pt x="75331" y="97665"/>
                  <a:pt x="75331" y="97665"/>
                </a:cubicBezTo>
                <a:cubicBezTo>
                  <a:pt x="77981" y="97665"/>
                  <a:pt x="80820" y="97665"/>
                  <a:pt x="80820" y="97665"/>
                </a:cubicBezTo>
                <a:cubicBezTo>
                  <a:pt x="83659" y="94826"/>
                  <a:pt x="83659" y="91987"/>
                  <a:pt x="80820" y="91987"/>
                </a:cubicBezTo>
                <a:cubicBezTo>
                  <a:pt x="50157" y="61324"/>
                  <a:pt x="50157" y="61324"/>
                  <a:pt x="50157" y="61324"/>
                </a:cubicBezTo>
                <a:cubicBezTo>
                  <a:pt x="80820" y="30662"/>
                  <a:pt x="80820" y="30662"/>
                  <a:pt x="80820" y="30662"/>
                </a:cubicBezTo>
                <a:cubicBezTo>
                  <a:pt x="83659" y="28012"/>
                  <a:pt x="83659" y="25173"/>
                  <a:pt x="80820" y="25173"/>
                </a:cubicBezTo>
                <a:close/>
                <a:moveTo>
                  <a:pt x="105993" y="0"/>
                </a:moveTo>
                <a:lnTo>
                  <a:pt x="105993" y="0"/>
                </a:lnTo>
                <a:cubicBezTo>
                  <a:pt x="16845" y="0"/>
                  <a:pt x="16845" y="0"/>
                  <a:pt x="16845" y="0"/>
                </a:cubicBezTo>
                <a:cubicBezTo>
                  <a:pt x="8328" y="0"/>
                  <a:pt x="0" y="8517"/>
                  <a:pt x="0" y="16845"/>
                </a:cubicBezTo>
                <a:cubicBezTo>
                  <a:pt x="0" y="105993"/>
                  <a:pt x="0" y="105993"/>
                  <a:pt x="0" y="105993"/>
                </a:cubicBezTo>
                <a:cubicBezTo>
                  <a:pt x="0" y="114321"/>
                  <a:pt x="8328" y="119810"/>
                  <a:pt x="16845" y="119810"/>
                </a:cubicBezTo>
                <a:cubicBezTo>
                  <a:pt x="105993" y="119810"/>
                  <a:pt x="105993" y="119810"/>
                  <a:pt x="105993" y="119810"/>
                </a:cubicBezTo>
                <a:cubicBezTo>
                  <a:pt x="114321" y="119810"/>
                  <a:pt x="119810" y="114321"/>
                  <a:pt x="119810" y="105993"/>
                </a:cubicBezTo>
                <a:cubicBezTo>
                  <a:pt x="119810" y="16845"/>
                  <a:pt x="119810" y="16845"/>
                  <a:pt x="119810" y="16845"/>
                </a:cubicBezTo>
                <a:cubicBezTo>
                  <a:pt x="119810" y="8517"/>
                  <a:pt x="114321" y="0"/>
                  <a:pt x="105993" y="0"/>
                </a:cubicBezTo>
                <a:close/>
                <a:moveTo>
                  <a:pt x="111482" y="105993"/>
                </a:moveTo>
                <a:lnTo>
                  <a:pt x="111482" y="105993"/>
                </a:lnTo>
                <a:cubicBezTo>
                  <a:pt x="111482" y="108832"/>
                  <a:pt x="108643" y="111482"/>
                  <a:pt x="105993" y="111482"/>
                </a:cubicBezTo>
                <a:cubicBezTo>
                  <a:pt x="16845" y="111482"/>
                  <a:pt x="16845" y="111482"/>
                  <a:pt x="16845" y="111482"/>
                </a:cubicBezTo>
                <a:cubicBezTo>
                  <a:pt x="11167" y="111482"/>
                  <a:pt x="8328" y="108832"/>
                  <a:pt x="8328" y="105993"/>
                </a:cubicBezTo>
                <a:cubicBezTo>
                  <a:pt x="8328" y="16845"/>
                  <a:pt x="8328" y="16845"/>
                  <a:pt x="8328" y="16845"/>
                </a:cubicBezTo>
                <a:cubicBezTo>
                  <a:pt x="8328" y="11167"/>
                  <a:pt x="11167" y="8517"/>
                  <a:pt x="16845" y="8517"/>
                </a:cubicBezTo>
                <a:cubicBezTo>
                  <a:pt x="105993" y="8517"/>
                  <a:pt x="105993" y="8517"/>
                  <a:pt x="105993" y="8517"/>
                </a:cubicBezTo>
                <a:cubicBezTo>
                  <a:pt x="108643" y="8517"/>
                  <a:pt x="111482" y="11167"/>
                  <a:pt x="111482" y="16845"/>
                </a:cubicBezTo>
                <a:lnTo>
                  <a:pt x="111482" y="105993"/>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11" name="Google Shape;511;p49"/>
          <p:cNvSpPr/>
          <p:nvPr/>
        </p:nvSpPr>
        <p:spPr>
          <a:xfrm>
            <a:off x="6592464" y="3050698"/>
            <a:ext cx="305130" cy="305210"/>
          </a:xfrm>
          <a:custGeom>
            <a:rect b="b" l="l" r="r" t="t"/>
            <a:pathLst>
              <a:path extrusionOk="0" h="120000" w="120000">
                <a:moveTo>
                  <a:pt x="44479" y="30662"/>
                </a:moveTo>
                <a:lnTo>
                  <a:pt x="44479" y="30662"/>
                </a:lnTo>
                <a:cubicBezTo>
                  <a:pt x="47318" y="30662"/>
                  <a:pt x="47318" y="28012"/>
                  <a:pt x="47318" y="28012"/>
                </a:cubicBezTo>
                <a:cubicBezTo>
                  <a:pt x="47318" y="25173"/>
                  <a:pt x="47318" y="22334"/>
                  <a:pt x="44479" y="22334"/>
                </a:cubicBezTo>
                <a:cubicBezTo>
                  <a:pt x="24984" y="22334"/>
                  <a:pt x="24984" y="22334"/>
                  <a:pt x="24984" y="22334"/>
                </a:cubicBezTo>
                <a:cubicBezTo>
                  <a:pt x="24984" y="22334"/>
                  <a:pt x="24984" y="22334"/>
                  <a:pt x="22145" y="25173"/>
                </a:cubicBezTo>
                <a:cubicBezTo>
                  <a:pt x="22145" y="25173"/>
                  <a:pt x="22145" y="25173"/>
                  <a:pt x="22145" y="28012"/>
                </a:cubicBezTo>
                <a:cubicBezTo>
                  <a:pt x="22145" y="44668"/>
                  <a:pt x="22145" y="44668"/>
                  <a:pt x="22145" y="44668"/>
                </a:cubicBezTo>
                <a:cubicBezTo>
                  <a:pt x="22145" y="47507"/>
                  <a:pt x="24984" y="50347"/>
                  <a:pt x="24984" y="50347"/>
                </a:cubicBezTo>
                <a:cubicBezTo>
                  <a:pt x="27823" y="50347"/>
                  <a:pt x="30662" y="47507"/>
                  <a:pt x="30662" y="44668"/>
                </a:cubicBezTo>
                <a:cubicBezTo>
                  <a:pt x="30662" y="36340"/>
                  <a:pt x="30662" y="36340"/>
                  <a:pt x="30662" y="36340"/>
                </a:cubicBezTo>
                <a:cubicBezTo>
                  <a:pt x="47318" y="52996"/>
                  <a:pt x="47318" y="52996"/>
                  <a:pt x="47318" y="52996"/>
                </a:cubicBezTo>
                <a:cubicBezTo>
                  <a:pt x="52807" y="47507"/>
                  <a:pt x="52807" y="47507"/>
                  <a:pt x="52807" y="47507"/>
                </a:cubicBezTo>
                <a:cubicBezTo>
                  <a:pt x="33312" y="30662"/>
                  <a:pt x="33312" y="30662"/>
                  <a:pt x="33312" y="30662"/>
                </a:cubicBezTo>
                <a:lnTo>
                  <a:pt x="44479" y="30662"/>
                </a:lnTo>
                <a:close/>
                <a:moveTo>
                  <a:pt x="91798" y="72492"/>
                </a:moveTo>
                <a:lnTo>
                  <a:pt x="91798" y="72492"/>
                </a:lnTo>
                <a:cubicBezTo>
                  <a:pt x="91798" y="72492"/>
                  <a:pt x="89148" y="72492"/>
                  <a:pt x="89148" y="75331"/>
                </a:cubicBezTo>
                <a:cubicBezTo>
                  <a:pt x="89148" y="83659"/>
                  <a:pt x="89148" y="83659"/>
                  <a:pt x="89148" y="83659"/>
                </a:cubicBezTo>
                <a:cubicBezTo>
                  <a:pt x="72492" y="67003"/>
                  <a:pt x="72492" y="67003"/>
                  <a:pt x="72492" y="67003"/>
                </a:cubicBezTo>
                <a:cubicBezTo>
                  <a:pt x="66813" y="72492"/>
                  <a:pt x="66813" y="72492"/>
                  <a:pt x="66813" y="72492"/>
                </a:cubicBezTo>
                <a:cubicBezTo>
                  <a:pt x="83470" y="89148"/>
                  <a:pt x="83470" y="89148"/>
                  <a:pt x="83470" y="89148"/>
                </a:cubicBezTo>
                <a:cubicBezTo>
                  <a:pt x="75141" y="89148"/>
                  <a:pt x="75141" y="89148"/>
                  <a:pt x="75141" y="89148"/>
                </a:cubicBezTo>
                <a:cubicBezTo>
                  <a:pt x="72492" y="89148"/>
                  <a:pt x="69463" y="91987"/>
                  <a:pt x="69463" y="94826"/>
                </a:cubicBezTo>
                <a:cubicBezTo>
                  <a:pt x="69463" y="94826"/>
                  <a:pt x="72492" y="97665"/>
                  <a:pt x="75141" y="97665"/>
                </a:cubicBezTo>
                <a:cubicBezTo>
                  <a:pt x="91798" y="97665"/>
                  <a:pt x="91798" y="97665"/>
                  <a:pt x="91798" y="97665"/>
                </a:cubicBezTo>
                <a:cubicBezTo>
                  <a:pt x="94637" y="97665"/>
                  <a:pt x="94637" y="97665"/>
                  <a:pt x="94637" y="97665"/>
                </a:cubicBezTo>
                <a:cubicBezTo>
                  <a:pt x="97476" y="94826"/>
                  <a:pt x="97476" y="94826"/>
                  <a:pt x="97476" y="94826"/>
                </a:cubicBezTo>
                <a:cubicBezTo>
                  <a:pt x="97476" y="75331"/>
                  <a:pt x="97476" y="75331"/>
                  <a:pt x="97476" y="75331"/>
                </a:cubicBezTo>
                <a:cubicBezTo>
                  <a:pt x="97476" y="72492"/>
                  <a:pt x="94637" y="72492"/>
                  <a:pt x="91798" y="72492"/>
                </a:cubicBezTo>
                <a:close/>
                <a:moveTo>
                  <a:pt x="47318" y="67003"/>
                </a:moveTo>
                <a:lnTo>
                  <a:pt x="47318" y="67003"/>
                </a:lnTo>
                <a:cubicBezTo>
                  <a:pt x="30662" y="83659"/>
                  <a:pt x="30662" y="83659"/>
                  <a:pt x="30662" y="83659"/>
                </a:cubicBezTo>
                <a:cubicBezTo>
                  <a:pt x="30662" y="75331"/>
                  <a:pt x="30662" y="75331"/>
                  <a:pt x="30662" y="75331"/>
                </a:cubicBezTo>
                <a:cubicBezTo>
                  <a:pt x="30662" y="72492"/>
                  <a:pt x="27823" y="72492"/>
                  <a:pt x="24984" y="72492"/>
                </a:cubicBezTo>
                <a:cubicBezTo>
                  <a:pt x="24984" y="72492"/>
                  <a:pt x="22145" y="72492"/>
                  <a:pt x="22145" y="75331"/>
                </a:cubicBezTo>
                <a:cubicBezTo>
                  <a:pt x="22145" y="94826"/>
                  <a:pt x="22145" y="94826"/>
                  <a:pt x="22145" y="94826"/>
                </a:cubicBezTo>
                <a:cubicBezTo>
                  <a:pt x="22145" y="94826"/>
                  <a:pt x="22145" y="94826"/>
                  <a:pt x="22145" y="97665"/>
                </a:cubicBezTo>
                <a:cubicBezTo>
                  <a:pt x="24984" y="97665"/>
                  <a:pt x="24984" y="97665"/>
                  <a:pt x="24984" y="97665"/>
                </a:cubicBezTo>
                <a:cubicBezTo>
                  <a:pt x="44479" y="97665"/>
                  <a:pt x="44479" y="97665"/>
                  <a:pt x="44479" y="97665"/>
                </a:cubicBezTo>
                <a:cubicBezTo>
                  <a:pt x="47318" y="97665"/>
                  <a:pt x="47318" y="94826"/>
                  <a:pt x="47318" y="94826"/>
                </a:cubicBezTo>
                <a:cubicBezTo>
                  <a:pt x="47318" y="91987"/>
                  <a:pt x="47318" y="89148"/>
                  <a:pt x="44479" y="89148"/>
                </a:cubicBezTo>
                <a:cubicBezTo>
                  <a:pt x="33312" y="89148"/>
                  <a:pt x="33312" y="89148"/>
                  <a:pt x="33312" y="89148"/>
                </a:cubicBezTo>
                <a:cubicBezTo>
                  <a:pt x="52807" y="72492"/>
                  <a:pt x="52807" y="72492"/>
                  <a:pt x="52807" y="72492"/>
                </a:cubicBezTo>
                <a:lnTo>
                  <a:pt x="47318" y="67003"/>
                </a:lnTo>
                <a:close/>
                <a:moveTo>
                  <a:pt x="102965" y="0"/>
                </a:moveTo>
                <a:lnTo>
                  <a:pt x="102965" y="0"/>
                </a:lnTo>
                <a:cubicBezTo>
                  <a:pt x="13817" y="0"/>
                  <a:pt x="13817" y="0"/>
                  <a:pt x="13817" y="0"/>
                </a:cubicBezTo>
                <a:cubicBezTo>
                  <a:pt x="5488" y="0"/>
                  <a:pt x="0" y="8517"/>
                  <a:pt x="0" y="16845"/>
                </a:cubicBezTo>
                <a:cubicBezTo>
                  <a:pt x="0" y="105993"/>
                  <a:pt x="0" y="105993"/>
                  <a:pt x="0" y="105993"/>
                </a:cubicBezTo>
                <a:cubicBezTo>
                  <a:pt x="0" y="114321"/>
                  <a:pt x="5488" y="119810"/>
                  <a:pt x="13817" y="119810"/>
                </a:cubicBezTo>
                <a:cubicBezTo>
                  <a:pt x="102965" y="119810"/>
                  <a:pt x="102965" y="119810"/>
                  <a:pt x="102965" y="119810"/>
                </a:cubicBezTo>
                <a:cubicBezTo>
                  <a:pt x="111293" y="119810"/>
                  <a:pt x="119810" y="114321"/>
                  <a:pt x="119810" y="105993"/>
                </a:cubicBezTo>
                <a:cubicBezTo>
                  <a:pt x="119810" y="16845"/>
                  <a:pt x="119810" y="16845"/>
                  <a:pt x="119810" y="16845"/>
                </a:cubicBezTo>
                <a:cubicBezTo>
                  <a:pt x="119810" y="8517"/>
                  <a:pt x="111293" y="0"/>
                  <a:pt x="102965" y="0"/>
                </a:cubicBezTo>
                <a:close/>
                <a:moveTo>
                  <a:pt x="111293" y="105993"/>
                </a:moveTo>
                <a:lnTo>
                  <a:pt x="111293" y="105993"/>
                </a:lnTo>
                <a:cubicBezTo>
                  <a:pt x="111293" y="108832"/>
                  <a:pt x="108643" y="111482"/>
                  <a:pt x="102965" y="111482"/>
                </a:cubicBezTo>
                <a:cubicBezTo>
                  <a:pt x="13817" y="111482"/>
                  <a:pt x="13817" y="111482"/>
                  <a:pt x="13817" y="111482"/>
                </a:cubicBezTo>
                <a:cubicBezTo>
                  <a:pt x="10977" y="111482"/>
                  <a:pt x="8328" y="108832"/>
                  <a:pt x="8328" y="105993"/>
                </a:cubicBezTo>
                <a:cubicBezTo>
                  <a:pt x="8328" y="16845"/>
                  <a:pt x="8328" y="16845"/>
                  <a:pt x="8328" y="16845"/>
                </a:cubicBezTo>
                <a:cubicBezTo>
                  <a:pt x="8328" y="11167"/>
                  <a:pt x="10977" y="8517"/>
                  <a:pt x="13817" y="8517"/>
                </a:cubicBezTo>
                <a:cubicBezTo>
                  <a:pt x="102965" y="8517"/>
                  <a:pt x="102965" y="8517"/>
                  <a:pt x="102965" y="8517"/>
                </a:cubicBezTo>
                <a:cubicBezTo>
                  <a:pt x="108643" y="8517"/>
                  <a:pt x="111293" y="11167"/>
                  <a:pt x="111293" y="16845"/>
                </a:cubicBezTo>
                <a:lnTo>
                  <a:pt x="111293" y="105993"/>
                </a:lnTo>
                <a:close/>
                <a:moveTo>
                  <a:pt x="91798" y="22334"/>
                </a:moveTo>
                <a:lnTo>
                  <a:pt x="91798" y="22334"/>
                </a:lnTo>
                <a:cubicBezTo>
                  <a:pt x="75141" y="22334"/>
                  <a:pt x="75141" y="22334"/>
                  <a:pt x="75141" y="22334"/>
                </a:cubicBezTo>
                <a:cubicBezTo>
                  <a:pt x="72492" y="22334"/>
                  <a:pt x="69463" y="25173"/>
                  <a:pt x="69463" y="28012"/>
                </a:cubicBezTo>
                <a:cubicBezTo>
                  <a:pt x="69463" y="28012"/>
                  <a:pt x="72492" y="30662"/>
                  <a:pt x="75141" y="30662"/>
                </a:cubicBezTo>
                <a:cubicBezTo>
                  <a:pt x="83470" y="30662"/>
                  <a:pt x="83470" y="30662"/>
                  <a:pt x="83470" y="30662"/>
                </a:cubicBezTo>
                <a:cubicBezTo>
                  <a:pt x="66813" y="47507"/>
                  <a:pt x="66813" y="47507"/>
                  <a:pt x="66813" y="47507"/>
                </a:cubicBezTo>
                <a:cubicBezTo>
                  <a:pt x="72492" y="52996"/>
                  <a:pt x="72492" y="52996"/>
                  <a:pt x="72492" y="52996"/>
                </a:cubicBezTo>
                <a:cubicBezTo>
                  <a:pt x="89148" y="36340"/>
                  <a:pt x="89148" y="36340"/>
                  <a:pt x="89148" y="36340"/>
                </a:cubicBezTo>
                <a:cubicBezTo>
                  <a:pt x="89148" y="44668"/>
                  <a:pt x="89148" y="44668"/>
                  <a:pt x="89148" y="44668"/>
                </a:cubicBezTo>
                <a:cubicBezTo>
                  <a:pt x="89148" y="47507"/>
                  <a:pt x="91798" y="50347"/>
                  <a:pt x="91798" y="50347"/>
                </a:cubicBezTo>
                <a:cubicBezTo>
                  <a:pt x="94637" y="50347"/>
                  <a:pt x="97476" y="47507"/>
                  <a:pt x="97476" y="44668"/>
                </a:cubicBezTo>
                <a:cubicBezTo>
                  <a:pt x="97476" y="28012"/>
                  <a:pt x="97476" y="28012"/>
                  <a:pt x="97476" y="28012"/>
                </a:cubicBezTo>
                <a:cubicBezTo>
                  <a:pt x="97476" y="25173"/>
                  <a:pt x="97476" y="25173"/>
                  <a:pt x="94637" y="25173"/>
                </a:cubicBezTo>
                <a:cubicBezTo>
                  <a:pt x="94637" y="22334"/>
                  <a:pt x="94637" y="22334"/>
                  <a:pt x="91798" y="22334"/>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12" name="Google Shape;512;p49"/>
          <p:cNvSpPr/>
          <p:nvPr/>
        </p:nvSpPr>
        <p:spPr>
          <a:xfrm>
            <a:off x="6102139" y="3050698"/>
            <a:ext cx="296312" cy="305210"/>
          </a:xfrm>
          <a:custGeom>
            <a:rect b="b" l="l" r="r" t="t"/>
            <a:pathLst>
              <a:path extrusionOk="0" h="120000" w="120000">
                <a:moveTo>
                  <a:pt x="51373" y="64164"/>
                </a:moveTo>
                <a:lnTo>
                  <a:pt x="51373" y="64164"/>
                </a:lnTo>
                <a:cubicBezTo>
                  <a:pt x="17059" y="64164"/>
                  <a:pt x="17059" y="64164"/>
                  <a:pt x="17059" y="64164"/>
                </a:cubicBezTo>
                <a:lnTo>
                  <a:pt x="14151" y="67003"/>
                </a:lnTo>
                <a:cubicBezTo>
                  <a:pt x="14151" y="69842"/>
                  <a:pt x="17059" y="72492"/>
                  <a:pt x="17059" y="72492"/>
                </a:cubicBezTo>
                <a:cubicBezTo>
                  <a:pt x="42843" y="72492"/>
                  <a:pt x="42843" y="72492"/>
                  <a:pt x="42843" y="72492"/>
                </a:cubicBezTo>
                <a:cubicBezTo>
                  <a:pt x="17059" y="97665"/>
                  <a:pt x="17059" y="97665"/>
                  <a:pt x="17059" y="97665"/>
                </a:cubicBezTo>
                <a:cubicBezTo>
                  <a:pt x="22875" y="103154"/>
                  <a:pt x="22875" y="103154"/>
                  <a:pt x="22875" y="103154"/>
                </a:cubicBezTo>
                <a:cubicBezTo>
                  <a:pt x="48465" y="77981"/>
                  <a:pt x="48465" y="77981"/>
                  <a:pt x="48465" y="77981"/>
                </a:cubicBezTo>
                <a:cubicBezTo>
                  <a:pt x="48465" y="100315"/>
                  <a:pt x="48465" y="100315"/>
                  <a:pt x="48465" y="100315"/>
                </a:cubicBezTo>
                <a:cubicBezTo>
                  <a:pt x="48465" y="103154"/>
                  <a:pt x="51373" y="105993"/>
                  <a:pt x="51373" y="105993"/>
                </a:cubicBezTo>
                <a:cubicBezTo>
                  <a:pt x="54281" y="105993"/>
                  <a:pt x="56995" y="103154"/>
                  <a:pt x="56995" y="100315"/>
                </a:cubicBezTo>
                <a:cubicBezTo>
                  <a:pt x="56995" y="67003"/>
                  <a:pt x="56995" y="67003"/>
                  <a:pt x="56995" y="67003"/>
                </a:cubicBezTo>
                <a:cubicBezTo>
                  <a:pt x="56995" y="67003"/>
                  <a:pt x="56995" y="67003"/>
                  <a:pt x="54281" y="64164"/>
                </a:cubicBezTo>
                <a:cubicBezTo>
                  <a:pt x="54281" y="64164"/>
                  <a:pt x="54281" y="64164"/>
                  <a:pt x="51373" y="64164"/>
                </a:cubicBezTo>
                <a:close/>
                <a:moveTo>
                  <a:pt x="102746" y="50347"/>
                </a:moveTo>
                <a:lnTo>
                  <a:pt x="102746" y="50347"/>
                </a:lnTo>
                <a:cubicBezTo>
                  <a:pt x="76962" y="50347"/>
                  <a:pt x="76962" y="50347"/>
                  <a:pt x="76962" y="50347"/>
                </a:cubicBezTo>
                <a:cubicBezTo>
                  <a:pt x="102746" y="25173"/>
                  <a:pt x="102746" y="25173"/>
                  <a:pt x="102746" y="25173"/>
                </a:cubicBezTo>
                <a:cubicBezTo>
                  <a:pt x="96930" y="19495"/>
                  <a:pt x="96930" y="19495"/>
                  <a:pt x="96930" y="19495"/>
                </a:cubicBezTo>
                <a:cubicBezTo>
                  <a:pt x="71340" y="44668"/>
                  <a:pt x="71340" y="44668"/>
                  <a:pt x="71340" y="44668"/>
                </a:cubicBezTo>
                <a:cubicBezTo>
                  <a:pt x="71340" y="19495"/>
                  <a:pt x="71340" y="19495"/>
                  <a:pt x="71340" y="19495"/>
                </a:cubicBezTo>
                <a:cubicBezTo>
                  <a:pt x="71340" y="16845"/>
                  <a:pt x="68432" y="16845"/>
                  <a:pt x="68432" y="16845"/>
                </a:cubicBezTo>
                <a:cubicBezTo>
                  <a:pt x="65718" y="16845"/>
                  <a:pt x="62810" y="16845"/>
                  <a:pt x="62810" y="19495"/>
                </a:cubicBezTo>
                <a:cubicBezTo>
                  <a:pt x="62810" y="52996"/>
                  <a:pt x="62810" y="52996"/>
                  <a:pt x="62810" y="52996"/>
                </a:cubicBezTo>
                <a:cubicBezTo>
                  <a:pt x="62810" y="52996"/>
                  <a:pt x="62810" y="55835"/>
                  <a:pt x="65718" y="55835"/>
                </a:cubicBezTo>
                <a:cubicBezTo>
                  <a:pt x="65718" y="55835"/>
                  <a:pt x="65718" y="55835"/>
                  <a:pt x="68432" y="55835"/>
                </a:cubicBezTo>
                <a:cubicBezTo>
                  <a:pt x="102746" y="55835"/>
                  <a:pt x="102746" y="55835"/>
                  <a:pt x="102746" y="55835"/>
                </a:cubicBezTo>
                <a:cubicBezTo>
                  <a:pt x="102746" y="55835"/>
                  <a:pt x="105460" y="55835"/>
                  <a:pt x="105460" y="52996"/>
                </a:cubicBezTo>
                <a:cubicBezTo>
                  <a:pt x="105460" y="50347"/>
                  <a:pt x="102746" y="50347"/>
                  <a:pt x="102746" y="50347"/>
                </a:cubicBezTo>
                <a:close/>
                <a:moveTo>
                  <a:pt x="105460" y="0"/>
                </a:moveTo>
                <a:lnTo>
                  <a:pt x="105460" y="0"/>
                </a:lnTo>
                <a:cubicBezTo>
                  <a:pt x="14151" y="0"/>
                  <a:pt x="14151" y="0"/>
                  <a:pt x="14151" y="0"/>
                </a:cubicBezTo>
                <a:cubicBezTo>
                  <a:pt x="5621" y="0"/>
                  <a:pt x="0" y="8517"/>
                  <a:pt x="0" y="16845"/>
                </a:cubicBezTo>
                <a:cubicBezTo>
                  <a:pt x="0" y="105993"/>
                  <a:pt x="0" y="105993"/>
                  <a:pt x="0" y="105993"/>
                </a:cubicBezTo>
                <a:cubicBezTo>
                  <a:pt x="0" y="114321"/>
                  <a:pt x="5621" y="119810"/>
                  <a:pt x="14151" y="119810"/>
                </a:cubicBezTo>
                <a:cubicBezTo>
                  <a:pt x="105460" y="119810"/>
                  <a:pt x="105460" y="119810"/>
                  <a:pt x="105460" y="119810"/>
                </a:cubicBezTo>
                <a:cubicBezTo>
                  <a:pt x="114184" y="119810"/>
                  <a:pt x="119806" y="114321"/>
                  <a:pt x="119806" y="105993"/>
                </a:cubicBezTo>
                <a:cubicBezTo>
                  <a:pt x="119806" y="16845"/>
                  <a:pt x="119806" y="16845"/>
                  <a:pt x="119806" y="16845"/>
                </a:cubicBezTo>
                <a:cubicBezTo>
                  <a:pt x="119806" y="8517"/>
                  <a:pt x="114184" y="0"/>
                  <a:pt x="105460" y="0"/>
                </a:cubicBezTo>
                <a:close/>
                <a:moveTo>
                  <a:pt x="114184" y="105993"/>
                </a:moveTo>
                <a:lnTo>
                  <a:pt x="114184" y="105993"/>
                </a:lnTo>
                <a:cubicBezTo>
                  <a:pt x="114184" y="108832"/>
                  <a:pt x="108368" y="111482"/>
                  <a:pt x="105460" y="111482"/>
                </a:cubicBezTo>
                <a:cubicBezTo>
                  <a:pt x="14151" y="111482"/>
                  <a:pt x="14151" y="111482"/>
                  <a:pt x="14151" y="111482"/>
                </a:cubicBezTo>
                <a:cubicBezTo>
                  <a:pt x="11437" y="111482"/>
                  <a:pt x="5621" y="108832"/>
                  <a:pt x="5621" y="105993"/>
                </a:cubicBezTo>
                <a:cubicBezTo>
                  <a:pt x="5621" y="16845"/>
                  <a:pt x="5621" y="16845"/>
                  <a:pt x="5621" y="16845"/>
                </a:cubicBezTo>
                <a:cubicBezTo>
                  <a:pt x="5621" y="11167"/>
                  <a:pt x="11437" y="8517"/>
                  <a:pt x="14151" y="8517"/>
                </a:cubicBezTo>
                <a:cubicBezTo>
                  <a:pt x="105460" y="8517"/>
                  <a:pt x="105460" y="8517"/>
                  <a:pt x="105460" y="8517"/>
                </a:cubicBezTo>
                <a:cubicBezTo>
                  <a:pt x="108368" y="8517"/>
                  <a:pt x="114184" y="11167"/>
                  <a:pt x="114184" y="16845"/>
                </a:cubicBezTo>
                <a:lnTo>
                  <a:pt x="114184" y="105993"/>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13" name="Google Shape;513;p49"/>
          <p:cNvSpPr/>
          <p:nvPr/>
        </p:nvSpPr>
        <p:spPr>
          <a:xfrm>
            <a:off x="10516831" y="2563772"/>
            <a:ext cx="296312" cy="305210"/>
          </a:xfrm>
          <a:custGeom>
            <a:rect b="b" l="l" r="r" t="t"/>
            <a:pathLst>
              <a:path extrusionOk="0" h="120000" w="120000">
                <a:moveTo>
                  <a:pt x="51373" y="97476"/>
                </a:moveTo>
                <a:lnTo>
                  <a:pt x="51373" y="97476"/>
                </a:lnTo>
                <a:cubicBezTo>
                  <a:pt x="25589" y="97476"/>
                  <a:pt x="25589" y="97476"/>
                  <a:pt x="25589" y="97476"/>
                </a:cubicBezTo>
                <a:cubicBezTo>
                  <a:pt x="54281" y="72492"/>
                  <a:pt x="54281" y="72492"/>
                  <a:pt x="54281" y="72492"/>
                </a:cubicBezTo>
                <a:cubicBezTo>
                  <a:pt x="48465" y="66813"/>
                  <a:pt x="48465" y="66813"/>
                  <a:pt x="48465" y="66813"/>
                </a:cubicBezTo>
                <a:cubicBezTo>
                  <a:pt x="22875" y="91798"/>
                  <a:pt x="22875" y="91798"/>
                  <a:pt x="22875" y="91798"/>
                </a:cubicBezTo>
                <a:cubicBezTo>
                  <a:pt x="22875" y="66813"/>
                  <a:pt x="22875" y="66813"/>
                  <a:pt x="22875" y="66813"/>
                </a:cubicBezTo>
                <a:cubicBezTo>
                  <a:pt x="22875" y="63974"/>
                  <a:pt x="19967" y="63974"/>
                  <a:pt x="17059" y="63974"/>
                </a:cubicBezTo>
                <a:cubicBezTo>
                  <a:pt x="17059" y="63974"/>
                  <a:pt x="14345" y="63974"/>
                  <a:pt x="14345" y="66813"/>
                </a:cubicBezTo>
                <a:cubicBezTo>
                  <a:pt x="14345" y="100315"/>
                  <a:pt x="14345" y="100315"/>
                  <a:pt x="14345" y="100315"/>
                </a:cubicBezTo>
                <a:lnTo>
                  <a:pt x="14345" y="102965"/>
                </a:lnTo>
                <a:cubicBezTo>
                  <a:pt x="17059" y="102965"/>
                  <a:pt x="17059" y="102965"/>
                  <a:pt x="17059" y="102965"/>
                </a:cubicBezTo>
                <a:cubicBezTo>
                  <a:pt x="51373" y="102965"/>
                  <a:pt x="51373" y="102965"/>
                  <a:pt x="51373" y="102965"/>
                </a:cubicBezTo>
                <a:cubicBezTo>
                  <a:pt x="54281" y="102965"/>
                  <a:pt x="56995" y="102965"/>
                  <a:pt x="56995" y="100315"/>
                </a:cubicBezTo>
                <a:cubicBezTo>
                  <a:pt x="56995" y="97476"/>
                  <a:pt x="54281" y="97476"/>
                  <a:pt x="51373" y="97476"/>
                </a:cubicBezTo>
                <a:close/>
                <a:moveTo>
                  <a:pt x="102746" y="13817"/>
                </a:moveTo>
                <a:lnTo>
                  <a:pt x="102746" y="13817"/>
                </a:lnTo>
                <a:cubicBezTo>
                  <a:pt x="68432" y="13817"/>
                  <a:pt x="68432" y="13817"/>
                  <a:pt x="68432" y="13817"/>
                </a:cubicBezTo>
                <a:cubicBezTo>
                  <a:pt x="65718" y="13817"/>
                  <a:pt x="62810" y="16656"/>
                  <a:pt x="62810" y="19495"/>
                </a:cubicBezTo>
                <a:cubicBezTo>
                  <a:pt x="62810" y="19495"/>
                  <a:pt x="65718" y="22145"/>
                  <a:pt x="68432" y="22145"/>
                </a:cubicBezTo>
                <a:cubicBezTo>
                  <a:pt x="94216" y="22145"/>
                  <a:pt x="94216" y="22145"/>
                  <a:pt x="94216" y="22145"/>
                </a:cubicBezTo>
                <a:cubicBezTo>
                  <a:pt x="65718" y="47318"/>
                  <a:pt x="65718" y="47318"/>
                  <a:pt x="65718" y="47318"/>
                </a:cubicBezTo>
                <a:cubicBezTo>
                  <a:pt x="71340" y="52807"/>
                  <a:pt x="71340" y="52807"/>
                  <a:pt x="71340" y="52807"/>
                </a:cubicBezTo>
                <a:cubicBezTo>
                  <a:pt x="96930" y="27823"/>
                  <a:pt x="96930" y="27823"/>
                  <a:pt x="96930" y="27823"/>
                </a:cubicBezTo>
                <a:cubicBezTo>
                  <a:pt x="96930" y="52807"/>
                  <a:pt x="96930" y="52807"/>
                  <a:pt x="96930" y="52807"/>
                </a:cubicBezTo>
                <a:cubicBezTo>
                  <a:pt x="96930" y="52807"/>
                  <a:pt x="99838" y="55646"/>
                  <a:pt x="102746" y="55646"/>
                </a:cubicBezTo>
                <a:lnTo>
                  <a:pt x="105654" y="52807"/>
                </a:lnTo>
                <a:cubicBezTo>
                  <a:pt x="105654" y="19495"/>
                  <a:pt x="105654" y="19495"/>
                  <a:pt x="105654" y="19495"/>
                </a:cubicBezTo>
                <a:cubicBezTo>
                  <a:pt x="105654" y="16656"/>
                  <a:pt x="105654" y="16656"/>
                  <a:pt x="105654" y="16656"/>
                </a:cubicBezTo>
                <a:cubicBezTo>
                  <a:pt x="102746" y="13817"/>
                  <a:pt x="102746" y="13817"/>
                  <a:pt x="102746" y="13817"/>
                </a:cubicBezTo>
                <a:close/>
                <a:moveTo>
                  <a:pt x="105654" y="0"/>
                </a:moveTo>
                <a:lnTo>
                  <a:pt x="105654" y="0"/>
                </a:lnTo>
                <a:cubicBezTo>
                  <a:pt x="14345" y="0"/>
                  <a:pt x="14345" y="0"/>
                  <a:pt x="14345" y="0"/>
                </a:cubicBezTo>
                <a:cubicBezTo>
                  <a:pt x="5621" y="0"/>
                  <a:pt x="0" y="5488"/>
                  <a:pt x="0" y="13817"/>
                </a:cubicBezTo>
                <a:cubicBezTo>
                  <a:pt x="0" y="102965"/>
                  <a:pt x="0" y="102965"/>
                  <a:pt x="0" y="102965"/>
                </a:cubicBezTo>
                <a:cubicBezTo>
                  <a:pt x="0" y="111293"/>
                  <a:pt x="5621" y="119810"/>
                  <a:pt x="14345" y="119810"/>
                </a:cubicBezTo>
                <a:cubicBezTo>
                  <a:pt x="105654" y="119810"/>
                  <a:pt x="105654" y="119810"/>
                  <a:pt x="105654" y="119810"/>
                </a:cubicBezTo>
                <a:cubicBezTo>
                  <a:pt x="114184" y="119810"/>
                  <a:pt x="119806" y="111293"/>
                  <a:pt x="119806" y="102965"/>
                </a:cubicBezTo>
                <a:cubicBezTo>
                  <a:pt x="119806" y="13817"/>
                  <a:pt x="119806" y="13817"/>
                  <a:pt x="119806" y="13817"/>
                </a:cubicBezTo>
                <a:cubicBezTo>
                  <a:pt x="119806" y="5488"/>
                  <a:pt x="114184" y="0"/>
                  <a:pt x="105654" y="0"/>
                </a:cubicBezTo>
                <a:close/>
                <a:moveTo>
                  <a:pt x="114184" y="102965"/>
                </a:moveTo>
                <a:lnTo>
                  <a:pt x="114184" y="102965"/>
                </a:lnTo>
                <a:cubicBezTo>
                  <a:pt x="114184" y="108643"/>
                  <a:pt x="108368" y="111293"/>
                  <a:pt x="105654" y="111293"/>
                </a:cubicBezTo>
                <a:cubicBezTo>
                  <a:pt x="14345" y="111293"/>
                  <a:pt x="14345" y="111293"/>
                  <a:pt x="14345" y="111293"/>
                </a:cubicBezTo>
                <a:cubicBezTo>
                  <a:pt x="11437" y="111293"/>
                  <a:pt x="5621" y="108643"/>
                  <a:pt x="5621" y="102965"/>
                </a:cubicBezTo>
                <a:cubicBezTo>
                  <a:pt x="5621" y="13817"/>
                  <a:pt x="5621" y="13817"/>
                  <a:pt x="5621" y="13817"/>
                </a:cubicBezTo>
                <a:cubicBezTo>
                  <a:pt x="5621" y="10977"/>
                  <a:pt x="11437" y="8328"/>
                  <a:pt x="14345" y="8328"/>
                </a:cubicBezTo>
                <a:cubicBezTo>
                  <a:pt x="105654" y="8328"/>
                  <a:pt x="105654" y="8328"/>
                  <a:pt x="105654" y="8328"/>
                </a:cubicBezTo>
                <a:cubicBezTo>
                  <a:pt x="108368" y="8328"/>
                  <a:pt x="114184" y="10977"/>
                  <a:pt x="114184" y="13817"/>
                </a:cubicBezTo>
                <a:lnTo>
                  <a:pt x="114184" y="102965"/>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14" name="Google Shape;514;p49"/>
          <p:cNvSpPr/>
          <p:nvPr/>
        </p:nvSpPr>
        <p:spPr>
          <a:xfrm>
            <a:off x="10049436" y="2563772"/>
            <a:ext cx="269855" cy="305210"/>
          </a:xfrm>
          <a:custGeom>
            <a:rect b="b" l="l" r="r" t="t"/>
            <a:pathLst>
              <a:path extrusionOk="0" h="120000" w="120000">
                <a:moveTo>
                  <a:pt x="28449" y="69652"/>
                </a:moveTo>
                <a:lnTo>
                  <a:pt x="28449" y="69652"/>
                </a:lnTo>
                <a:cubicBezTo>
                  <a:pt x="56684" y="94637"/>
                  <a:pt x="56684" y="94637"/>
                  <a:pt x="56684" y="94637"/>
                </a:cubicBezTo>
                <a:lnTo>
                  <a:pt x="59893" y="97476"/>
                </a:lnTo>
                <a:lnTo>
                  <a:pt x="63101" y="94637"/>
                </a:lnTo>
                <a:cubicBezTo>
                  <a:pt x="91336" y="69652"/>
                  <a:pt x="91336" y="69652"/>
                  <a:pt x="91336" y="69652"/>
                </a:cubicBezTo>
                <a:cubicBezTo>
                  <a:pt x="94545" y="66813"/>
                  <a:pt x="94545" y="66813"/>
                  <a:pt x="91336" y="63974"/>
                </a:cubicBezTo>
                <a:cubicBezTo>
                  <a:pt x="91336" y="63974"/>
                  <a:pt x="88128" y="63974"/>
                  <a:pt x="85133" y="63974"/>
                </a:cubicBezTo>
                <a:cubicBezTo>
                  <a:pt x="63101" y="83470"/>
                  <a:pt x="63101" y="83470"/>
                  <a:pt x="63101" y="83470"/>
                </a:cubicBezTo>
                <a:cubicBezTo>
                  <a:pt x="63101" y="2649"/>
                  <a:pt x="63101" y="2649"/>
                  <a:pt x="63101" y="2649"/>
                </a:cubicBezTo>
                <a:cubicBezTo>
                  <a:pt x="63101" y="2649"/>
                  <a:pt x="63101" y="0"/>
                  <a:pt x="59893" y="0"/>
                </a:cubicBezTo>
                <a:cubicBezTo>
                  <a:pt x="56684" y="0"/>
                  <a:pt x="56684" y="2649"/>
                  <a:pt x="56684" y="2649"/>
                </a:cubicBezTo>
                <a:cubicBezTo>
                  <a:pt x="56684" y="83470"/>
                  <a:pt x="56684" y="83470"/>
                  <a:pt x="56684" y="83470"/>
                </a:cubicBezTo>
                <a:cubicBezTo>
                  <a:pt x="34652" y="63974"/>
                  <a:pt x="34652" y="63974"/>
                  <a:pt x="34652" y="63974"/>
                </a:cubicBezTo>
                <a:cubicBezTo>
                  <a:pt x="31657" y="63974"/>
                  <a:pt x="28449" y="63974"/>
                  <a:pt x="28449" y="63974"/>
                </a:cubicBezTo>
                <a:cubicBezTo>
                  <a:pt x="25240" y="66813"/>
                  <a:pt x="25240" y="66813"/>
                  <a:pt x="28449" y="69652"/>
                </a:cubicBezTo>
                <a:close/>
                <a:moveTo>
                  <a:pt x="100748" y="13817"/>
                </a:moveTo>
                <a:lnTo>
                  <a:pt x="100748" y="13817"/>
                </a:lnTo>
                <a:cubicBezTo>
                  <a:pt x="88128" y="13817"/>
                  <a:pt x="88128" y="13817"/>
                  <a:pt x="88128" y="13817"/>
                </a:cubicBezTo>
                <a:cubicBezTo>
                  <a:pt x="88128" y="22145"/>
                  <a:pt x="88128" y="22145"/>
                  <a:pt x="88128" y="22145"/>
                </a:cubicBezTo>
                <a:cubicBezTo>
                  <a:pt x="100748" y="22145"/>
                  <a:pt x="100748" y="22145"/>
                  <a:pt x="100748" y="22145"/>
                </a:cubicBezTo>
                <a:cubicBezTo>
                  <a:pt x="107165" y="22145"/>
                  <a:pt x="110374" y="24984"/>
                  <a:pt x="110374" y="30662"/>
                </a:cubicBezTo>
                <a:cubicBezTo>
                  <a:pt x="110374" y="102965"/>
                  <a:pt x="110374" y="102965"/>
                  <a:pt x="110374" y="102965"/>
                </a:cubicBezTo>
                <a:cubicBezTo>
                  <a:pt x="110374" y="108643"/>
                  <a:pt x="107165" y="111293"/>
                  <a:pt x="100748" y="111293"/>
                </a:cubicBezTo>
                <a:cubicBezTo>
                  <a:pt x="19037" y="111293"/>
                  <a:pt x="19037" y="111293"/>
                  <a:pt x="19037" y="111293"/>
                </a:cubicBezTo>
                <a:cubicBezTo>
                  <a:pt x="12620" y="111293"/>
                  <a:pt x="9411" y="108643"/>
                  <a:pt x="9411" y="102965"/>
                </a:cubicBezTo>
                <a:cubicBezTo>
                  <a:pt x="9411" y="30662"/>
                  <a:pt x="9411" y="30662"/>
                  <a:pt x="9411" y="30662"/>
                </a:cubicBezTo>
                <a:cubicBezTo>
                  <a:pt x="9411" y="24984"/>
                  <a:pt x="12620" y="22145"/>
                  <a:pt x="19037" y="22145"/>
                </a:cubicBezTo>
                <a:cubicBezTo>
                  <a:pt x="31657" y="22145"/>
                  <a:pt x="31657" y="22145"/>
                  <a:pt x="31657" y="22145"/>
                </a:cubicBezTo>
                <a:cubicBezTo>
                  <a:pt x="31657" y="13817"/>
                  <a:pt x="31657" y="13817"/>
                  <a:pt x="31657" y="13817"/>
                </a:cubicBezTo>
                <a:cubicBezTo>
                  <a:pt x="19037" y="13817"/>
                  <a:pt x="19037" y="13817"/>
                  <a:pt x="19037" y="13817"/>
                </a:cubicBezTo>
                <a:cubicBezTo>
                  <a:pt x="9411" y="13817"/>
                  <a:pt x="0" y="22145"/>
                  <a:pt x="0" y="30662"/>
                </a:cubicBezTo>
                <a:cubicBezTo>
                  <a:pt x="0" y="102965"/>
                  <a:pt x="0" y="102965"/>
                  <a:pt x="0" y="102965"/>
                </a:cubicBezTo>
                <a:cubicBezTo>
                  <a:pt x="0" y="111293"/>
                  <a:pt x="9411" y="119810"/>
                  <a:pt x="19037" y="119810"/>
                </a:cubicBezTo>
                <a:cubicBezTo>
                  <a:pt x="100748" y="119810"/>
                  <a:pt x="100748" y="119810"/>
                  <a:pt x="100748" y="119810"/>
                </a:cubicBezTo>
                <a:cubicBezTo>
                  <a:pt x="110374" y="119810"/>
                  <a:pt x="119786" y="111293"/>
                  <a:pt x="119786" y="102965"/>
                </a:cubicBezTo>
                <a:cubicBezTo>
                  <a:pt x="119786" y="30662"/>
                  <a:pt x="119786" y="30662"/>
                  <a:pt x="119786" y="30662"/>
                </a:cubicBezTo>
                <a:cubicBezTo>
                  <a:pt x="119786" y="22145"/>
                  <a:pt x="110374" y="13817"/>
                  <a:pt x="100748" y="13817"/>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15" name="Google Shape;515;p49"/>
          <p:cNvSpPr/>
          <p:nvPr/>
        </p:nvSpPr>
        <p:spPr>
          <a:xfrm>
            <a:off x="9553818" y="2563772"/>
            <a:ext cx="262800" cy="305210"/>
          </a:xfrm>
          <a:custGeom>
            <a:rect b="b" l="l" r="r" t="t"/>
            <a:pathLst>
              <a:path extrusionOk="0" h="120000" w="120000">
                <a:moveTo>
                  <a:pt x="94018" y="50157"/>
                </a:moveTo>
                <a:lnTo>
                  <a:pt x="94018" y="50157"/>
                </a:lnTo>
                <a:cubicBezTo>
                  <a:pt x="61651" y="22145"/>
                  <a:pt x="61651" y="22145"/>
                  <a:pt x="61651" y="22145"/>
                </a:cubicBezTo>
                <a:cubicBezTo>
                  <a:pt x="61651" y="22145"/>
                  <a:pt x="61651" y="22145"/>
                  <a:pt x="58348" y="22145"/>
                </a:cubicBezTo>
                <a:cubicBezTo>
                  <a:pt x="58348" y="22145"/>
                  <a:pt x="58348" y="22145"/>
                  <a:pt x="55045" y="22145"/>
                </a:cubicBezTo>
                <a:cubicBezTo>
                  <a:pt x="25981" y="50157"/>
                  <a:pt x="25981" y="50157"/>
                  <a:pt x="25981" y="50157"/>
                </a:cubicBezTo>
                <a:cubicBezTo>
                  <a:pt x="25981" y="50157"/>
                  <a:pt x="25981" y="52807"/>
                  <a:pt x="25981" y="55646"/>
                </a:cubicBezTo>
                <a:cubicBezTo>
                  <a:pt x="29064" y="55646"/>
                  <a:pt x="29064" y="55646"/>
                  <a:pt x="32366" y="55646"/>
                </a:cubicBezTo>
                <a:cubicBezTo>
                  <a:pt x="55045" y="36151"/>
                  <a:pt x="55045" y="36151"/>
                  <a:pt x="55045" y="36151"/>
                </a:cubicBezTo>
                <a:cubicBezTo>
                  <a:pt x="55045" y="114132"/>
                  <a:pt x="55045" y="114132"/>
                  <a:pt x="55045" y="114132"/>
                </a:cubicBezTo>
                <a:cubicBezTo>
                  <a:pt x="55045" y="116971"/>
                  <a:pt x="58348" y="119810"/>
                  <a:pt x="58348" y="119810"/>
                </a:cubicBezTo>
                <a:cubicBezTo>
                  <a:pt x="61651" y="119810"/>
                  <a:pt x="64733" y="116971"/>
                  <a:pt x="64733" y="114132"/>
                </a:cubicBezTo>
                <a:cubicBezTo>
                  <a:pt x="64733" y="36151"/>
                  <a:pt x="64733" y="36151"/>
                  <a:pt x="64733" y="36151"/>
                </a:cubicBezTo>
                <a:cubicBezTo>
                  <a:pt x="87633" y="55646"/>
                  <a:pt x="87633" y="55646"/>
                  <a:pt x="87633" y="55646"/>
                </a:cubicBezTo>
                <a:cubicBezTo>
                  <a:pt x="87633" y="55646"/>
                  <a:pt x="90715" y="55646"/>
                  <a:pt x="94018" y="55646"/>
                </a:cubicBezTo>
                <a:cubicBezTo>
                  <a:pt x="94018" y="52807"/>
                  <a:pt x="94018" y="50157"/>
                  <a:pt x="94018" y="50157"/>
                </a:cubicBezTo>
                <a:close/>
                <a:moveTo>
                  <a:pt x="103706" y="0"/>
                </a:moveTo>
                <a:lnTo>
                  <a:pt x="103706" y="0"/>
                </a:lnTo>
                <a:cubicBezTo>
                  <a:pt x="16073" y="0"/>
                  <a:pt x="16073" y="0"/>
                  <a:pt x="16073" y="0"/>
                </a:cubicBezTo>
                <a:cubicBezTo>
                  <a:pt x="6385" y="0"/>
                  <a:pt x="0" y="5488"/>
                  <a:pt x="0" y="13817"/>
                </a:cubicBezTo>
                <a:cubicBezTo>
                  <a:pt x="0" y="89148"/>
                  <a:pt x="0" y="89148"/>
                  <a:pt x="0" y="89148"/>
                </a:cubicBezTo>
                <a:cubicBezTo>
                  <a:pt x="0" y="97476"/>
                  <a:pt x="6385" y="102965"/>
                  <a:pt x="16073" y="102965"/>
                </a:cubicBezTo>
                <a:cubicBezTo>
                  <a:pt x="29064" y="102965"/>
                  <a:pt x="29064" y="102965"/>
                  <a:pt x="29064" y="102965"/>
                </a:cubicBezTo>
                <a:cubicBezTo>
                  <a:pt x="29064" y="97476"/>
                  <a:pt x="29064" y="97476"/>
                  <a:pt x="29064" y="97476"/>
                </a:cubicBezTo>
                <a:cubicBezTo>
                  <a:pt x="16073" y="97476"/>
                  <a:pt x="16073" y="97476"/>
                  <a:pt x="16073" y="97476"/>
                </a:cubicBezTo>
                <a:cubicBezTo>
                  <a:pt x="12990" y="97476"/>
                  <a:pt x="6385" y="91798"/>
                  <a:pt x="6385" y="89148"/>
                </a:cubicBezTo>
                <a:cubicBezTo>
                  <a:pt x="6385" y="13817"/>
                  <a:pt x="6385" y="13817"/>
                  <a:pt x="6385" y="13817"/>
                </a:cubicBezTo>
                <a:cubicBezTo>
                  <a:pt x="6385" y="10977"/>
                  <a:pt x="12990" y="8328"/>
                  <a:pt x="16073" y="8328"/>
                </a:cubicBezTo>
                <a:cubicBezTo>
                  <a:pt x="103706" y="8328"/>
                  <a:pt x="103706" y="8328"/>
                  <a:pt x="103706" y="8328"/>
                </a:cubicBezTo>
                <a:cubicBezTo>
                  <a:pt x="107009" y="8328"/>
                  <a:pt x="110091" y="10977"/>
                  <a:pt x="110091" y="13817"/>
                </a:cubicBezTo>
                <a:cubicBezTo>
                  <a:pt x="110091" y="89148"/>
                  <a:pt x="110091" y="89148"/>
                  <a:pt x="110091" y="89148"/>
                </a:cubicBezTo>
                <a:cubicBezTo>
                  <a:pt x="110091" y="91798"/>
                  <a:pt x="107009" y="97476"/>
                  <a:pt x="103706" y="97476"/>
                </a:cubicBezTo>
                <a:cubicBezTo>
                  <a:pt x="90715" y="97476"/>
                  <a:pt x="90715" y="97476"/>
                  <a:pt x="90715" y="97476"/>
                </a:cubicBezTo>
                <a:cubicBezTo>
                  <a:pt x="90715" y="102965"/>
                  <a:pt x="90715" y="102965"/>
                  <a:pt x="90715" y="102965"/>
                </a:cubicBezTo>
                <a:cubicBezTo>
                  <a:pt x="103706" y="102965"/>
                  <a:pt x="103706" y="102965"/>
                  <a:pt x="103706" y="102965"/>
                </a:cubicBezTo>
                <a:cubicBezTo>
                  <a:pt x="113394" y="102965"/>
                  <a:pt x="119779" y="97476"/>
                  <a:pt x="119779" y="89148"/>
                </a:cubicBezTo>
                <a:cubicBezTo>
                  <a:pt x="119779" y="13817"/>
                  <a:pt x="119779" y="13817"/>
                  <a:pt x="119779" y="13817"/>
                </a:cubicBezTo>
                <a:cubicBezTo>
                  <a:pt x="119779" y="5488"/>
                  <a:pt x="113394" y="0"/>
                  <a:pt x="103706" y="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16" name="Google Shape;516;p49"/>
          <p:cNvSpPr/>
          <p:nvPr/>
        </p:nvSpPr>
        <p:spPr>
          <a:xfrm>
            <a:off x="9045855" y="2584944"/>
            <a:ext cx="296312" cy="262868"/>
          </a:xfrm>
          <a:custGeom>
            <a:rect b="b" l="l" r="r" t="t"/>
            <a:pathLst>
              <a:path extrusionOk="0" h="120000" w="120000">
                <a:moveTo>
                  <a:pt x="116898" y="55045"/>
                </a:moveTo>
                <a:lnTo>
                  <a:pt x="116898" y="55045"/>
                </a:lnTo>
                <a:cubicBezTo>
                  <a:pt x="34313" y="55045"/>
                  <a:pt x="34313" y="55045"/>
                  <a:pt x="34313" y="55045"/>
                </a:cubicBezTo>
                <a:cubicBezTo>
                  <a:pt x="54281" y="32366"/>
                  <a:pt x="54281" y="32366"/>
                  <a:pt x="54281" y="32366"/>
                </a:cubicBezTo>
                <a:cubicBezTo>
                  <a:pt x="56995" y="29064"/>
                  <a:pt x="56995" y="29064"/>
                  <a:pt x="54281" y="25981"/>
                </a:cubicBezTo>
                <a:cubicBezTo>
                  <a:pt x="54281" y="25981"/>
                  <a:pt x="51373" y="25981"/>
                  <a:pt x="48465" y="25981"/>
                </a:cubicBezTo>
                <a:cubicBezTo>
                  <a:pt x="22875" y="55045"/>
                  <a:pt x="22875" y="55045"/>
                  <a:pt x="22875" y="55045"/>
                </a:cubicBezTo>
                <a:cubicBezTo>
                  <a:pt x="22875" y="58348"/>
                  <a:pt x="22875" y="58348"/>
                  <a:pt x="22875" y="58348"/>
                </a:cubicBezTo>
                <a:cubicBezTo>
                  <a:pt x="22875" y="61651"/>
                  <a:pt x="22875" y="61651"/>
                  <a:pt x="22875" y="61651"/>
                </a:cubicBezTo>
                <a:cubicBezTo>
                  <a:pt x="48465" y="94018"/>
                  <a:pt x="48465" y="94018"/>
                  <a:pt x="48465" y="94018"/>
                </a:cubicBezTo>
                <a:cubicBezTo>
                  <a:pt x="51373" y="94018"/>
                  <a:pt x="54281" y="94018"/>
                  <a:pt x="54281" y="94018"/>
                </a:cubicBezTo>
                <a:cubicBezTo>
                  <a:pt x="56995" y="90715"/>
                  <a:pt x="56995" y="87412"/>
                  <a:pt x="54281" y="87412"/>
                </a:cubicBezTo>
                <a:cubicBezTo>
                  <a:pt x="34313" y="64733"/>
                  <a:pt x="34313" y="64733"/>
                  <a:pt x="34313" y="64733"/>
                </a:cubicBezTo>
                <a:cubicBezTo>
                  <a:pt x="116898" y="64733"/>
                  <a:pt x="116898" y="64733"/>
                  <a:pt x="116898" y="64733"/>
                </a:cubicBezTo>
                <a:cubicBezTo>
                  <a:pt x="119806" y="64733"/>
                  <a:pt x="119806" y="61651"/>
                  <a:pt x="119806" y="58348"/>
                </a:cubicBezTo>
                <a:cubicBezTo>
                  <a:pt x="119806" y="58348"/>
                  <a:pt x="119806" y="55045"/>
                  <a:pt x="116898" y="55045"/>
                </a:cubicBezTo>
                <a:close/>
                <a:moveTo>
                  <a:pt x="96930" y="103706"/>
                </a:moveTo>
                <a:lnTo>
                  <a:pt x="96930" y="103706"/>
                </a:lnTo>
                <a:cubicBezTo>
                  <a:pt x="96930" y="107009"/>
                  <a:pt x="94216" y="110091"/>
                  <a:pt x="91308" y="110091"/>
                </a:cubicBezTo>
                <a:cubicBezTo>
                  <a:pt x="14151" y="110091"/>
                  <a:pt x="14151" y="110091"/>
                  <a:pt x="14151" y="110091"/>
                </a:cubicBezTo>
                <a:cubicBezTo>
                  <a:pt x="11437" y="110091"/>
                  <a:pt x="5621" y="107009"/>
                  <a:pt x="5621" y="103706"/>
                </a:cubicBezTo>
                <a:cubicBezTo>
                  <a:pt x="5621" y="16073"/>
                  <a:pt x="5621" y="16073"/>
                  <a:pt x="5621" y="16073"/>
                </a:cubicBezTo>
                <a:cubicBezTo>
                  <a:pt x="5621" y="12990"/>
                  <a:pt x="11437" y="6385"/>
                  <a:pt x="14151" y="6385"/>
                </a:cubicBezTo>
                <a:cubicBezTo>
                  <a:pt x="91308" y="6385"/>
                  <a:pt x="91308" y="6385"/>
                  <a:pt x="91308" y="6385"/>
                </a:cubicBezTo>
                <a:cubicBezTo>
                  <a:pt x="94216" y="6385"/>
                  <a:pt x="96930" y="12990"/>
                  <a:pt x="96930" y="16073"/>
                </a:cubicBezTo>
                <a:cubicBezTo>
                  <a:pt x="96930" y="29064"/>
                  <a:pt x="96930" y="29064"/>
                  <a:pt x="96930" y="29064"/>
                </a:cubicBezTo>
                <a:cubicBezTo>
                  <a:pt x="105654" y="29064"/>
                  <a:pt x="105654" y="29064"/>
                  <a:pt x="105654" y="29064"/>
                </a:cubicBezTo>
                <a:cubicBezTo>
                  <a:pt x="105654" y="16073"/>
                  <a:pt x="105654" y="16073"/>
                  <a:pt x="105654" y="16073"/>
                </a:cubicBezTo>
                <a:cubicBezTo>
                  <a:pt x="105654" y="6385"/>
                  <a:pt x="99838" y="0"/>
                  <a:pt x="91308" y="0"/>
                </a:cubicBezTo>
                <a:cubicBezTo>
                  <a:pt x="14151" y="0"/>
                  <a:pt x="14151" y="0"/>
                  <a:pt x="14151" y="0"/>
                </a:cubicBezTo>
                <a:cubicBezTo>
                  <a:pt x="5621" y="0"/>
                  <a:pt x="0" y="6385"/>
                  <a:pt x="0" y="16073"/>
                </a:cubicBezTo>
                <a:cubicBezTo>
                  <a:pt x="0" y="103706"/>
                  <a:pt x="0" y="103706"/>
                  <a:pt x="0" y="103706"/>
                </a:cubicBezTo>
                <a:cubicBezTo>
                  <a:pt x="0" y="113394"/>
                  <a:pt x="5621" y="119779"/>
                  <a:pt x="14151" y="119779"/>
                </a:cubicBezTo>
                <a:cubicBezTo>
                  <a:pt x="91308" y="119779"/>
                  <a:pt x="91308" y="119779"/>
                  <a:pt x="91308" y="119779"/>
                </a:cubicBezTo>
                <a:cubicBezTo>
                  <a:pt x="99838" y="119779"/>
                  <a:pt x="105654" y="113394"/>
                  <a:pt x="105654" y="103706"/>
                </a:cubicBezTo>
                <a:cubicBezTo>
                  <a:pt x="105654" y="90715"/>
                  <a:pt x="105654" y="90715"/>
                  <a:pt x="105654" y="90715"/>
                </a:cubicBezTo>
                <a:cubicBezTo>
                  <a:pt x="96930" y="90715"/>
                  <a:pt x="96930" y="90715"/>
                  <a:pt x="96930" y="90715"/>
                </a:cubicBezTo>
                <a:lnTo>
                  <a:pt x="96930" y="103706"/>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17" name="Google Shape;517;p49"/>
          <p:cNvSpPr/>
          <p:nvPr/>
        </p:nvSpPr>
        <p:spPr>
          <a:xfrm>
            <a:off x="8550238" y="2584944"/>
            <a:ext cx="305130" cy="262868"/>
          </a:xfrm>
          <a:custGeom>
            <a:rect b="b" l="l" r="r" t="t"/>
            <a:pathLst>
              <a:path extrusionOk="0" h="120000" w="120000">
                <a:moveTo>
                  <a:pt x="64164" y="87412"/>
                </a:moveTo>
                <a:lnTo>
                  <a:pt x="64164" y="87412"/>
                </a:lnTo>
                <a:cubicBezTo>
                  <a:pt x="64164" y="87412"/>
                  <a:pt x="64164" y="90715"/>
                  <a:pt x="64164" y="94018"/>
                </a:cubicBezTo>
                <a:cubicBezTo>
                  <a:pt x="67003" y="94018"/>
                  <a:pt x="69842" y="94018"/>
                  <a:pt x="69842" y="94018"/>
                </a:cubicBezTo>
                <a:cubicBezTo>
                  <a:pt x="97665" y="61651"/>
                  <a:pt x="97665" y="61651"/>
                  <a:pt x="97665" y="61651"/>
                </a:cubicBezTo>
                <a:cubicBezTo>
                  <a:pt x="97665" y="61651"/>
                  <a:pt x="97665" y="61651"/>
                  <a:pt x="97665" y="58348"/>
                </a:cubicBezTo>
                <a:cubicBezTo>
                  <a:pt x="97665" y="58348"/>
                  <a:pt x="97665" y="58348"/>
                  <a:pt x="97665" y="55045"/>
                </a:cubicBezTo>
                <a:cubicBezTo>
                  <a:pt x="69842" y="25981"/>
                  <a:pt x="69842" y="25981"/>
                  <a:pt x="69842" y="25981"/>
                </a:cubicBezTo>
                <a:cubicBezTo>
                  <a:pt x="69842" y="25981"/>
                  <a:pt x="67003" y="25981"/>
                  <a:pt x="64164" y="25981"/>
                </a:cubicBezTo>
                <a:cubicBezTo>
                  <a:pt x="64164" y="29064"/>
                  <a:pt x="64164" y="29064"/>
                  <a:pt x="64164" y="32366"/>
                </a:cubicBezTo>
                <a:cubicBezTo>
                  <a:pt x="83659" y="55045"/>
                  <a:pt x="83659" y="55045"/>
                  <a:pt x="83659" y="55045"/>
                </a:cubicBezTo>
                <a:cubicBezTo>
                  <a:pt x="5678" y="55045"/>
                  <a:pt x="5678" y="55045"/>
                  <a:pt x="5678" y="55045"/>
                </a:cubicBezTo>
                <a:cubicBezTo>
                  <a:pt x="2839" y="55045"/>
                  <a:pt x="0" y="58348"/>
                  <a:pt x="0" y="58348"/>
                </a:cubicBezTo>
                <a:cubicBezTo>
                  <a:pt x="0" y="61651"/>
                  <a:pt x="2839" y="64733"/>
                  <a:pt x="5678" y="64733"/>
                </a:cubicBezTo>
                <a:cubicBezTo>
                  <a:pt x="83659" y="64733"/>
                  <a:pt x="83659" y="64733"/>
                  <a:pt x="83659" y="64733"/>
                </a:cubicBezTo>
                <a:lnTo>
                  <a:pt x="64164" y="87412"/>
                </a:lnTo>
                <a:close/>
                <a:moveTo>
                  <a:pt x="105993" y="0"/>
                </a:moveTo>
                <a:lnTo>
                  <a:pt x="105993" y="0"/>
                </a:lnTo>
                <a:cubicBezTo>
                  <a:pt x="30662" y="0"/>
                  <a:pt x="30662" y="0"/>
                  <a:pt x="30662" y="0"/>
                </a:cubicBezTo>
                <a:cubicBezTo>
                  <a:pt x="22334" y="0"/>
                  <a:pt x="16845" y="6385"/>
                  <a:pt x="16845" y="16073"/>
                </a:cubicBezTo>
                <a:cubicBezTo>
                  <a:pt x="16845" y="32366"/>
                  <a:pt x="16845" y="32366"/>
                  <a:pt x="16845" y="32366"/>
                </a:cubicBezTo>
                <a:cubicBezTo>
                  <a:pt x="22334" y="32366"/>
                  <a:pt x="22334" y="32366"/>
                  <a:pt x="22334" y="32366"/>
                </a:cubicBezTo>
                <a:cubicBezTo>
                  <a:pt x="22334" y="16073"/>
                  <a:pt x="22334" y="16073"/>
                  <a:pt x="22334" y="16073"/>
                </a:cubicBezTo>
                <a:cubicBezTo>
                  <a:pt x="22334" y="12990"/>
                  <a:pt x="28012" y="6385"/>
                  <a:pt x="30662" y="6385"/>
                </a:cubicBezTo>
                <a:cubicBezTo>
                  <a:pt x="105993" y="6385"/>
                  <a:pt x="105993" y="6385"/>
                  <a:pt x="105993" y="6385"/>
                </a:cubicBezTo>
                <a:cubicBezTo>
                  <a:pt x="108832" y="6385"/>
                  <a:pt x="111482" y="12990"/>
                  <a:pt x="111482" y="16073"/>
                </a:cubicBezTo>
                <a:cubicBezTo>
                  <a:pt x="111482" y="103706"/>
                  <a:pt x="111482" y="103706"/>
                  <a:pt x="111482" y="103706"/>
                </a:cubicBezTo>
                <a:cubicBezTo>
                  <a:pt x="111482" y="107009"/>
                  <a:pt x="108832" y="110091"/>
                  <a:pt x="105993" y="110091"/>
                </a:cubicBezTo>
                <a:cubicBezTo>
                  <a:pt x="30662" y="110091"/>
                  <a:pt x="30662" y="110091"/>
                  <a:pt x="30662" y="110091"/>
                </a:cubicBezTo>
                <a:cubicBezTo>
                  <a:pt x="28012" y="110091"/>
                  <a:pt x="22334" y="107009"/>
                  <a:pt x="22334" y="103706"/>
                </a:cubicBezTo>
                <a:cubicBezTo>
                  <a:pt x="22334" y="84110"/>
                  <a:pt x="22334" y="84110"/>
                  <a:pt x="22334" y="84110"/>
                </a:cubicBezTo>
                <a:cubicBezTo>
                  <a:pt x="16845" y="84110"/>
                  <a:pt x="16845" y="84110"/>
                  <a:pt x="16845" y="84110"/>
                </a:cubicBezTo>
                <a:cubicBezTo>
                  <a:pt x="16845" y="103706"/>
                  <a:pt x="16845" y="103706"/>
                  <a:pt x="16845" y="103706"/>
                </a:cubicBezTo>
                <a:cubicBezTo>
                  <a:pt x="16845" y="113394"/>
                  <a:pt x="22334" y="119779"/>
                  <a:pt x="30662" y="119779"/>
                </a:cubicBezTo>
                <a:cubicBezTo>
                  <a:pt x="105993" y="119779"/>
                  <a:pt x="105993" y="119779"/>
                  <a:pt x="105993" y="119779"/>
                </a:cubicBezTo>
                <a:cubicBezTo>
                  <a:pt x="114321" y="119779"/>
                  <a:pt x="119810" y="113394"/>
                  <a:pt x="119810" y="103706"/>
                </a:cubicBezTo>
                <a:cubicBezTo>
                  <a:pt x="119810" y="16073"/>
                  <a:pt x="119810" y="16073"/>
                  <a:pt x="119810" y="16073"/>
                </a:cubicBezTo>
                <a:cubicBezTo>
                  <a:pt x="119810" y="6385"/>
                  <a:pt x="114321" y="0"/>
                  <a:pt x="105993" y="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18" name="Google Shape;518;p49"/>
          <p:cNvSpPr/>
          <p:nvPr/>
        </p:nvSpPr>
        <p:spPr>
          <a:xfrm>
            <a:off x="8082840" y="2584944"/>
            <a:ext cx="262800" cy="262868"/>
          </a:xfrm>
          <a:custGeom>
            <a:rect b="b" l="l" r="r" t="t"/>
            <a:pathLst>
              <a:path extrusionOk="0" h="120000" w="120000">
                <a:moveTo>
                  <a:pt x="116697" y="0"/>
                </a:moveTo>
                <a:lnTo>
                  <a:pt x="116697" y="0"/>
                </a:lnTo>
                <a:cubicBezTo>
                  <a:pt x="84110" y="0"/>
                  <a:pt x="84110" y="0"/>
                  <a:pt x="84110" y="0"/>
                </a:cubicBezTo>
                <a:cubicBezTo>
                  <a:pt x="84110" y="0"/>
                  <a:pt x="81027" y="0"/>
                  <a:pt x="81027" y="3082"/>
                </a:cubicBezTo>
                <a:cubicBezTo>
                  <a:pt x="81027" y="6385"/>
                  <a:pt x="84110" y="6385"/>
                  <a:pt x="84110" y="6385"/>
                </a:cubicBezTo>
                <a:cubicBezTo>
                  <a:pt x="103706" y="6385"/>
                  <a:pt x="103706" y="6385"/>
                  <a:pt x="103706" y="6385"/>
                </a:cubicBezTo>
                <a:cubicBezTo>
                  <a:pt x="38972" y="68036"/>
                  <a:pt x="38972" y="68036"/>
                  <a:pt x="38972" y="68036"/>
                </a:cubicBezTo>
                <a:cubicBezTo>
                  <a:pt x="38972" y="71339"/>
                  <a:pt x="38972" y="74642"/>
                  <a:pt x="38972" y="74642"/>
                </a:cubicBezTo>
                <a:cubicBezTo>
                  <a:pt x="42055" y="77724"/>
                  <a:pt x="42055" y="77724"/>
                  <a:pt x="45357" y="74642"/>
                </a:cubicBezTo>
                <a:cubicBezTo>
                  <a:pt x="110091" y="12990"/>
                  <a:pt x="110091" y="12990"/>
                  <a:pt x="110091" y="12990"/>
                </a:cubicBezTo>
                <a:cubicBezTo>
                  <a:pt x="110091" y="32366"/>
                  <a:pt x="110091" y="32366"/>
                  <a:pt x="110091" y="32366"/>
                </a:cubicBezTo>
                <a:cubicBezTo>
                  <a:pt x="110091" y="35669"/>
                  <a:pt x="113394" y="38972"/>
                  <a:pt x="116697" y="38972"/>
                </a:cubicBezTo>
                <a:cubicBezTo>
                  <a:pt x="116697" y="38972"/>
                  <a:pt x="119779" y="35669"/>
                  <a:pt x="119779" y="32366"/>
                </a:cubicBezTo>
                <a:cubicBezTo>
                  <a:pt x="119779" y="3082"/>
                  <a:pt x="119779" y="3082"/>
                  <a:pt x="119779" y="3082"/>
                </a:cubicBezTo>
                <a:cubicBezTo>
                  <a:pt x="119779" y="0"/>
                  <a:pt x="116697" y="0"/>
                  <a:pt x="116697" y="0"/>
                </a:cubicBezTo>
                <a:close/>
                <a:moveTo>
                  <a:pt x="110091" y="103706"/>
                </a:moveTo>
                <a:lnTo>
                  <a:pt x="110091" y="103706"/>
                </a:lnTo>
                <a:cubicBezTo>
                  <a:pt x="110091" y="107009"/>
                  <a:pt x="107009" y="110091"/>
                  <a:pt x="103706" y="110091"/>
                </a:cubicBezTo>
                <a:cubicBezTo>
                  <a:pt x="16073" y="110091"/>
                  <a:pt x="16073" y="110091"/>
                  <a:pt x="16073" y="110091"/>
                </a:cubicBezTo>
                <a:cubicBezTo>
                  <a:pt x="9688" y="110091"/>
                  <a:pt x="6385" y="107009"/>
                  <a:pt x="6385" y="103706"/>
                </a:cubicBezTo>
                <a:cubicBezTo>
                  <a:pt x="6385" y="16073"/>
                  <a:pt x="6385" y="16073"/>
                  <a:pt x="6385" y="16073"/>
                </a:cubicBezTo>
                <a:cubicBezTo>
                  <a:pt x="6385" y="12990"/>
                  <a:pt x="12990" y="6385"/>
                  <a:pt x="16073" y="6385"/>
                </a:cubicBezTo>
                <a:cubicBezTo>
                  <a:pt x="64733" y="6385"/>
                  <a:pt x="64733" y="6385"/>
                  <a:pt x="64733" y="6385"/>
                </a:cubicBezTo>
                <a:cubicBezTo>
                  <a:pt x="64733" y="0"/>
                  <a:pt x="64733" y="0"/>
                  <a:pt x="64733" y="0"/>
                </a:cubicBezTo>
                <a:cubicBezTo>
                  <a:pt x="16073" y="0"/>
                  <a:pt x="16073" y="0"/>
                  <a:pt x="16073" y="0"/>
                </a:cubicBezTo>
                <a:cubicBezTo>
                  <a:pt x="6385" y="0"/>
                  <a:pt x="0" y="9688"/>
                  <a:pt x="0" y="19376"/>
                </a:cubicBezTo>
                <a:cubicBezTo>
                  <a:pt x="0" y="103706"/>
                  <a:pt x="0" y="103706"/>
                  <a:pt x="0" y="103706"/>
                </a:cubicBezTo>
                <a:cubicBezTo>
                  <a:pt x="0" y="113394"/>
                  <a:pt x="6385" y="119779"/>
                  <a:pt x="16073" y="119779"/>
                </a:cubicBezTo>
                <a:cubicBezTo>
                  <a:pt x="100403" y="119779"/>
                  <a:pt x="100403" y="119779"/>
                  <a:pt x="100403" y="119779"/>
                </a:cubicBezTo>
                <a:cubicBezTo>
                  <a:pt x="110091" y="119779"/>
                  <a:pt x="119779" y="113394"/>
                  <a:pt x="119779" y="103706"/>
                </a:cubicBezTo>
                <a:cubicBezTo>
                  <a:pt x="119779" y="55045"/>
                  <a:pt x="119779" y="55045"/>
                  <a:pt x="119779" y="55045"/>
                </a:cubicBezTo>
                <a:cubicBezTo>
                  <a:pt x="110091" y="55045"/>
                  <a:pt x="110091" y="55045"/>
                  <a:pt x="110091" y="55045"/>
                </a:cubicBezTo>
                <a:lnTo>
                  <a:pt x="110091" y="103706"/>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19" name="Google Shape;519;p49"/>
          <p:cNvSpPr/>
          <p:nvPr/>
        </p:nvSpPr>
        <p:spPr>
          <a:xfrm>
            <a:off x="7587226" y="2584944"/>
            <a:ext cx="269855" cy="262868"/>
          </a:xfrm>
          <a:custGeom>
            <a:rect b="b" l="l" r="r" t="t"/>
            <a:pathLst>
              <a:path extrusionOk="0" h="120000" w="120000">
                <a:moveTo>
                  <a:pt x="110374" y="55045"/>
                </a:moveTo>
                <a:lnTo>
                  <a:pt x="110374" y="55045"/>
                </a:lnTo>
                <a:cubicBezTo>
                  <a:pt x="110374" y="103706"/>
                  <a:pt x="110374" y="103706"/>
                  <a:pt x="110374" y="103706"/>
                </a:cubicBezTo>
                <a:cubicBezTo>
                  <a:pt x="110374" y="107009"/>
                  <a:pt x="107165" y="110091"/>
                  <a:pt x="100748" y="110091"/>
                </a:cubicBezTo>
                <a:cubicBezTo>
                  <a:pt x="19037" y="110091"/>
                  <a:pt x="19037" y="110091"/>
                  <a:pt x="19037" y="110091"/>
                </a:cubicBezTo>
                <a:cubicBezTo>
                  <a:pt x="12620" y="110091"/>
                  <a:pt x="9411" y="107009"/>
                  <a:pt x="9411" y="103706"/>
                </a:cubicBezTo>
                <a:cubicBezTo>
                  <a:pt x="9411" y="16073"/>
                  <a:pt x="9411" y="16073"/>
                  <a:pt x="9411" y="16073"/>
                </a:cubicBezTo>
                <a:cubicBezTo>
                  <a:pt x="9411" y="12990"/>
                  <a:pt x="12620" y="6385"/>
                  <a:pt x="19037" y="6385"/>
                </a:cubicBezTo>
                <a:cubicBezTo>
                  <a:pt x="63101" y="6385"/>
                  <a:pt x="63101" y="6385"/>
                  <a:pt x="63101" y="6385"/>
                </a:cubicBezTo>
                <a:cubicBezTo>
                  <a:pt x="63101" y="0"/>
                  <a:pt x="63101" y="0"/>
                  <a:pt x="63101" y="0"/>
                </a:cubicBezTo>
                <a:cubicBezTo>
                  <a:pt x="19037" y="0"/>
                  <a:pt x="19037" y="0"/>
                  <a:pt x="19037" y="0"/>
                </a:cubicBezTo>
                <a:cubicBezTo>
                  <a:pt x="9411" y="0"/>
                  <a:pt x="0" y="9688"/>
                  <a:pt x="0" y="19376"/>
                </a:cubicBezTo>
                <a:cubicBezTo>
                  <a:pt x="0" y="103706"/>
                  <a:pt x="0" y="103706"/>
                  <a:pt x="0" y="103706"/>
                </a:cubicBezTo>
                <a:cubicBezTo>
                  <a:pt x="0" y="113394"/>
                  <a:pt x="9411" y="119779"/>
                  <a:pt x="19037" y="119779"/>
                </a:cubicBezTo>
                <a:cubicBezTo>
                  <a:pt x="100748" y="119779"/>
                  <a:pt x="100748" y="119779"/>
                  <a:pt x="100748" y="119779"/>
                </a:cubicBezTo>
                <a:cubicBezTo>
                  <a:pt x="110374" y="119779"/>
                  <a:pt x="119786" y="113394"/>
                  <a:pt x="119786" y="103706"/>
                </a:cubicBezTo>
                <a:cubicBezTo>
                  <a:pt x="119786" y="55045"/>
                  <a:pt x="119786" y="55045"/>
                  <a:pt x="119786" y="55045"/>
                </a:cubicBezTo>
                <a:lnTo>
                  <a:pt x="110374" y="55045"/>
                </a:lnTo>
                <a:close/>
                <a:moveTo>
                  <a:pt x="47272" y="45357"/>
                </a:moveTo>
                <a:lnTo>
                  <a:pt x="47272" y="45357"/>
                </a:lnTo>
                <a:lnTo>
                  <a:pt x="44064" y="42055"/>
                </a:lnTo>
                <a:cubicBezTo>
                  <a:pt x="41069" y="42055"/>
                  <a:pt x="37860" y="45357"/>
                  <a:pt x="37860" y="45357"/>
                </a:cubicBezTo>
                <a:cubicBezTo>
                  <a:pt x="37860" y="77724"/>
                  <a:pt x="37860" y="77724"/>
                  <a:pt x="37860" y="77724"/>
                </a:cubicBezTo>
                <a:cubicBezTo>
                  <a:pt x="37860" y="77724"/>
                  <a:pt x="41069" y="81027"/>
                  <a:pt x="44064" y="81027"/>
                </a:cubicBezTo>
                <a:cubicBezTo>
                  <a:pt x="72513" y="81027"/>
                  <a:pt x="72513" y="81027"/>
                  <a:pt x="72513" y="81027"/>
                </a:cubicBezTo>
                <a:cubicBezTo>
                  <a:pt x="75508" y="81027"/>
                  <a:pt x="75508" y="77724"/>
                  <a:pt x="75508" y="77724"/>
                </a:cubicBezTo>
                <a:cubicBezTo>
                  <a:pt x="75508" y="74642"/>
                  <a:pt x="75508" y="71339"/>
                  <a:pt x="72513" y="71339"/>
                </a:cubicBezTo>
                <a:cubicBezTo>
                  <a:pt x="53689" y="71339"/>
                  <a:pt x="53689" y="71339"/>
                  <a:pt x="53689" y="71339"/>
                </a:cubicBezTo>
                <a:cubicBezTo>
                  <a:pt x="116577" y="9688"/>
                  <a:pt x="116577" y="9688"/>
                  <a:pt x="116577" y="9688"/>
                </a:cubicBezTo>
                <a:cubicBezTo>
                  <a:pt x="116577" y="6385"/>
                  <a:pt x="116577" y="3082"/>
                  <a:pt x="116577" y="3082"/>
                </a:cubicBezTo>
                <a:cubicBezTo>
                  <a:pt x="113368" y="0"/>
                  <a:pt x="110374" y="0"/>
                  <a:pt x="110374" y="3082"/>
                </a:cubicBezTo>
                <a:cubicBezTo>
                  <a:pt x="47272" y="68036"/>
                  <a:pt x="47272" y="68036"/>
                  <a:pt x="47272" y="68036"/>
                </a:cubicBezTo>
                <a:lnTo>
                  <a:pt x="47272" y="45357"/>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20" name="Google Shape;520;p49"/>
          <p:cNvSpPr/>
          <p:nvPr/>
        </p:nvSpPr>
        <p:spPr>
          <a:xfrm>
            <a:off x="7079262" y="2563772"/>
            <a:ext cx="305130" cy="305210"/>
          </a:xfrm>
          <a:custGeom>
            <a:rect b="b" l="l" r="r" t="t"/>
            <a:pathLst>
              <a:path extrusionOk="0" h="120000" w="120000">
                <a:moveTo>
                  <a:pt x="83659" y="102965"/>
                </a:moveTo>
                <a:lnTo>
                  <a:pt x="83659" y="102965"/>
                </a:lnTo>
                <a:cubicBezTo>
                  <a:pt x="83659" y="108643"/>
                  <a:pt x="77981" y="111293"/>
                  <a:pt x="75331" y="111293"/>
                </a:cubicBezTo>
                <a:cubicBezTo>
                  <a:pt x="16845" y="111293"/>
                  <a:pt x="16845" y="111293"/>
                  <a:pt x="16845" y="111293"/>
                </a:cubicBezTo>
                <a:cubicBezTo>
                  <a:pt x="11167" y="111293"/>
                  <a:pt x="8328" y="108643"/>
                  <a:pt x="8328" y="102965"/>
                </a:cubicBezTo>
                <a:cubicBezTo>
                  <a:pt x="8328" y="44479"/>
                  <a:pt x="8328" y="44479"/>
                  <a:pt x="8328" y="44479"/>
                </a:cubicBezTo>
                <a:cubicBezTo>
                  <a:pt x="8328" y="41829"/>
                  <a:pt x="11167" y="36151"/>
                  <a:pt x="16845" y="36151"/>
                </a:cubicBezTo>
                <a:cubicBezTo>
                  <a:pt x="22334" y="36151"/>
                  <a:pt x="22334" y="36151"/>
                  <a:pt x="22334" y="36151"/>
                </a:cubicBezTo>
                <a:cubicBezTo>
                  <a:pt x="22334" y="30662"/>
                  <a:pt x="22334" y="30662"/>
                  <a:pt x="22334" y="30662"/>
                </a:cubicBezTo>
                <a:cubicBezTo>
                  <a:pt x="16845" y="30662"/>
                  <a:pt x="16845" y="30662"/>
                  <a:pt x="16845" y="30662"/>
                </a:cubicBezTo>
                <a:cubicBezTo>
                  <a:pt x="8328" y="30662"/>
                  <a:pt x="0" y="36151"/>
                  <a:pt x="0" y="44479"/>
                </a:cubicBezTo>
                <a:cubicBezTo>
                  <a:pt x="0" y="102965"/>
                  <a:pt x="0" y="102965"/>
                  <a:pt x="0" y="102965"/>
                </a:cubicBezTo>
                <a:cubicBezTo>
                  <a:pt x="0" y="111293"/>
                  <a:pt x="8328" y="119810"/>
                  <a:pt x="16845" y="119810"/>
                </a:cubicBezTo>
                <a:cubicBezTo>
                  <a:pt x="75331" y="119810"/>
                  <a:pt x="75331" y="119810"/>
                  <a:pt x="75331" y="119810"/>
                </a:cubicBezTo>
                <a:cubicBezTo>
                  <a:pt x="83659" y="119810"/>
                  <a:pt x="89148" y="111293"/>
                  <a:pt x="89148" y="102965"/>
                </a:cubicBezTo>
                <a:cubicBezTo>
                  <a:pt x="89148" y="97476"/>
                  <a:pt x="89148" y="97476"/>
                  <a:pt x="89148" y="97476"/>
                </a:cubicBezTo>
                <a:cubicBezTo>
                  <a:pt x="83659" y="97476"/>
                  <a:pt x="83659" y="97476"/>
                  <a:pt x="83659" y="97476"/>
                </a:cubicBezTo>
                <a:lnTo>
                  <a:pt x="83659" y="102965"/>
                </a:lnTo>
                <a:close/>
                <a:moveTo>
                  <a:pt x="105993" y="0"/>
                </a:moveTo>
                <a:lnTo>
                  <a:pt x="105993" y="0"/>
                </a:lnTo>
                <a:cubicBezTo>
                  <a:pt x="44668" y="0"/>
                  <a:pt x="44668" y="0"/>
                  <a:pt x="44668" y="0"/>
                </a:cubicBezTo>
                <a:cubicBezTo>
                  <a:pt x="36340" y="0"/>
                  <a:pt x="30662" y="5488"/>
                  <a:pt x="30662" y="13817"/>
                </a:cubicBezTo>
                <a:cubicBezTo>
                  <a:pt x="30662" y="75141"/>
                  <a:pt x="30662" y="75141"/>
                  <a:pt x="30662" y="75141"/>
                </a:cubicBezTo>
                <a:cubicBezTo>
                  <a:pt x="30662" y="83470"/>
                  <a:pt x="36340" y="89148"/>
                  <a:pt x="44668" y="89148"/>
                </a:cubicBezTo>
                <a:cubicBezTo>
                  <a:pt x="105993" y="89148"/>
                  <a:pt x="105993" y="89148"/>
                  <a:pt x="105993" y="89148"/>
                </a:cubicBezTo>
                <a:cubicBezTo>
                  <a:pt x="114321" y="89148"/>
                  <a:pt x="119810" y="83470"/>
                  <a:pt x="119810" y="75141"/>
                </a:cubicBezTo>
                <a:cubicBezTo>
                  <a:pt x="119810" y="13817"/>
                  <a:pt x="119810" y="13817"/>
                  <a:pt x="119810" y="13817"/>
                </a:cubicBezTo>
                <a:cubicBezTo>
                  <a:pt x="119810" y="5488"/>
                  <a:pt x="114321" y="0"/>
                  <a:pt x="105993" y="0"/>
                </a:cubicBezTo>
                <a:close/>
                <a:moveTo>
                  <a:pt x="111482" y="75141"/>
                </a:moveTo>
                <a:lnTo>
                  <a:pt x="111482" y="75141"/>
                </a:lnTo>
                <a:cubicBezTo>
                  <a:pt x="111482" y="77981"/>
                  <a:pt x="108643" y="80630"/>
                  <a:pt x="105993" y="80630"/>
                </a:cubicBezTo>
                <a:cubicBezTo>
                  <a:pt x="44668" y="80630"/>
                  <a:pt x="44668" y="80630"/>
                  <a:pt x="44668" y="80630"/>
                </a:cubicBezTo>
                <a:cubicBezTo>
                  <a:pt x="41829" y="80630"/>
                  <a:pt x="39179" y="77981"/>
                  <a:pt x="39179" y="75141"/>
                </a:cubicBezTo>
                <a:cubicBezTo>
                  <a:pt x="39179" y="13817"/>
                  <a:pt x="39179" y="13817"/>
                  <a:pt x="39179" y="13817"/>
                </a:cubicBezTo>
                <a:cubicBezTo>
                  <a:pt x="39179" y="10977"/>
                  <a:pt x="41829" y="8328"/>
                  <a:pt x="44668" y="8328"/>
                </a:cubicBezTo>
                <a:cubicBezTo>
                  <a:pt x="105993" y="8328"/>
                  <a:pt x="105993" y="8328"/>
                  <a:pt x="105993" y="8328"/>
                </a:cubicBezTo>
                <a:cubicBezTo>
                  <a:pt x="108643" y="8328"/>
                  <a:pt x="111482" y="10977"/>
                  <a:pt x="111482" y="13817"/>
                </a:cubicBezTo>
                <a:lnTo>
                  <a:pt x="111482" y="75141"/>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21" name="Google Shape;521;p49"/>
          <p:cNvSpPr/>
          <p:nvPr/>
        </p:nvSpPr>
        <p:spPr>
          <a:xfrm>
            <a:off x="6592464" y="2584944"/>
            <a:ext cx="305130" cy="262868"/>
          </a:xfrm>
          <a:custGeom>
            <a:rect b="b" l="l" r="r" t="t"/>
            <a:pathLst>
              <a:path extrusionOk="0" h="120000" w="120000">
                <a:moveTo>
                  <a:pt x="13817" y="42055"/>
                </a:moveTo>
                <a:lnTo>
                  <a:pt x="13817" y="42055"/>
                </a:lnTo>
                <a:cubicBezTo>
                  <a:pt x="5488" y="42055"/>
                  <a:pt x="0" y="48660"/>
                  <a:pt x="0" y="58348"/>
                </a:cubicBezTo>
                <a:cubicBezTo>
                  <a:pt x="0" y="68036"/>
                  <a:pt x="5488" y="77724"/>
                  <a:pt x="13817" y="77724"/>
                </a:cubicBezTo>
                <a:cubicBezTo>
                  <a:pt x="22145" y="77724"/>
                  <a:pt x="30662" y="68036"/>
                  <a:pt x="30662" y="58348"/>
                </a:cubicBezTo>
                <a:cubicBezTo>
                  <a:pt x="30662" y="48660"/>
                  <a:pt x="22145" y="42055"/>
                  <a:pt x="13817" y="42055"/>
                </a:cubicBezTo>
                <a:close/>
                <a:moveTo>
                  <a:pt x="13817" y="68036"/>
                </a:moveTo>
                <a:lnTo>
                  <a:pt x="13817" y="68036"/>
                </a:lnTo>
                <a:cubicBezTo>
                  <a:pt x="10977" y="68036"/>
                  <a:pt x="8328" y="64733"/>
                  <a:pt x="8328" y="58348"/>
                </a:cubicBezTo>
                <a:cubicBezTo>
                  <a:pt x="8328" y="55045"/>
                  <a:pt x="10977" y="51743"/>
                  <a:pt x="13817" y="51743"/>
                </a:cubicBezTo>
                <a:cubicBezTo>
                  <a:pt x="19495" y="51743"/>
                  <a:pt x="22145" y="55045"/>
                  <a:pt x="22145" y="58348"/>
                </a:cubicBezTo>
                <a:cubicBezTo>
                  <a:pt x="22145" y="64733"/>
                  <a:pt x="19495" y="68036"/>
                  <a:pt x="13817" y="68036"/>
                </a:cubicBezTo>
                <a:close/>
                <a:moveTo>
                  <a:pt x="102965" y="32366"/>
                </a:moveTo>
                <a:lnTo>
                  <a:pt x="102965" y="32366"/>
                </a:lnTo>
                <a:cubicBezTo>
                  <a:pt x="111293" y="32366"/>
                  <a:pt x="119810" y="25981"/>
                  <a:pt x="119810" y="16073"/>
                </a:cubicBezTo>
                <a:cubicBezTo>
                  <a:pt x="119810" y="6385"/>
                  <a:pt x="111293" y="0"/>
                  <a:pt x="102965" y="0"/>
                </a:cubicBezTo>
                <a:cubicBezTo>
                  <a:pt x="94637" y="0"/>
                  <a:pt x="89148" y="6385"/>
                  <a:pt x="89148" y="16073"/>
                </a:cubicBezTo>
                <a:cubicBezTo>
                  <a:pt x="89148" y="25981"/>
                  <a:pt x="94637" y="32366"/>
                  <a:pt x="102965" y="32366"/>
                </a:cubicBezTo>
                <a:close/>
                <a:moveTo>
                  <a:pt x="102965" y="6385"/>
                </a:moveTo>
                <a:lnTo>
                  <a:pt x="102965" y="6385"/>
                </a:lnTo>
                <a:cubicBezTo>
                  <a:pt x="108643" y="6385"/>
                  <a:pt x="111293" y="12990"/>
                  <a:pt x="111293" y="16073"/>
                </a:cubicBezTo>
                <a:cubicBezTo>
                  <a:pt x="111293" y="19376"/>
                  <a:pt x="108643" y="25981"/>
                  <a:pt x="102965" y="25981"/>
                </a:cubicBezTo>
                <a:cubicBezTo>
                  <a:pt x="100315" y="25981"/>
                  <a:pt x="97476" y="19376"/>
                  <a:pt x="97476" y="16073"/>
                </a:cubicBezTo>
                <a:cubicBezTo>
                  <a:pt x="97476" y="12990"/>
                  <a:pt x="100315" y="6385"/>
                  <a:pt x="102965" y="6385"/>
                </a:cubicBezTo>
                <a:close/>
                <a:moveTo>
                  <a:pt x="13817" y="84110"/>
                </a:moveTo>
                <a:lnTo>
                  <a:pt x="13817" y="84110"/>
                </a:lnTo>
                <a:cubicBezTo>
                  <a:pt x="5488" y="84110"/>
                  <a:pt x="0" y="94018"/>
                  <a:pt x="0" y="103706"/>
                </a:cubicBezTo>
                <a:cubicBezTo>
                  <a:pt x="0" y="113394"/>
                  <a:pt x="5488" y="119779"/>
                  <a:pt x="13817" y="119779"/>
                </a:cubicBezTo>
                <a:cubicBezTo>
                  <a:pt x="22145" y="119779"/>
                  <a:pt x="30662" y="113394"/>
                  <a:pt x="30662" y="103706"/>
                </a:cubicBezTo>
                <a:cubicBezTo>
                  <a:pt x="30662" y="94018"/>
                  <a:pt x="22145" y="84110"/>
                  <a:pt x="13817" y="84110"/>
                </a:cubicBezTo>
                <a:close/>
                <a:moveTo>
                  <a:pt x="13817" y="110091"/>
                </a:moveTo>
                <a:lnTo>
                  <a:pt x="13817" y="110091"/>
                </a:lnTo>
                <a:cubicBezTo>
                  <a:pt x="10977" y="110091"/>
                  <a:pt x="8328" y="107009"/>
                  <a:pt x="8328" y="103706"/>
                </a:cubicBezTo>
                <a:cubicBezTo>
                  <a:pt x="8328" y="97100"/>
                  <a:pt x="10977" y="94018"/>
                  <a:pt x="13817" y="94018"/>
                </a:cubicBezTo>
                <a:cubicBezTo>
                  <a:pt x="19495" y="94018"/>
                  <a:pt x="22145" y="97100"/>
                  <a:pt x="22145" y="103706"/>
                </a:cubicBezTo>
                <a:cubicBezTo>
                  <a:pt x="22145" y="107009"/>
                  <a:pt x="19495" y="110091"/>
                  <a:pt x="13817" y="110091"/>
                </a:cubicBezTo>
                <a:close/>
                <a:moveTo>
                  <a:pt x="102965" y="84110"/>
                </a:moveTo>
                <a:lnTo>
                  <a:pt x="102965" y="84110"/>
                </a:lnTo>
                <a:cubicBezTo>
                  <a:pt x="94637" y="84110"/>
                  <a:pt x="89148" y="94018"/>
                  <a:pt x="89148" y="103706"/>
                </a:cubicBezTo>
                <a:cubicBezTo>
                  <a:pt x="89148" y="113394"/>
                  <a:pt x="94637" y="119779"/>
                  <a:pt x="102965" y="119779"/>
                </a:cubicBezTo>
                <a:cubicBezTo>
                  <a:pt x="111293" y="119779"/>
                  <a:pt x="119810" y="113394"/>
                  <a:pt x="119810" y="103706"/>
                </a:cubicBezTo>
                <a:cubicBezTo>
                  <a:pt x="119810" y="94018"/>
                  <a:pt x="111293" y="84110"/>
                  <a:pt x="102965" y="84110"/>
                </a:cubicBezTo>
                <a:close/>
                <a:moveTo>
                  <a:pt x="102965" y="110091"/>
                </a:moveTo>
                <a:lnTo>
                  <a:pt x="102965" y="110091"/>
                </a:lnTo>
                <a:cubicBezTo>
                  <a:pt x="100315" y="110091"/>
                  <a:pt x="97476" y="107009"/>
                  <a:pt x="97476" y="103706"/>
                </a:cubicBezTo>
                <a:cubicBezTo>
                  <a:pt x="97476" y="97100"/>
                  <a:pt x="100315" y="94018"/>
                  <a:pt x="102965" y="94018"/>
                </a:cubicBezTo>
                <a:cubicBezTo>
                  <a:pt x="108643" y="94018"/>
                  <a:pt x="111293" y="97100"/>
                  <a:pt x="111293" y="103706"/>
                </a:cubicBezTo>
                <a:cubicBezTo>
                  <a:pt x="111293" y="107009"/>
                  <a:pt x="108643" y="110091"/>
                  <a:pt x="102965" y="110091"/>
                </a:cubicBezTo>
                <a:close/>
                <a:moveTo>
                  <a:pt x="13817" y="0"/>
                </a:moveTo>
                <a:lnTo>
                  <a:pt x="13817" y="0"/>
                </a:lnTo>
                <a:cubicBezTo>
                  <a:pt x="5488" y="0"/>
                  <a:pt x="0" y="6385"/>
                  <a:pt x="0" y="16073"/>
                </a:cubicBezTo>
                <a:cubicBezTo>
                  <a:pt x="0" y="25981"/>
                  <a:pt x="5488" y="32366"/>
                  <a:pt x="13817" y="32366"/>
                </a:cubicBezTo>
                <a:cubicBezTo>
                  <a:pt x="22145" y="32366"/>
                  <a:pt x="30662" y="25981"/>
                  <a:pt x="30662" y="16073"/>
                </a:cubicBezTo>
                <a:cubicBezTo>
                  <a:pt x="30662" y="6385"/>
                  <a:pt x="22145" y="0"/>
                  <a:pt x="13817" y="0"/>
                </a:cubicBezTo>
                <a:close/>
                <a:moveTo>
                  <a:pt x="13817" y="25981"/>
                </a:moveTo>
                <a:lnTo>
                  <a:pt x="13817" y="25981"/>
                </a:lnTo>
                <a:cubicBezTo>
                  <a:pt x="10977" y="25981"/>
                  <a:pt x="8328" y="19376"/>
                  <a:pt x="8328" y="16073"/>
                </a:cubicBezTo>
                <a:cubicBezTo>
                  <a:pt x="8328" y="12990"/>
                  <a:pt x="10977" y="6385"/>
                  <a:pt x="13817" y="6385"/>
                </a:cubicBezTo>
                <a:cubicBezTo>
                  <a:pt x="19495" y="6385"/>
                  <a:pt x="22145" y="12990"/>
                  <a:pt x="22145" y="16073"/>
                </a:cubicBezTo>
                <a:cubicBezTo>
                  <a:pt x="22145" y="19376"/>
                  <a:pt x="19495" y="25981"/>
                  <a:pt x="13817" y="25981"/>
                </a:cubicBezTo>
                <a:close/>
                <a:moveTo>
                  <a:pt x="102965" y="42055"/>
                </a:moveTo>
                <a:lnTo>
                  <a:pt x="102965" y="42055"/>
                </a:lnTo>
                <a:cubicBezTo>
                  <a:pt x="94637" y="42055"/>
                  <a:pt x="89148" y="48660"/>
                  <a:pt x="89148" y="58348"/>
                </a:cubicBezTo>
                <a:cubicBezTo>
                  <a:pt x="89148" y="68036"/>
                  <a:pt x="94637" y="77724"/>
                  <a:pt x="102965" y="77724"/>
                </a:cubicBezTo>
                <a:cubicBezTo>
                  <a:pt x="111293" y="77724"/>
                  <a:pt x="119810" y="68036"/>
                  <a:pt x="119810" y="58348"/>
                </a:cubicBezTo>
                <a:cubicBezTo>
                  <a:pt x="119810" y="48660"/>
                  <a:pt x="111293" y="42055"/>
                  <a:pt x="102965" y="42055"/>
                </a:cubicBezTo>
                <a:close/>
                <a:moveTo>
                  <a:pt x="102965" y="68036"/>
                </a:moveTo>
                <a:lnTo>
                  <a:pt x="102965" y="68036"/>
                </a:lnTo>
                <a:cubicBezTo>
                  <a:pt x="100315" y="68036"/>
                  <a:pt x="97476" y="64733"/>
                  <a:pt x="97476" y="58348"/>
                </a:cubicBezTo>
                <a:cubicBezTo>
                  <a:pt x="97476" y="55045"/>
                  <a:pt x="100315" y="51743"/>
                  <a:pt x="102965" y="51743"/>
                </a:cubicBezTo>
                <a:cubicBezTo>
                  <a:pt x="108643" y="51743"/>
                  <a:pt x="111293" y="55045"/>
                  <a:pt x="111293" y="58348"/>
                </a:cubicBezTo>
                <a:cubicBezTo>
                  <a:pt x="111293" y="64733"/>
                  <a:pt x="108643" y="68036"/>
                  <a:pt x="102965" y="68036"/>
                </a:cubicBezTo>
                <a:close/>
                <a:moveTo>
                  <a:pt x="58485" y="0"/>
                </a:moveTo>
                <a:lnTo>
                  <a:pt x="58485" y="0"/>
                </a:lnTo>
                <a:cubicBezTo>
                  <a:pt x="50157" y="0"/>
                  <a:pt x="44479" y="6385"/>
                  <a:pt x="44479" y="16073"/>
                </a:cubicBezTo>
                <a:cubicBezTo>
                  <a:pt x="44479" y="25981"/>
                  <a:pt x="50157" y="32366"/>
                  <a:pt x="58485" y="32366"/>
                </a:cubicBezTo>
                <a:cubicBezTo>
                  <a:pt x="66813" y="32366"/>
                  <a:pt x="75141" y="25981"/>
                  <a:pt x="75141" y="16073"/>
                </a:cubicBezTo>
                <a:cubicBezTo>
                  <a:pt x="75141" y="6385"/>
                  <a:pt x="66813" y="0"/>
                  <a:pt x="58485" y="0"/>
                </a:cubicBezTo>
                <a:close/>
                <a:moveTo>
                  <a:pt x="58485" y="25981"/>
                </a:moveTo>
                <a:lnTo>
                  <a:pt x="58485" y="25981"/>
                </a:lnTo>
                <a:cubicBezTo>
                  <a:pt x="55646" y="25981"/>
                  <a:pt x="52807" y="19376"/>
                  <a:pt x="52807" y="16073"/>
                </a:cubicBezTo>
                <a:cubicBezTo>
                  <a:pt x="52807" y="12990"/>
                  <a:pt x="55646" y="6385"/>
                  <a:pt x="58485" y="6385"/>
                </a:cubicBezTo>
                <a:cubicBezTo>
                  <a:pt x="63974" y="6385"/>
                  <a:pt x="66813" y="12990"/>
                  <a:pt x="66813" y="16073"/>
                </a:cubicBezTo>
                <a:cubicBezTo>
                  <a:pt x="66813" y="19376"/>
                  <a:pt x="63974" y="25981"/>
                  <a:pt x="58485" y="25981"/>
                </a:cubicBezTo>
                <a:close/>
                <a:moveTo>
                  <a:pt x="58485" y="84110"/>
                </a:moveTo>
                <a:lnTo>
                  <a:pt x="58485" y="84110"/>
                </a:lnTo>
                <a:cubicBezTo>
                  <a:pt x="50157" y="84110"/>
                  <a:pt x="44479" y="94018"/>
                  <a:pt x="44479" y="103706"/>
                </a:cubicBezTo>
                <a:cubicBezTo>
                  <a:pt x="44479" y="113394"/>
                  <a:pt x="50157" y="119779"/>
                  <a:pt x="58485" y="119779"/>
                </a:cubicBezTo>
                <a:cubicBezTo>
                  <a:pt x="66813" y="119779"/>
                  <a:pt x="75141" y="113394"/>
                  <a:pt x="75141" y="103706"/>
                </a:cubicBezTo>
                <a:cubicBezTo>
                  <a:pt x="75141" y="94018"/>
                  <a:pt x="66813" y="84110"/>
                  <a:pt x="58485" y="84110"/>
                </a:cubicBezTo>
                <a:close/>
                <a:moveTo>
                  <a:pt x="58485" y="110091"/>
                </a:moveTo>
                <a:lnTo>
                  <a:pt x="58485" y="110091"/>
                </a:lnTo>
                <a:cubicBezTo>
                  <a:pt x="55646" y="110091"/>
                  <a:pt x="52807" y="107009"/>
                  <a:pt x="52807" y="103706"/>
                </a:cubicBezTo>
                <a:cubicBezTo>
                  <a:pt x="52807" y="97100"/>
                  <a:pt x="55646" y="94018"/>
                  <a:pt x="58485" y="94018"/>
                </a:cubicBezTo>
                <a:cubicBezTo>
                  <a:pt x="63974" y="94018"/>
                  <a:pt x="66813" y="97100"/>
                  <a:pt x="66813" y="103706"/>
                </a:cubicBezTo>
                <a:cubicBezTo>
                  <a:pt x="66813" y="107009"/>
                  <a:pt x="63974" y="110091"/>
                  <a:pt x="58485" y="110091"/>
                </a:cubicBezTo>
                <a:close/>
                <a:moveTo>
                  <a:pt x="58485" y="42055"/>
                </a:moveTo>
                <a:lnTo>
                  <a:pt x="58485" y="42055"/>
                </a:lnTo>
                <a:cubicBezTo>
                  <a:pt x="50157" y="42055"/>
                  <a:pt x="44479" y="48660"/>
                  <a:pt x="44479" y="58348"/>
                </a:cubicBezTo>
                <a:cubicBezTo>
                  <a:pt x="44479" y="68036"/>
                  <a:pt x="50157" y="77724"/>
                  <a:pt x="58485" y="77724"/>
                </a:cubicBezTo>
                <a:cubicBezTo>
                  <a:pt x="66813" y="77724"/>
                  <a:pt x="75141" y="68036"/>
                  <a:pt x="75141" y="58348"/>
                </a:cubicBezTo>
                <a:cubicBezTo>
                  <a:pt x="75141" y="48660"/>
                  <a:pt x="66813" y="42055"/>
                  <a:pt x="58485" y="42055"/>
                </a:cubicBezTo>
                <a:close/>
                <a:moveTo>
                  <a:pt x="58485" y="68036"/>
                </a:moveTo>
                <a:lnTo>
                  <a:pt x="58485" y="68036"/>
                </a:lnTo>
                <a:cubicBezTo>
                  <a:pt x="55646" y="68036"/>
                  <a:pt x="52807" y="64733"/>
                  <a:pt x="52807" y="58348"/>
                </a:cubicBezTo>
                <a:cubicBezTo>
                  <a:pt x="52807" y="55045"/>
                  <a:pt x="55646" y="51743"/>
                  <a:pt x="58485" y="51743"/>
                </a:cubicBezTo>
                <a:cubicBezTo>
                  <a:pt x="63974" y="51743"/>
                  <a:pt x="66813" y="55045"/>
                  <a:pt x="66813" y="58348"/>
                </a:cubicBezTo>
                <a:cubicBezTo>
                  <a:pt x="66813" y="64733"/>
                  <a:pt x="63974" y="68036"/>
                  <a:pt x="58485" y="68036"/>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22" name="Google Shape;522;p49"/>
          <p:cNvSpPr/>
          <p:nvPr/>
        </p:nvSpPr>
        <p:spPr>
          <a:xfrm>
            <a:off x="6116248" y="2584944"/>
            <a:ext cx="269855" cy="262868"/>
          </a:xfrm>
          <a:custGeom>
            <a:rect b="b" l="l" r="r" t="t"/>
            <a:pathLst>
              <a:path extrusionOk="0" h="120000" w="120000">
                <a:moveTo>
                  <a:pt x="34652" y="68036"/>
                </a:moveTo>
                <a:lnTo>
                  <a:pt x="34652" y="68036"/>
                </a:lnTo>
                <a:cubicBezTo>
                  <a:pt x="19037" y="68036"/>
                  <a:pt x="19037" y="68036"/>
                  <a:pt x="19037" y="68036"/>
                </a:cubicBezTo>
                <a:cubicBezTo>
                  <a:pt x="9411" y="68036"/>
                  <a:pt x="0" y="74642"/>
                  <a:pt x="0" y="84110"/>
                </a:cubicBezTo>
                <a:cubicBezTo>
                  <a:pt x="0" y="103706"/>
                  <a:pt x="0" y="103706"/>
                  <a:pt x="0" y="103706"/>
                </a:cubicBezTo>
                <a:cubicBezTo>
                  <a:pt x="0" y="113394"/>
                  <a:pt x="9411" y="119779"/>
                  <a:pt x="19037" y="119779"/>
                </a:cubicBezTo>
                <a:cubicBezTo>
                  <a:pt x="34652" y="119779"/>
                  <a:pt x="34652" y="119779"/>
                  <a:pt x="34652" y="119779"/>
                </a:cubicBezTo>
                <a:cubicBezTo>
                  <a:pt x="44064" y="119779"/>
                  <a:pt x="50481" y="113394"/>
                  <a:pt x="50481" y="103706"/>
                </a:cubicBezTo>
                <a:cubicBezTo>
                  <a:pt x="50481" y="84110"/>
                  <a:pt x="50481" y="84110"/>
                  <a:pt x="50481" y="84110"/>
                </a:cubicBezTo>
                <a:cubicBezTo>
                  <a:pt x="50481" y="74642"/>
                  <a:pt x="44064" y="68036"/>
                  <a:pt x="34652" y="68036"/>
                </a:cubicBezTo>
                <a:close/>
                <a:moveTo>
                  <a:pt x="44064" y="103706"/>
                </a:moveTo>
                <a:lnTo>
                  <a:pt x="44064" y="103706"/>
                </a:lnTo>
                <a:cubicBezTo>
                  <a:pt x="44064" y="107009"/>
                  <a:pt x="37860" y="110091"/>
                  <a:pt x="34652" y="110091"/>
                </a:cubicBezTo>
                <a:cubicBezTo>
                  <a:pt x="19037" y="110091"/>
                  <a:pt x="19037" y="110091"/>
                  <a:pt x="19037" y="110091"/>
                </a:cubicBezTo>
                <a:cubicBezTo>
                  <a:pt x="12620" y="110091"/>
                  <a:pt x="9411" y="107009"/>
                  <a:pt x="9411" y="103706"/>
                </a:cubicBezTo>
                <a:cubicBezTo>
                  <a:pt x="9411" y="84110"/>
                  <a:pt x="9411" y="84110"/>
                  <a:pt x="9411" y="84110"/>
                </a:cubicBezTo>
                <a:cubicBezTo>
                  <a:pt x="9411" y="81027"/>
                  <a:pt x="12620" y="77724"/>
                  <a:pt x="19037" y="77724"/>
                </a:cubicBezTo>
                <a:cubicBezTo>
                  <a:pt x="34652" y="77724"/>
                  <a:pt x="34652" y="77724"/>
                  <a:pt x="34652" y="77724"/>
                </a:cubicBezTo>
                <a:cubicBezTo>
                  <a:pt x="37860" y="77724"/>
                  <a:pt x="44064" y="81027"/>
                  <a:pt x="44064" y="84110"/>
                </a:cubicBezTo>
                <a:lnTo>
                  <a:pt x="44064" y="103706"/>
                </a:lnTo>
                <a:close/>
                <a:moveTo>
                  <a:pt x="34652" y="0"/>
                </a:moveTo>
                <a:lnTo>
                  <a:pt x="34652" y="0"/>
                </a:lnTo>
                <a:cubicBezTo>
                  <a:pt x="19037" y="0"/>
                  <a:pt x="19037" y="0"/>
                  <a:pt x="19037" y="0"/>
                </a:cubicBezTo>
                <a:cubicBezTo>
                  <a:pt x="9411" y="0"/>
                  <a:pt x="0" y="6385"/>
                  <a:pt x="0" y="16073"/>
                </a:cubicBezTo>
                <a:cubicBezTo>
                  <a:pt x="0" y="32366"/>
                  <a:pt x="0" y="32366"/>
                  <a:pt x="0" y="32366"/>
                </a:cubicBezTo>
                <a:cubicBezTo>
                  <a:pt x="0" y="42055"/>
                  <a:pt x="9411" y="51743"/>
                  <a:pt x="19037" y="51743"/>
                </a:cubicBezTo>
                <a:cubicBezTo>
                  <a:pt x="34652" y="51743"/>
                  <a:pt x="34652" y="51743"/>
                  <a:pt x="34652" y="51743"/>
                </a:cubicBezTo>
                <a:cubicBezTo>
                  <a:pt x="44064" y="51743"/>
                  <a:pt x="50481" y="42055"/>
                  <a:pt x="50481" y="32366"/>
                </a:cubicBezTo>
                <a:cubicBezTo>
                  <a:pt x="50481" y="16073"/>
                  <a:pt x="50481" y="16073"/>
                  <a:pt x="50481" y="16073"/>
                </a:cubicBezTo>
                <a:cubicBezTo>
                  <a:pt x="50481" y="6385"/>
                  <a:pt x="44064" y="0"/>
                  <a:pt x="34652" y="0"/>
                </a:cubicBezTo>
                <a:close/>
                <a:moveTo>
                  <a:pt x="44064" y="32366"/>
                </a:moveTo>
                <a:lnTo>
                  <a:pt x="44064" y="32366"/>
                </a:lnTo>
                <a:cubicBezTo>
                  <a:pt x="44064" y="38972"/>
                  <a:pt x="37860" y="42055"/>
                  <a:pt x="34652" y="42055"/>
                </a:cubicBezTo>
                <a:cubicBezTo>
                  <a:pt x="19037" y="42055"/>
                  <a:pt x="19037" y="42055"/>
                  <a:pt x="19037" y="42055"/>
                </a:cubicBezTo>
                <a:cubicBezTo>
                  <a:pt x="12620" y="42055"/>
                  <a:pt x="9411" y="38972"/>
                  <a:pt x="9411" y="32366"/>
                </a:cubicBezTo>
                <a:cubicBezTo>
                  <a:pt x="9411" y="16073"/>
                  <a:pt x="9411" y="16073"/>
                  <a:pt x="9411" y="16073"/>
                </a:cubicBezTo>
                <a:cubicBezTo>
                  <a:pt x="9411" y="12990"/>
                  <a:pt x="12620" y="6385"/>
                  <a:pt x="19037" y="6385"/>
                </a:cubicBezTo>
                <a:cubicBezTo>
                  <a:pt x="34652" y="6385"/>
                  <a:pt x="34652" y="6385"/>
                  <a:pt x="34652" y="6385"/>
                </a:cubicBezTo>
                <a:cubicBezTo>
                  <a:pt x="37860" y="6385"/>
                  <a:pt x="44064" y="12990"/>
                  <a:pt x="44064" y="16073"/>
                </a:cubicBezTo>
                <a:lnTo>
                  <a:pt x="44064" y="32366"/>
                </a:lnTo>
                <a:close/>
                <a:moveTo>
                  <a:pt x="100748" y="68036"/>
                </a:moveTo>
                <a:lnTo>
                  <a:pt x="100748" y="68036"/>
                </a:lnTo>
                <a:cubicBezTo>
                  <a:pt x="85133" y="68036"/>
                  <a:pt x="85133" y="68036"/>
                  <a:pt x="85133" y="68036"/>
                </a:cubicBezTo>
                <a:cubicBezTo>
                  <a:pt x="75508" y="68036"/>
                  <a:pt x="69304" y="74642"/>
                  <a:pt x="69304" y="84110"/>
                </a:cubicBezTo>
                <a:cubicBezTo>
                  <a:pt x="69304" y="103706"/>
                  <a:pt x="69304" y="103706"/>
                  <a:pt x="69304" y="103706"/>
                </a:cubicBezTo>
                <a:cubicBezTo>
                  <a:pt x="69304" y="113394"/>
                  <a:pt x="75508" y="119779"/>
                  <a:pt x="85133" y="119779"/>
                </a:cubicBezTo>
                <a:cubicBezTo>
                  <a:pt x="100748" y="119779"/>
                  <a:pt x="100748" y="119779"/>
                  <a:pt x="100748" y="119779"/>
                </a:cubicBezTo>
                <a:cubicBezTo>
                  <a:pt x="110160" y="119779"/>
                  <a:pt x="119786" y="113394"/>
                  <a:pt x="119786" y="103706"/>
                </a:cubicBezTo>
                <a:cubicBezTo>
                  <a:pt x="119786" y="84110"/>
                  <a:pt x="119786" y="84110"/>
                  <a:pt x="119786" y="84110"/>
                </a:cubicBezTo>
                <a:cubicBezTo>
                  <a:pt x="119786" y="74642"/>
                  <a:pt x="110160" y="68036"/>
                  <a:pt x="100748" y="68036"/>
                </a:cubicBezTo>
                <a:close/>
                <a:moveTo>
                  <a:pt x="110160" y="103706"/>
                </a:moveTo>
                <a:lnTo>
                  <a:pt x="110160" y="103706"/>
                </a:lnTo>
                <a:cubicBezTo>
                  <a:pt x="110160" y="107009"/>
                  <a:pt x="107165" y="110091"/>
                  <a:pt x="100748" y="110091"/>
                </a:cubicBezTo>
                <a:cubicBezTo>
                  <a:pt x="85133" y="110091"/>
                  <a:pt x="85133" y="110091"/>
                  <a:pt x="85133" y="110091"/>
                </a:cubicBezTo>
                <a:cubicBezTo>
                  <a:pt x="81925" y="110091"/>
                  <a:pt x="75508" y="107009"/>
                  <a:pt x="75508" y="103706"/>
                </a:cubicBezTo>
                <a:cubicBezTo>
                  <a:pt x="75508" y="84110"/>
                  <a:pt x="75508" y="84110"/>
                  <a:pt x="75508" y="84110"/>
                </a:cubicBezTo>
                <a:cubicBezTo>
                  <a:pt x="75508" y="81027"/>
                  <a:pt x="81925" y="77724"/>
                  <a:pt x="85133" y="77724"/>
                </a:cubicBezTo>
                <a:cubicBezTo>
                  <a:pt x="100748" y="77724"/>
                  <a:pt x="100748" y="77724"/>
                  <a:pt x="100748" y="77724"/>
                </a:cubicBezTo>
                <a:cubicBezTo>
                  <a:pt x="107165" y="77724"/>
                  <a:pt x="110160" y="81027"/>
                  <a:pt x="110160" y="84110"/>
                </a:cubicBezTo>
                <a:lnTo>
                  <a:pt x="110160" y="103706"/>
                </a:lnTo>
                <a:close/>
                <a:moveTo>
                  <a:pt x="100748" y="0"/>
                </a:moveTo>
                <a:lnTo>
                  <a:pt x="100748" y="0"/>
                </a:lnTo>
                <a:cubicBezTo>
                  <a:pt x="85133" y="0"/>
                  <a:pt x="85133" y="0"/>
                  <a:pt x="85133" y="0"/>
                </a:cubicBezTo>
                <a:cubicBezTo>
                  <a:pt x="75508" y="0"/>
                  <a:pt x="69304" y="6385"/>
                  <a:pt x="69304" y="16073"/>
                </a:cubicBezTo>
                <a:cubicBezTo>
                  <a:pt x="69304" y="32366"/>
                  <a:pt x="69304" y="32366"/>
                  <a:pt x="69304" y="32366"/>
                </a:cubicBezTo>
                <a:cubicBezTo>
                  <a:pt x="69304" y="42055"/>
                  <a:pt x="75508" y="51743"/>
                  <a:pt x="85133" y="51743"/>
                </a:cubicBezTo>
                <a:cubicBezTo>
                  <a:pt x="100748" y="51743"/>
                  <a:pt x="100748" y="51743"/>
                  <a:pt x="100748" y="51743"/>
                </a:cubicBezTo>
                <a:cubicBezTo>
                  <a:pt x="110160" y="51743"/>
                  <a:pt x="119786" y="42055"/>
                  <a:pt x="119786" y="32366"/>
                </a:cubicBezTo>
                <a:cubicBezTo>
                  <a:pt x="119786" y="16073"/>
                  <a:pt x="119786" y="16073"/>
                  <a:pt x="119786" y="16073"/>
                </a:cubicBezTo>
                <a:cubicBezTo>
                  <a:pt x="119786" y="6385"/>
                  <a:pt x="110160" y="0"/>
                  <a:pt x="100748" y="0"/>
                </a:cubicBezTo>
                <a:close/>
                <a:moveTo>
                  <a:pt x="110160" y="32366"/>
                </a:moveTo>
                <a:lnTo>
                  <a:pt x="110160" y="32366"/>
                </a:lnTo>
                <a:cubicBezTo>
                  <a:pt x="110160" y="38972"/>
                  <a:pt x="107165" y="42055"/>
                  <a:pt x="100748" y="42055"/>
                </a:cubicBezTo>
                <a:cubicBezTo>
                  <a:pt x="85133" y="42055"/>
                  <a:pt x="85133" y="42055"/>
                  <a:pt x="85133" y="42055"/>
                </a:cubicBezTo>
                <a:cubicBezTo>
                  <a:pt x="81925" y="42055"/>
                  <a:pt x="75508" y="38972"/>
                  <a:pt x="75508" y="32366"/>
                </a:cubicBezTo>
                <a:cubicBezTo>
                  <a:pt x="75508" y="16073"/>
                  <a:pt x="75508" y="16073"/>
                  <a:pt x="75508" y="16073"/>
                </a:cubicBezTo>
                <a:cubicBezTo>
                  <a:pt x="75508" y="12990"/>
                  <a:pt x="81925" y="6385"/>
                  <a:pt x="85133" y="6385"/>
                </a:cubicBezTo>
                <a:cubicBezTo>
                  <a:pt x="100748" y="6385"/>
                  <a:pt x="100748" y="6385"/>
                  <a:pt x="100748" y="6385"/>
                </a:cubicBezTo>
                <a:cubicBezTo>
                  <a:pt x="107165" y="6385"/>
                  <a:pt x="110160" y="12990"/>
                  <a:pt x="110160" y="16073"/>
                </a:cubicBezTo>
                <a:lnTo>
                  <a:pt x="110160" y="32366"/>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23" name="Google Shape;523;p49"/>
          <p:cNvSpPr/>
          <p:nvPr/>
        </p:nvSpPr>
        <p:spPr>
          <a:xfrm>
            <a:off x="10525651" y="2075082"/>
            <a:ext cx="283966" cy="298154"/>
          </a:xfrm>
          <a:custGeom>
            <a:rect b="b" l="l" r="r" t="t"/>
            <a:pathLst>
              <a:path extrusionOk="0" h="120000" w="120000">
                <a:moveTo>
                  <a:pt x="59898" y="0"/>
                </a:moveTo>
                <a:lnTo>
                  <a:pt x="59898" y="0"/>
                </a:lnTo>
                <a:cubicBezTo>
                  <a:pt x="0" y="65718"/>
                  <a:pt x="0" y="65718"/>
                  <a:pt x="0" y="65718"/>
                </a:cubicBezTo>
                <a:cubicBezTo>
                  <a:pt x="5908" y="71340"/>
                  <a:pt x="5908" y="71340"/>
                  <a:pt x="5908" y="71340"/>
                </a:cubicBezTo>
                <a:cubicBezTo>
                  <a:pt x="20984" y="56995"/>
                  <a:pt x="20984" y="56995"/>
                  <a:pt x="20984" y="56995"/>
                </a:cubicBezTo>
                <a:cubicBezTo>
                  <a:pt x="20984" y="105654"/>
                  <a:pt x="20984" y="105654"/>
                  <a:pt x="20984" y="105654"/>
                </a:cubicBezTo>
                <a:cubicBezTo>
                  <a:pt x="20984" y="114184"/>
                  <a:pt x="26893" y="119806"/>
                  <a:pt x="35857" y="119806"/>
                </a:cubicBezTo>
                <a:cubicBezTo>
                  <a:pt x="83938" y="119806"/>
                  <a:pt x="83938" y="119806"/>
                  <a:pt x="83938" y="119806"/>
                </a:cubicBezTo>
                <a:cubicBezTo>
                  <a:pt x="92903" y="119806"/>
                  <a:pt x="98811" y="114184"/>
                  <a:pt x="98811" y="105654"/>
                </a:cubicBezTo>
                <a:cubicBezTo>
                  <a:pt x="98811" y="56995"/>
                  <a:pt x="98811" y="56995"/>
                  <a:pt x="98811" y="56995"/>
                </a:cubicBezTo>
                <a:cubicBezTo>
                  <a:pt x="113887" y="71340"/>
                  <a:pt x="113887" y="71340"/>
                  <a:pt x="113887" y="71340"/>
                </a:cubicBezTo>
                <a:cubicBezTo>
                  <a:pt x="119796" y="65718"/>
                  <a:pt x="119796" y="65718"/>
                  <a:pt x="119796" y="65718"/>
                </a:cubicBezTo>
                <a:lnTo>
                  <a:pt x="59898" y="0"/>
                </a:lnTo>
                <a:close/>
                <a:moveTo>
                  <a:pt x="92903" y="105654"/>
                </a:moveTo>
                <a:lnTo>
                  <a:pt x="92903" y="105654"/>
                </a:lnTo>
                <a:cubicBezTo>
                  <a:pt x="92903" y="108368"/>
                  <a:pt x="86791" y="114184"/>
                  <a:pt x="83938" y="114184"/>
                </a:cubicBezTo>
                <a:cubicBezTo>
                  <a:pt x="35857" y="114184"/>
                  <a:pt x="35857" y="114184"/>
                  <a:pt x="35857" y="114184"/>
                </a:cubicBezTo>
                <a:cubicBezTo>
                  <a:pt x="33005" y="114184"/>
                  <a:pt x="26893" y="108368"/>
                  <a:pt x="26893" y="105654"/>
                </a:cubicBezTo>
                <a:cubicBezTo>
                  <a:pt x="26893" y="45557"/>
                  <a:pt x="26893" y="45557"/>
                  <a:pt x="26893" y="45557"/>
                </a:cubicBezTo>
                <a:cubicBezTo>
                  <a:pt x="59898" y="11437"/>
                  <a:pt x="59898" y="11437"/>
                  <a:pt x="59898" y="11437"/>
                </a:cubicBezTo>
                <a:cubicBezTo>
                  <a:pt x="92903" y="45557"/>
                  <a:pt x="92903" y="45557"/>
                  <a:pt x="92903" y="45557"/>
                </a:cubicBezTo>
                <a:lnTo>
                  <a:pt x="92903" y="105654"/>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24" name="Google Shape;524;p49"/>
          <p:cNvSpPr/>
          <p:nvPr/>
        </p:nvSpPr>
        <p:spPr>
          <a:xfrm>
            <a:off x="10022979" y="2075082"/>
            <a:ext cx="305131" cy="298154"/>
          </a:xfrm>
          <a:custGeom>
            <a:rect b="b" l="l" r="r" t="t"/>
            <a:pathLst>
              <a:path extrusionOk="0" h="120000" w="120000">
                <a:moveTo>
                  <a:pt x="0" y="14151"/>
                </a:moveTo>
                <a:lnTo>
                  <a:pt x="0" y="14151"/>
                </a:lnTo>
                <a:cubicBezTo>
                  <a:pt x="0" y="45557"/>
                  <a:pt x="0" y="45557"/>
                  <a:pt x="0" y="45557"/>
                </a:cubicBezTo>
                <a:cubicBezTo>
                  <a:pt x="8517" y="45557"/>
                  <a:pt x="8517" y="45557"/>
                  <a:pt x="8517" y="45557"/>
                </a:cubicBezTo>
                <a:cubicBezTo>
                  <a:pt x="8517" y="14151"/>
                  <a:pt x="8517" y="14151"/>
                  <a:pt x="8517" y="14151"/>
                </a:cubicBezTo>
                <a:cubicBezTo>
                  <a:pt x="8517" y="11437"/>
                  <a:pt x="11167" y="5621"/>
                  <a:pt x="16845" y="5621"/>
                </a:cubicBezTo>
                <a:cubicBezTo>
                  <a:pt x="44668" y="5621"/>
                  <a:pt x="44668" y="5621"/>
                  <a:pt x="44668" y="5621"/>
                </a:cubicBezTo>
                <a:cubicBezTo>
                  <a:pt x="44668" y="0"/>
                  <a:pt x="44668" y="0"/>
                  <a:pt x="44668" y="0"/>
                </a:cubicBezTo>
                <a:cubicBezTo>
                  <a:pt x="16845" y="0"/>
                  <a:pt x="16845" y="0"/>
                  <a:pt x="16845" y="0"/>
                </a:cubicBezTo>
                <a:cubicBezTo>
                  <a:pt x="8517" y="0"/>
                  <a:pt x="0" y="5621"/>
                  <a:pt x="0" y="14151"/>
                </a:cubicBezTo>
                <a:close/>
                <a:moveTo>
                  <a:pt x="8517" y="105654"/>
                </a:moveTo>
                <a:lnTo>
                  <a:pt x="8517" y="105654"/>
                </a:lnTo>
                <a:cubicBezTo>
                  <a:pt x="8517" y="74054"/>
                  <a:pt x="8517" y="74054"/>
                  <a:pt x="8517" y="74054"/>
                </a:cubicBezTo>
                <a:cubicBezTo>
                  <a:pt x="0" y="74054"/>
                  <a:pt x="0" y="74054"/>
                  <a:pt x="0" y="74054"/>
                </a:cubicBezTo>
                <a:cubicBezTo>
                  <a:pt x="0" y="105654"/>
                  <a:pt x="0" y="105654"/>
                  <a:pt x="0" y="105654"/>
                </a:cubicBezTo>
                <a:cubicBezTo>
                  <a:pt x="0" y="114184"/>
                  <a:pt x="8517" y="119806"/>
                  <a:pt x="16845" y="119806"/>
                </a:cubicBezTo>
                <a:cubicBezTo>
                  <a:pt x="44668" y="119806"/>
                  <a:pt x="44668" y="119806"/>
                  <a:pt x="44668" y="119806"/>
                </a:cubicBezTo>
                <a:cubicBezTo>
                  <a:pt x="44668" y="114184"/>
                  <a:pt x="44668" y="114184"/>
                  <a:pt x="44668" y="114184"/>
                </a:cubicBezTo>
                <a:cubicBezTo>
                  <a:pt x="16845" y="114184"/>
                  <a:pt x="16845" y="114184"/>
                  <a:pt x="16845" y="114184"/>
                </a:cubicBezTo>
                <a:cubicBezTo>
                  <a:pt x="11167" y="114184"/>
                  <a:pt x="8517" y="108368"/>
                  <a:pt x="8517" y="105654"/>
                </a:cubicBezTo>
                <a:close/>
                <a:moveTo>
                  <a:pt x="111482" y="105654"/>
                </a:moveTo>
                <a:lnTo>
                  <a:pt x="111482" y="105654"/>
                </a:lnTo>
                <a:cubicBezTo>
                  <a:pt x="111482" y="108368"/>
                  <a:pt x="108832" y="114184"/>
                  <a:pt x="105993" y="114184"/>
                </a:cubicBezTo>
                <a:cubicBezTo>
                  <a:pt x="75331" y="114184"/>
                  <a:pt x="75331" y="114184"/>
                  <a:pt x="75331" y="114184"/>
                </a:cubicBezTo>
                <a:cubicBezTo>
                  <a:pt x="75331" y="119806"/>
                  <a:pt x="75331" y="119806"/>
                  <a:pt x="75331" y="119806"/>
                </a:cubicBezTo>
                <a:cubicBezTo>
                  <a:pt x="105993" y="119806"/>
                  <a:pt x="105993" y="119806"/>
                  <a:pt x="105993" y="119806"/>
                </a:cubicBezTo>
                <a:cubicBezTo>
                  <a:pt x="114321" y="119806"/>
                  <a:pt x="119810" y="114184"/>
                  <a:pt x="119810" y="105654"/>
                </a:cubicBezTo>
                <a:cubicBezTo>
                  <a:pt x="119810" y="74054"/>
                  <a:pt x="119810" y="74054"/>
                  <a:pt x="119810" y="74054"/>
                </a:cubicBezTo>
                <a:cubicBezTo>
                  <a:pt x="111482" y="74054"/>
                  <a:pt x="111482" y="74054"/>
                  <a:pt x="111482" y="74054"/>
                </a:cubicBezTo>
                <a:lnTo>
                  <a:pt x="111482" y="105654"/>
                </a:lnTo>
                <a:close/>
                <a:moveTo>
                  <a:pt x="105993" y="0"/>
                </a:moveTo>
                <a:lnTo>
                  <a:pt x="105993" y="0"/>
                </a:lnTo>
                <a:cubicBezTo>
                  <a:pt x="75331" y="0"/>
                  <a:pt x="75331" y="0"/>
                  <a:pt x="75331" y="0"/>
                </a:cubicBezTo>
                <a:cubicBezTo>
                  <a:pt x="75331" y="5621"/>
                  <a:pt x="75331" y="5621"/>
                  <a:pt x="75331" y="5621"/>
                </a:cubicBezTo>
                <a:cubicBezTo>
                  <a:pt x="105993" y="5621"/>
                  <a:pt x="105993" y="5621"/>
                  <a:pt x="105993" y="5621"/>
                </a:cubicBezTo>
                <a:cubicBezTo>
                  <a:pt x="108832" y="5621"/>
                  <a:pt x="111482" y="11437"/>
                  <a:pt x="111482" y="14151"/>
                </a:cubicBezTo>
                <a:cubicBezTo>
                  <a:pt x="111482" y="45557"/>
                  <a:pt x="111482" y="45557"/>
                  <a:pt x="111482" y="45557"/>
                </a:cubicBezTo>
                <a:cubicBezTo>
                  <a:pt x="119810" y="45557"/>
                  <a:pt x="119810" y="45557"/>
                  <a:pt x="119810" y="45557"/>
                </a:cubicBezTo>
                <a:cubicBezTo>
                  <a:pt x="119810" y="14151"/>
                  <a:pt x="119810" y="14151"/>
                  <a:pt x="119810" y="14151"/>
                </a:cubicBezTo>
                <a:cubicBezTo>
                  <a:pt x="119810" y="5621"/>
                  <a:pt x="114321" y="0"/>
                  <a:pt x="105993" y="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25" name="Google Shape;525;p49"/>
          <p:cNvSpPr/>
          <p:nvPr/>
        </p:nvSpPr>
        <p:spPr>
          <a:xfrm>
            <a:off x="9541472" y="2082140"/>
            <a:ext cx="283966" cy="284040"/>
          </a:xfrm>
          <a:custGeom>
            <a:rect b="b" l="l" r="r" t="t"/>
            <a:pathLst>
              <a:path extrusionOk="0" h="120000" w="120000">
                <a:moveTo>
                  <a:pt x="60000" y="0"/>
                </a:moveTo>
                <a:lnTo>
                  <a:pt x="60000" y="0"/>
                </a:lnTo>
                <a:cubicBezTo>
                  <a:pt x="27050" y="0"/>
                  <a:pt x="0" y="26893"/>
                  <a:pt x="0" y="59898"/>
                </a:cubicBezTo>
                <a:cubicBezTo>
                  <a:pt x="0" y="92903"/>
                  <a:pt x="27050" y="119796"/>
                  <a:pt x="60000" y="119796"/>
                </a:cubicBezTo>
                <a:cubicBezTo>
                  <a:pt x="92949" y="119796"/>
                  <a:pt x="119796" y="92903"/>
                  <a:pt x="119796" y="59898"/>
                </a:cubicBezTo>
                <a:cubicBezTo>
                  <a:pt x="119796" y="26893"/>
                  <a:pt x="92949" y="0"/>
                  <a:pt x="60000" y="0"/>
                </a:cubicBezTo>
                <a:close/>
                <a:moveTo>
                  <a:pt x="65898" y="110831"/>
                </a:moveTo>
                <a:lnTo>
                  <a:pt x="65898" y="110831"/>
                </a:lnTo>
                <a:cubicBezTo>
                  <a:pt x="65898" y="92903"/>
                  <a:pt x="65898" y="92903"/>
                  <a:pt x="65898" y="92903"/>
                </a:cubicBezTo>
                <a:cubicBezTo>
                  <a:pt x="65898" y="89847"/>
                  <a:pt x="63050" y="86791"/>
                  <a:pt x="60000" y="86791"/>
                </a:cubicBezTo>
                <a:cubicBezTo>
                  <a:pt x="60000" y="86791"/>
                  <a:pt x="56949" y="89847"/>
                  <a:pt x="56949" y="92903"/>
                </a:cubicBezTo>
                <a:cubicBezTo>
                  <a:pt x="56949" y="110831"/>
                  <a:pt x="56949" y="110831"/>
                  <a:pt x="56949" y="110831"/>
                </a:cubicBezTo>
                <a:cubicBezTo>
                  <a:pt x="30101" y="110831"/>
                  <a:pt x="12000" y="89847"/>
                  <a:pt x="9152" y="62954"/>
                </a:cubicBezTo>
                <a:cubicBezTo>
                  <a:pt x="30101" y="62954"/>
                  <a:pt x="30101" y="62954"/>
                  <a:pt x="30101" y="62954"/>
                </a:cubicBezTo>
                <a:cubicBezTo>
                  <a:pt x="30101" y="62954"/>
                  <a:pt x="32949" y="62954"/>
                  <a:pt x="32949" y="59898"/>
                </a:cubicBezTo>
                <a:cubicBezTo>
                  <a:pt x="32949" y="56842"/>
                  <a:pt x="30101" y="56842"/>
                  <a:pt x="30101" y="56842"/>
                </a:cubicBezTo>
                <a:cubicBezTo>
                  <a:pt x="9152" y="56842"/>
                  <a:pt x="9152" y="56842"/>
                  <a:pt x="9152" y="56842"/>
                </a:cubicBezTo>
                <a:cubicBezTo>
                  <a:pt x="12000" y="29949"/>
                  <a:pt x="30101" y="8964"/>
                  <a:pt x="56949" y="8964"/>
                </a:cubicBezTo>
                <a:cubicBezTo>
                  <a:pt x="56949" y="26893"/>
                  <a:pt x="56949" y="26893"/>
                  <a:pt x="56949" y="26893"/>
                </a:cubicBezTo>
                <a:cubicBezTo>
                  <a:pt x="56949" y="29949"/>
                  <a:pt x="60000" y="33005"/>
                  <a:pt x="60000" y="33005"/>
                </a:cubicBezTo>
                <a:cubicBezTo>
                  <a:pt x="63050" y="33005"/>
                  <a:pt x="65898" y="29949"/>
                  <a:pt x="65898" y="26893"/>
                </a:cubicBezTo>
                <a:cubicBezTo>
                  <a:pt x="65898" y="8964"/>
                  <a:pt x="65898" y="8964"/>
                  <a:pt x="65898" y="8964"/>
                </a:cubicBezTo>
                <a:cubicBezTo>
                  <a:pt x="89898" y="8964"/>
                  <a:pt x="110847" y="29949"/>
                  <a:pt x="113898" y="56842"/>
                </a:cubicBezTo>
                <a:cubicBezTo>
                  <a:pt x="92949" y="56842"/>
                  <a:pt x="92949" y="56842"/>
                  <a:pt x="92949" y="56842"/>
                </a:cubicBezTo>
                <a:cubicBezTo>
                  <a:pt x="89898" y="56842"/>
                  <a:pt x="89898" y="56842"/>
                  <a:pt x="89898" y="59898"/>
                </a:cubicBezTo>
                <a:cubicBezTo>
                  <a:pt x="89898" y="62954"/>
                  <a:pt x="89898" y="62954"/>
                  <a:pt x="92949" y="62954"/>
                </a:cubicBezTo>
                <a:cubicBezTo>
                  <a:pt x="113898" y="62954"/>
                  <a:pt x="113898" y="62954"/>
                  <a:pt x="113898" y="62954"/>
                </a:cubicBezTo>
                <a:cubicBezTo>
                  <a:pt x="110847" y="89847"/>
                  <a:pt x="89898" y="110831"/>
                  <a:pt x="65898" y="110831"/>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26" name="Google Shape;526;p49"/>
          <p:cNvSpPr/>
          <p:nvPr/>
        </p:nvSpPr>
        <p:spPr>
          <a:xfrm>
            <a:off x="9052910" y="2066262"/>
            <a:ext cx="296312" cy="298153"/>
          </a:xfrm>
          <a:custGeom>
            <a:rect b="b" l="l" r="r" t="t"/>
            <a:pathLst>
              <a:path extrusionOk="0" h="120000" w="120000">
                <a:moveTo>
                  <a:pt x="94022" y="11437"/>
                </a:moveTo>
                <a:lnTo>
                  <a:pt x="94022" y="11437"/>
                </a:lnTo>
                <a:cubicBezTo>
                  <a:pt x="76962" y="0"/>
                  <a:pt x="54087" y="5815"/>
                  <a:pt x="42843" y="22875"/>
                </a:cubicBezTo>
                <a:cubicBezTo>
                  <a:pt x="28497" y="48465"/>
                  <a:pt x="28497" y="48465"/>
                  <a:pt x="28497" y="48465"/>
                </a:cubicBezTo>
                <a:cubicBezTo>
                  <a:pt x="0" y="68626"/>
                  <a:pt x="0" y="68626"/>
                  <a:pt x="0" y="68626"/>
                </a:cubicBezTo>
                <a:cubicBezTo>
                  <a:pt x="28497" y="85686"/>
                  <a:pt x="28497" y="85686"/>
                  <a:pt x="28497" y="85686"/>
                </a:cubicBezTo>
                <a:cubicBezTo>
                  <a:pt x="25589" y="94216"/>
                  <a:pt x="28497" y="105654"/>
                  <a:pt x="37027" y="111276"/>
                </a:cubicBezTo>
                <a:cubicBezTo>
                  <a:pt x="45557" y="114184"/>
                  <a:pt x="56995" y="111276"/>
                  <a:pt x="62810" y="102746"/>
                </a:cubicBezTo>
                <a:cubicBezTo>
                  <a:pt x="91308" y="119806"/>
                  <a:pt x="91308" y="119806"/>
                  <a:pt x="91308" y="119806"/>
                </a:cubicBezTo>
                <a:cubicBezTo>
                  <a:pt x="94022" y="85686"/>
                  <a:pt x="94022" y="85686"/>
                  <a:pt x="94022" y="85686"/>
                </a:cubicBezTo>
                <a:cubicBezTo>
                  <a:pt x="108368" y="59903"/>
                  <a:pt x="108368" y="59903"/>
                  <a:pt x="108368" y="59903"/>
                </a:cubicBezTo>
                <a:cubicBezTo>
                  <a:pt x="119806" y="42843"/>
                  <a:pt x="113990" y="19967"/>
                  <a:pt x="94022" y="11437"/>
                </a:cubicBezTo>
                <a:close/>
                <a:moveTo>
                  <a:pt x="39935" y="102746"/>
                </a:moveTo>
                <a:lnTo>
                  <a:pt x="39935" y="102746"/>
                </a:lnTo>
                <a:cubicBezTo>
                  <a:pt x="34119" y="99838"/>
                  <a:pt x="34119" y="94216"/>
                  <a:pt x="37027" y="88400"/>
                </a:cubicBezTo>
                <a:cubicBezTo>
                  <a:pt x="56995" y="99838"/>
                  <a:pt x="56995" y="99838"/>
                  <a:pt x="56995" y="99838"/>
                </a:cubicBezTo>
                <a:cubicBezTo>
                  <a:pt x="51373" y="105654"/>
                  <a:pt x="45557" y="105654"/>
                  <a:pt x="39935" y="102746"/>
                </a:cubicBezTo>
                <a:close/>
                <a:moveTo>
                  <a:pt x="102746" y="57189"/>
                </a:moveTo>
                <a:lnTo>
                  <a:pt x="102746" y="57189"/>
                </a:lnTo>
                <a:cubicBezTo>
                  <a:pt x="88400" y="82778"/>
                  <a:pt x="88400" y="82778"/>
                  <a:pt x="88400" y="82778"/>
                </a:cubicBezTo>
                <a:cubicBezTo>
                  <a:pt x="85492" y="108562"/>
                  <a:pt x="85492" y="108562"/>
                  <a:pt x="85492" y="108562"/>
                </a:cubicBezTo>
                <a:cubicBezTo>
                  <a:pt x="14151" y="68626"/>
                  <a:pt x="14151" y="68626"/>
                  <a:pt x="14151" y="68626"/>
                </a:cubicBezTo>
                <a:cubicBezTo>
                  <a:pt x="34119" y="54281"/>
                  <a:pt x="34119" y="54281"/>
                  <a:pt x="34119" y="54281"/>
                </a:cubicBezTo>
                <a:cubicBezTo>
                  <a:pt x="51373" y="28497"/>
                  <a:pt x="51373" y="28497"/>
                  <a:pt x="51373" y="28497"/>
                </a:cubicBezTo>
                <a:cubicBezTo>
                  <a:pt x="56995" y="14345"/>
                  <a:pt x="76962" y="8529"/>
                  <a:pt x="91308" y="17059"/>
                </a:cubicBezTo>
                <a:cubicBezTo>
                  <a:pt x="105460" y="25783"/>
                  <a:pt x="111276" y="42843"/>
                  <a:pt x="102746" y="57189"/>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27" name="Google Shape;527;p49"/>
          <p:cNvSpPr/>
          <p:nvPr/>
        </p:nvSpPr>
        <p:spPr>
          <a:xfrm>
            <a:off x="8571403" y="2082140"/>
            <a:ext cx="262799" cy="284040"/>
          </a:xfrm>
          <a:custGeom>
            <a:rect b="b" l="l" r="r" t="t"/>
            <a:pathLst>
              <a:path extrusionOk="0" h="120000" w="120000">
                <a:moveTo>
                  <a:pt x="103706" y="71918"/>
                </a:moveTo>
                <a:lnTo>
                  <a:pt x="103706" y="71918"/>
                </a:lnTo>
                <a:cubicBezTo>
                  <a:pt x="103706" y="38913"/>
                  <a:pt x="103706" y="38913"/>
                  <a:pt x="103706" y="38913"/>
                </a:cubicBezTo>
                <a:cubicBezTo>
                  <a:pt x="103706" y="17928"/>
                  <a:pt x="84330" y="0"/>
                  <a:pt x="61431" y="0"/>
                </a:cubicBezTo>
                <a:cubicBezTo>
                  <a:pt x="35669" y="0"/>
                  <a:pt x="16073" y="17928"/>
                  <a:pt x="16073" y="38913"/>
                </a:cubicBezTo>
                <a:cubicBezTo>
                  <a:pt x="16073" y="71918"/>
                  <a:pt x="16073" y="71918"/>
                  <a:pt x="16073" y="71918"/>
                </a:cubicBezTo>
                <a:cubicBezTo>
                  <a:pt x="0" y="104923"/>
                  <a:pt x="0" y="104923"/>
                  <a:pt x="0" y="104923"/>
                </a:cubicBezTo>
                <a:cubicBezTo>
                  <a:pt x="38752" y="104923"/>
                  <a:pt x="38752" y="104923"/>
                  <a:pt x="38752" y="104923"/>
                </a:cubicBezTo>
                <a:cubicBezTo>
                  <a:pt x="42055" y="113887"/>
                  <a:pt x="48440" y="119796"/>
                  <a:pt x="61431" y="119796"/>
                </a:cubicBezTo>
                <a:cubicBezTo>
                  <a:pt x="71339" y="119796"/>
                  <a:pt x="80807" y="113887"/>
                  <a:pt x="80807" y="104923"/>
                </a:cubicBezTo>
                <a:cubicBezTo>
                  <a:pt x="119779" y="104923"/>
                  <a:pt x="119779" y="104923"/>
                  <a:pt x="119779" y="104923"/>
                </a:cubicBezTo>
                <a:lnTo>
                  <a:pt x="103706" y="71918"/>
                </a:lnTo>
                <a:close/>
                <a:moveTo>
                  <a:pt x="61431" y="110831"/>
                </a:moveTo>
                <a:lnTo>
                  <a:pt x="61431" y="110831"/>
                </a:lnTo>
                <a:cubicBezTo>
                  <a:pt x="55045" y="110831"/>
                  <a:pt x="48440" y="107979"/>
                  <a:pt x="48440" y="104923"/>
                </a:cubicBezTo>
                <a:cubicBezTo>
                  <a:pt x="71339" y="104923"/>
                  <a:pt x="71339" y="104923"/>
                  <a:pt x="71339" y="104923"/>
                </a:cubicBezTo>
                <a:cubicBezTo>
                  <a:pt x="71339" y="107979"/>
                  <a:pt x="64733" y="110831"/>
                  <a:pt x="61431" y="110831"/>
                </a:cubicBezTo>
                <a:close/>
                <a:moveTo>
                  <a:pt x="12770" y="95959"/>
                </a:moveTo>
                <a:lnTo>
                  <a:pt x="12770" y="95959"/>
                </a:lnTo>
                <a:cubicBezTo>
                  <a:pt x="25761" y="71918"/>
                  <a:pt x="25761" y="71918"/>
                  <a:pt x="25761" y="71918"/>
                </a:cubicBezTo>
                <a:cubicBezTo>
                  <a:pt x="25761" y="38913"/>
                  <a:pt x="25761" y="38913"/>
                  <a:pt x="25761" y="38913"/>
                </a:cubicBezTo>
                <a:cubicBezTo>
                  <a:pt x="25761" y="20984"/>
                  <a:pt x="42055" y="8964"/>
                  <a:pt x="61431" y="8964"/>
                </a:cubicBezTo>
                <a:cubicBezTo>
                  <a:pt x="80807" y="8964"/>
                  <a:pt x="93798" y="20984"/>
                  <a:pt x="93798" y="38913"/>
                </a:cubicBezTo>
                <a:cubicBezTo>
                  <a:pt x="93798" y="71918"/>
                  <a:pt x="93798" y="71918"/>
                  <a:pt x="93798" y="71918"/>
                </a:cubicBezTo>
                <a:cubicBezTo>
                  <a:pt x="106788" y="95959"/>
                  <a:pt x="106788" y="95959"/>
                  <a:pt x="106788" y="95959"/>
                </a:cubicBezTo>
                <a:lnTo>
                  <a:pt x="12770" y="95959"/>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28" name="Google Shape;528;p49"/>
          <p:cNvSpPr/>
          <p:nvPr/>
        </p:nvSpPr>
        <p:spPr>
          <a:xfrm>
            <a:off x="8061676" y="2075082"/>
            <a:ext cx="305131" cy="298154"/>
          </a:xfrm>
          <a:custGeom>
            <a:rect b="b" l="l" r="r" t="t"/>
            <a:pathLst>
              <a:path extrusionOk="0" h="120000" w="120000">
                <a:moveTo>
                  <a:pt x="114132" y="96930"/>
                </a:moveTo>
                <a:lnTo>
                  <a:pt x="114132" y="96930"/>
                </a:lnTo>
                <a:cubicBezTo>
                  <a:pt x="102965" y="96930"/>
                  <a:pt x="102965" y="96930"/>
                  <a:pt x="102965" y="96930"/>
                </a:cubicBezTo>
                <a:cubicBezTo>
                  <a:pt x="102965" y="34313"/>
                  <a:pt x="102965" y="34313"/>
                  <a:pt x="102965" y="34313"/>
                </a:cubicBezTo>
                <a:cubicBezTo>
                  <a:pt x="97476" y="39935"/>
                  <a:pt x="97476" y="39935"/>
                  <a:pt x="97476" y="39935"/>
                </a:cubicBezTo>
                <a:cubicBezTo>
                  <a:pt x="97476" y="96930"/>
                  <a:pt x="97476" y="96930"/>
                  <a:pt x="97476" y="96930"/>
                </a:cubicBezTo>
                <a:cubicBezTo>
                  <a:pt x="27823" y="96930"/>
                  <a:pt x="27823" y="96930"/>
                  <a:pt x="27823" y="96930"/>
                </a:cubicBezTo>
                <a:cubicBezTo>
                  <a:pt x="108643" y="11437"/>
                  <a:pt x="108643" y="11437"/>
                  <a:pt x="108643" y="11437"/>
                </a:cubicBezTo>
                <a:cubicBezTo>
                  <a:pt x="102965" y="5621"/>
                  <a:pt x="102965" y="5621"/>
                  <a:pt x="102965" y="5621"/>
                </a:cubicBezTo>
                <a:cubicBezTo>
                  <a:pt x="22145" y="91308"/>
                  <a:pt x="22145" y="91308"/>
                  <a:pt x="22145" y="91308"/>
                </a:cubicBezTo>
                <a:cubicBezTo>
                  <a:pt x="22145" y="22875"/>
                  <a:pt x="22145" y="22875"/>
                  <a:pt x="22145" y="22875"/>
                </a:cubicBezTo>
                <a:cubicBezTo>
                  <a:pt x="75141" y="22875"/>
                  <a:pt x="75141" y="22875"/>
                  <a:pt x="75141" y="22875"/>
                </a:cubicBezTo>
                <a:cubicBezTo>
                  <a:pt x="80630" y="14151"/>
                  <a:pt x="80630" y="14151"/>
                  <a:pt x="80630" y="14151"/>
                </a:cubicBezTo>
                <a:cubicBezTo>
                  <a:pt x="22145" y="14151"/>
                  <a:pt x="22145" y="14151"/>
                  <a:pt x="22145" y="14151"/>
                </a:cubicBezTo>
                <a:cubicBezTo>
                  <a:pt x="22145" y="2907"/>
                  <a:pt x="22145" y="2907"/>
                  <a:pt x="22145" y="2907"/>
                </a:cubicBezTo>
                <a:cubicBezTo>
                  <a:pt x="22145" y="0"/>
                  <a:pt x="19495" y="0"/>
                  <a:pt x="19495" y="0"/>
                </a:cubicBezTo>
                <a:cubicBezTo>
                  <a:pt x="16656" y="0"/>
                  <a:pt x="13817" y="0"/>
                  <a:pt x="13817" y="2907"/>
                </a:cubicBezTo>
                <a:cubicBezTo>
                  <a:pt x="13817" y="14151"/>
                  <a:pt x="13817" y="14151"/>
                  <a:pt x="13817" y="14151"/>
                </a:cubicBezTo>
                <a:cubicBezTo>
                  <a:pt x="2649" y="14151"/>
                  <a:pt x="2649" y="14151"/>
                  <a:pt x="2649" y="14151"/>
                </a:cubicBezTo>
                <a:lnTo>
                  <a:pt x="0" y="17059"/>
                </a:lnTo>
                <a:cubicBezTo>
                  <a:pt x="0" y="19967"/>
                  <a:pt x="2649" y="22875"/>
                  <a:pt x="2649" y="22875"/>
                </a:cubicBezTo>
                <a:cubicBezTo>
                  <a:pt x="13817" y="22875"/>
                  <a:pt x="13817" y="22875"/>
                  <a:pt x="13817" y="22875"/>
                </a:cubicBezTo>
                <a:cubicBezTo>
                  <a:pt x="13817" y="96930"/>
                  <a:pt x="13817" y="96930"/>
                  <a:pt x="13817" y="96930"/>
                </a:cubicBezTo>
                <a:cubicBezTo>
                  <a:pt x="13817" y="105654"/>
                  <a:pt x="13817" y="105654"/>
                  <a:pt x="13817" y="105654"/>
                </a:cubicBezTo>
                <a:cubicBezTo>
                  <a:pt x="22145" y="105654"/>
                  <a:pt x="22145" y="105654"/>
                  <a:pt x="22145" y="105654"/>
                </a:cubicBezTo>
                <a:cubicBezTo>
                  <a:pt x="97476" y="105654"/>
                  <a:pt x="97476" y="105654"/>
                  <a:pt x="97476" y="105654"/>
                </a:cubicBezTo>
                <a:cubicBezTo>
                  <a:pt x="97476" y="116898"/>
                  <a:pt x="97476" y="116898"/>
                  <a:pt x="97476" y="116898"/>
                </a:cubicBezTo>
                <a:cubicBezTo>
                  <a:pt x="97476" y="119806"/>
                  <a:pt x="97476" y="119806"/>
                  <a:pt x="100315" y="119806"/>
                </a:cubicBezTo>
                <a:cubicBezTo>
                  <a:pt x="102965" y="119806"/>
                  <a:pt x="102965" y="119806"/>
                  <a:pt x="102965" y="116898"/>
                </a:cubicBezTo>
                <a:cubicBezTo>
                  <a:pt x="102965" y="105654"/>
                  <a:pt x="102965" y="105654"/>
                  <a:pt x="102965" y="105654"/>
                </a:cubicBezTo>
                <a:cubicBezTo>
                  <a:pt x="114132" y="105654"/>
                  <a:pt x="114132" y="105654"/>
                  <a:pt x="114132" y="105654"/>
                </a:cubicBezTo>
                <a:cubicBezTo>
                  <a:pt x="116971" y="105654"/>
                  <a:pt x="119810" y="102746"/>
                  <a:pt x="119810" y="102746"/>
                </a:cubicBezTo>
                <a:cubicBezTo>
                  <a:pt x="119810" y="99838"/>
                  <a:pt x="116971" y="96930"/>
                  <a:pt x="114132" y="96930"/>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29" name="Google Shape;529;p49"/>
          <p:cNvSpPr/>
          <p:nvPr/>
        </p:nvSpPr>
        <p:spPr>
          <a:xfrm>
            <a:off x="7574879" y="2075082"/>
            <a:ext cx="296312" cy="298154"/>
          </a:xfrm>
          <a:custGeom>
            <a:rect b="b" l="l" r="r" t="t"/>
            <a:pathLst>
              <a:path extrusionOk="0" h="120000" w="120000">
                <a:moveTo>
                  <a:pt x="108368" y="91308"/>
                </a:moveTo>
                <a:lnTo>
                  <a:pt x="108368" y="91308"/>
                </a:lnTo>
                <a:cubicBezTo>
                  <a:pt x="108368" y="28497"/>
                  <a:pt x="108368" y="28497"/>
                  <a:pt x="108368" y="28497"/>
                </a:cubicBezTo>
                <a:cubicBezTo>
                  <a:pt x="116898" y="28497"/>
                  <a:pt x="119806" y="19967"/>
                  <a:pt x="119806" y="14151"/>
                </a:cubicBezTo>
                <a:cubicBezTo>
                  <a:pt x="119806" y="5621"/>
                  <a:pt x="114184" y="0"/>
                  <a:pt x="105654" y="0"/>
                </a:cubicBezTo>
                <a:cubicBezTo>
                  <a:pt x="99838" y="0"/>
                  <a:pt x="91308" y="2907"/>
                  <a:pt x="91308" y="11437"/>
                </a:cubicBezTo>
                <a:cubicBezTo>
                  <a:pt x="28497" y="11437"/>
                  <a:pt x="28497" y="11437"/>
                  <a:pt x="28497" y="11437"/>
                </a:cubicBezTo>
                <a:cubicBezTo>
                  <a:pt x="28497" y="2907"/>
                  <a:pt x="19967" y="0"/>
                  <a:pt x="14151" y="0"/>
                </a:cubicBezTo>
                <a:cubicBezTo>
                  <a:pt x="5621" y="0"/>
                  <a:pt x="0" y="5621"/>
                  <a:pt x="0" y="14151"/>
                </a:cubicBezTo>
                <a:cubicBezTo>
                  <a:pt x="0" y="19967"/>
                  <a:pt x="2907" y="28497"/>
                  <a:pt x="11437" y="28497"/>
                </a:cubicBezTo>
                <a:cubicBezTo>
                  <a:pt x="11437" y="91308"/>
                  <a:pt x="11437" y="91308"/>
                  <a:pt x="11437" y="91308"/>
                </a:cubicBezTo>
                <a:cubicBezTo>
                  <a:pt x="2907" y="91308"/>
                  <a:pt x="0" y="99838"/>
                  <a:pt x="0" y="105654"/>
                </a:cubicBezTo>
                <a:cubicBezTo>
                  <a:pt x="0" y="114184"/>
                  <a:pt x="5621" y="119806"/>
                  <a:pt x="14151" y="119806"/>
                </a:cubicBezTo>
                <a:cubicBezTo>
                  <a:pt x="19967" y="119806"/>
                  <a:pt x="28497" y="116898"/>
                  <a:pt x="28497" y="108368"/>
                </a:cubicBezTo>
                <a:cubicBezTo>
                  <a:pt x="91308" y="108368"/>
                  <a:pt x="91308" y="108368"/>
                  <a:pt x="91308" y="108368"/>
                </a:cubicBezTo>
                <a:cubicBezTo>
                  <a:pt x="91308" y="116898"/>
                  <a:pt x="99838" y="119806"/>
                  <a:pt x="105654" y="119806"/>
                </a:cubicBezTo>
                <a:cubicBezTo>
                  <a:pt x="114184" y="119806"/>
                  <a:pt x="119806" y="114184"/>
                  <a:pt x="119806" y="105654"/>
                </a:cubicBezTo>
                <a:cubicBezTo>
                  <a:pt x="119806" y="99838"/>
                  <a:pt x="116898" y="91308"/>
                  <a:pt x="108368" y="91308"/>
                </a:cubicBezTo>
                <a:close/>
                <a:moveTo>
                  <a:pt x="105654" y="5621"/>
                </a:moveTo>
                <a:lnTo>
                  <a:pt x="105654" y="5621"/>
                </a:lnTo>
                <a:cubicBezTo>
                  <a:pt x="108368" y="5621"/>
                  <a:pt x="114184" y="11437"/>
                  <a:pt x="114184" y="14151"/>
                </a:cubicBezTo>
                <a:cubicBezTo>
                  <a:pt x="114184" y="17059"/>
                  <a:pt x="108368" y="22875"/>
                  <a:pt x="105654" y="22875"/>
                </a:cubicBezTo>
                <a:cubicBezTo>
                  <a:pt x="102746" y="22875"/>
                  <a:pt x="96930" y="17059"/>
                  <a:pt x="96930" y="14151"/>
                </a:cubicBezTo>
                <a:cubicBezTo>
                  <a:pt x="96930" y="11437"/>
                  <a:pt x="102746" y="5621"/>
                  <a:pt x="105654" y="5621"/>
                </a:cubicBezTo>
                <a:close/>
                <a:moveTo>
                  <a:pt x="5621" y="14151"/>
                </a:moveTo>
                <a:lnTo>
                  <a:pt x="5621" y="14151"/>
                </a:lnTo>
                <a:cubicBezTo>
                  <a:pt x="5621" y="11437"/>
                  <a:pt x="11437" y="5621"/>
                  <a:pt x="14151" y="5621"/>
                </a:cubicBezTo>
                <a:cubicBezTo>
                  <a:pt x="17059" y="5621"/>
                  <a:pt x="22875" y="11437"/>
                  <a:pt x="22875" y="14151"/>
                </a:cubicBezTo>
                <a:cubicBezTo>
                  <a:pt x="22875" y="17059"/>
                  <a:pt x="17059" y="22875"/>
                  <a:pt x="14151" y="22875"/>
                </a:cubicBezTo>
                <a:cubicBezTo>
                  <a:pt x="11437" y="22875"/>
                  <a:pt x="5621" y="17059"/>
                  <a:pt x="5621" y="14151"/>
                </a:cubicBezTo>
                <a:close/>
                <a:moveTo>
                  <a:pt x="14151" y="114184"/>
                </a:moveTo>
                <a:lnTo>
                  <a:pt x="14151" y="114184"/>
                </a:lnTo>
                <a:cubicBezTo>
                  <a:pt x="11437" y="114184"/>
                  <a:pt x="5621" y="108368"/>
                  <a:pt x="5621" y="105654"/>
                </a:cubicBezTo>
                <a:cubicBezTo>
                  <a:pt x="5621" y="102746"/>
                  <a:pt x="11437" y="96930"/>
                  <a:pt x="14151" y="96930"/>
                </a:cubicBezTo>
                <a:cubicBezTo>
                  <a:pt x="17059" y="96930"/>
                  <a:pt x="22875" y="102746"/>
                  <a:pt x="22875" y="105654"/>
                </a:cubicBezTo>
                <a:cubicBezTo>
                  <a:pt x="22875" y="108368"/>
                  <a:pt x="17059" y="114184"/>
                  <a:pt x="14151" y="114184"/>
                </a:cubicBezTo>
                <a:close/>
                <a:moveTo>
                  <a:pt x="91308" y="102746"/>
                </a:moveTo>
                <a:lnTo>
                  <a:pt x="91308" y="102746"/>
                </a:lnTo>
                <a:cubicBezTo>
                  <a:pt x="28497" y="102746"/>
                  <a:pt x="28497" y="102746"/>
                  <a:pt x="28497" y="102746"/>
                </a:cubicBezTo>
                <a:cubicBezTo>
                  <a:pt x="28497" y="96930"/>
                  <a:pt x="22875" y="91308"/>
                  <a:pt x="17059" y="91308"/>
                </a:cubicBezTo>
                <a:cubicBezTo>
                  <a:pt x="17059" y="28497"/>
                  <a:pt x="17059" y="28497"/>
                  <a:pt x="17059" y="28497"/>
                </a:cubicBezTo>
                <a:cubicBezTo>
                  <a:pt x="22875" y="28497"/>
                  <a:pt x="28497" y="22875"/>
                  <a:pt x="28497" y="17059"/>
                </a:cubicBezTo>
                <a:cubicBezTo>
                  <a:pt x="91308" y="17059"/>
                  <a:pt x="91308" y="17059"/>
                  <a:pt x="91308" y="17059"/>
                </a:cubicBezTo>
                <a:cubicBezTo>
                  <a:pt x="91308" y="22875"/>
                  <a:pt x="96930" y="28497"/>
                  <a:pt x="102746" y="28497"/>
                </a:cubicBezTo>
                <a:cubicBezTo>
                  <a:pt x="102746" y="91308"/>
                  <a:pt x="102746" y="91308"/>
                  <a:pt x="102746" y="91308"/>
                </a:cubicBezTo>
                <a:cubicBezTo>
                  <a:pt x="96930" y="91308"/>
                  <a:pt x="91308" y="96930"/>
                  <a:pt x="91308" y="102746"/>
                </a:cubicBezTo>
                <a:close/>
                <a:moveTo>
                  <a:pt x="105654" y="114184"/>
                </a:moveTo>
                <a:lnTo>
                  <a:pt x="105654" y="114184"/>
                </a:lnTo>
                <a:cubicBezTo>
                  <a:pt x="102746" y="114184"/>
                  <a:pt x="96930" y="108368"/>
                  <a:pt x="96930" y="105654"/>
                </a:cubicBezTo>
                <a:cubicBezTo>
                  <a:pt x="96930" y="102746"/>
                  <a:pt x="102746" y="96930"/>
                  <a:pt x="105654" y="96930"/>
                </a:cubicBezTo>
                <a:cubicBezTo>
                  <a:pt x="108368" y="96930"/>
                  <a:pt x="114184" y="102746"/>
                  <a:pt x="114184" y="105654"/>
                </a:cubicBezTo>
                <a:cubicBezTo>
                  <a:pt x="114184" y="108368"/>
                  <a:pt x="108368" y="114184"/>
                  <a:pt x="105654" y="114184"/>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30" name="Google Shape;530;p49"/>
          <p:cNvSpPr/>
          <p:nvPr/>
        </p:nvSpPr>
        <p:spPr>
          <a:xfrm>
            <a:off x="7135701" y="2145651"/>
            <a:ext cx="190486" cy="169365"/>
          </a:xfrm>
          <a:custGeom>
            <a:rect b="b" l="l" r="r" t="t"/>
            <a:pathLst>
              <a:path extrusionOk="0" h="120000" w="120000">
                <a:moveTo>
                  <a:pt x="9022" y="14915"/>
                </a:moveTo>
                <a:lnTo>
                  <a:pt x="9022" y="14915"/>
                </a:lnTo>
                <a:cubicBezTo>
                  <a:pt x="115187" y="14915"/>
                  <a:pt x="115187" y="14915"/>
                  <a:pt x="115187" y="14915"/>
                </a:cubicBezTo>
                <a:lnTo>
                  <a:pt x="119699" y="10169"/>
                </a:lnTo>
                <a:cubicBezTo>
                  <a:pt x="119699" y="5084"/>
                  <a:pt x="115187" y="0"/>
                  <a:pt x="115187" y="0"/>
                </a:cubicBezTo>
                <a:cubicBezTo>
                  <a:pt x="9022" y="0"/>
                  <a:pt x="9022" y="0"/>
                  <a:pt x="9022" y="0"/>
                </a:cubicBezTo>
                <a:cubicBezTo>
                  <a:pt x="4511" y="0"/>
                  <a:pt x="0" y="5084"/>
                  <a:pt x="0" y="10169"/>
                </a:cubicBezTo>
                <a:cubicBezTo>
                  <a:pt x="0" y="10169"/>
                  <a:pt x="4511" y="14915"/>
                  <a:pt x="9022" y="14915"/>
                </a:cubicBezTo>
                <a:close/>
                <a:moveTo>
                  <a:pt x="115187" y="109830"/>
                </a:moveTo>
                <a:lnTo>
                  <a:pt x="115187" y="109830"/>
                </a:lnTo>
                <a:cubicBezTo>
                  <a:pt x="9022" y="109830"/>
                  <a:pt x="9022" y="109830"/>
                  <a:pt x="9022" y="109830"/>
                </a:cubicBezTo>
                <a:cubicBezTo>
                  <a:pt x="4511" y="109830"/>
                  <a:pt x="0" y="109830"/>
                  <a:pt x="0" y="114915"/>
                </a:cubicBezTo>
                <a:cubicBezTo>
                  <a:pt x="0" y="119661"/>
                  <a:pt x="4511" y="119661"/>
                  <a:pt x="9022" y="119661"/>
                </a:cubicBezTo>
                <a:cubicBezTo>
                  <a:pt x="115187" y="119661"/>
                  <a:pt x="115187" y="119661"/>
                  <a:pt x="115187" y="119661"/>
                </a:cubicBezTo>
                <a:cubicBezTo>
                  <a:pt x="115187" y="119661"/>
                  <a:pt x="119699" y="119661"/>
                  <a:pt x="119699" y="114915"/>
                </a:cubicBezTo>
                <a:cubicBezTo>
                  <a:pt x="119699" y="109830"/>
                  <a:pt x="115187" y="109830"/>
                  <a:pt x="115187" y="109830"/>
                </a:cubicBezTo>
                <a:close/>
                <a:moveTo>
                  <a:pt x="115187" y="54915"/>
                </a:moveTo>
                <a:lnTo>
                  <a:pt x="115187" y="54915"/>
                </a:lnTo>
                <a:cubicBezTo>
                  <a:pt x="9022" y="54915"/>
                  <a:pt x="9022" y="54915"/>
                  <a:pt x="9022" y="54915"/>
                </a:cubicBezTo>
                <a:cubicBezTo>
                  <a:pt x="4511" y="54915"/>
                  <a:pt x="0" y="59999"/>
                  <a:pt x="0" y="59999"/>
                </a:cubicBezTo>
                <a:cubicBezTo>
                  <a:pt x="0" y="65084"/>
                  <a:pt x="4511" y="69830"/>
                  <a:pt x="9022" y="69830"/>
                </a:cubicBezTo>
                <a:cubicBezTo>
                  <a:pt x="115187" y="69830"/>
                  <a:pt x="115187" y="69830"/>
                  <a:pt x="115187" y="69830"/>
                </a:cubicBezTo>
                <a:cubicBezTo>
                  <a:pt x="115187" y="69830"/>
                  <a:pt x="119699" y="65084"/>
                  <a:pt x="119699" y="59999"/>
                </a:cubicBezTo>
                <a:lnTo>
                  <a:pt x="115187" y="54915"/>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31" name="Google Shape;531;p49"/>
          <p:cNvSpPr/>
          <p:nvPr/>
        </p:nvSpPr>
        <p:spPr>
          <a:xfrm>
            <a:off x="6592464" y="2075082"/>
            <a:ext cx="305130" cy="298154"/>
          </a:xfrm>
          <a:custGeom>
            <a:rect b="b" l="l" r="r" t="t"/>
            <a:pathLst>
              <a:path extrusionOk="0" h="120000" w="120000">
                <a:moveTo>
                  <a:pt x="119810" y="45557"/>
                </a:moveTo>
                <a:lnTo>
                  <a:pt x="77981" y="39935"/>
                </a:lnTo>
                <a:lnTo>
                  <a:pt x="58485" y="0"/>
                </a:lnTo>
                <a:lnTo>
                  <a:pt x="41640" y="39935"/>
                </a:lnTo>
                <a:lnTo>
                  <a:pt x="0" y="45557"/>
                </a:lnTo>
                <a:lnTo>
                  <a:pt x="30662" y="77156"/>
                </a:lnTo>
                <a:lnTo>
                  <a:pt x="22145" y="119806"/>
                </a:lnTo>
                <a:lnTo>
                  <a:pt x="58485" y="99838"/>
                </a:lnTo>
                <a:lnTo>
                  <a:pt x="97476" y="119806"/>
                </a:lnTo>
                <a:lnTo>
                  <a:pt x="89148" y="77156"/>
                </a:lnTo>
                <a:lnTo>
                  <a:pt x="119810" y="45557"/>
                </a:lnTo>
                <a:close/>
                <a:moveTo>
                  <a:pt x="58485" y="91308"/>
                </a:moveTo>
                <a:lnTo>
                  <a:pt x="30662" y="105654"/>
                </a:lnTo>
                <a:lnTo>
                  <a:pt x="36151" y="74054"/>
                </a:lnTo>
                <a:lnTo>
                  <a:pt x="13817" y="51373"/>
                </a:lnTo>
                <a:lnTo>
                  <a:pt x="44479" y="45557"/>
                </a:lnTo>
                <a:lnTo>
                  <a:pt x="58485" y="14151"/>
                </a:lnTo>
                <a:lnTo>
                  <a:pt x="72492" y="45557"/>
                </a:lnTo>
                <a:lnTo>
                  <a:pt x="105804" y="51373"/>
                </a:lnTo>
                <a:lnTo>
                  <a:pt x="80630" y="74054"/>
                </a:lnTo>
                <a:lnTo>
                  <a:pt x="86309" y="108368"/>
                </a:lnTo>
                <a:lnTo>
                  <a:pt x="58485" y="91308"/>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32" name="Google Shape;532;p49"/>
          <p:cNvSpPr/>
          <p:nvPr/>
        </p:nvSpPr>
        <p:spPr>
          <a:xfrm>
            <a:off x="6102139" y="2082140"/>
            <a:ext cx="296312" cy="291097"/>
          </a:xfrm>
          <a:custGeom>
            <a:rect b="b" l="l" r="r" t="t"/>
            <a:pathLst>
              <a:path extrusionOk="0" h="120000" w="120000">
                <a:moveTo>
                  <a:pt x="91308" y="0"/>
                </a:moveTo>
                <a:lnTo>
                  <a:pt x="91308" y="0"/>
                </a:lnTo>
                <a:cubicBezTo>
                  <a:pt x="76962" y="0"/>
                  <a:pt x="68432" y="8741"/>
                  <a:pt x="59903" y="14503"/>
                </a:cubicBezTo>
                <a:cubicBezTo>
                  <a:pt x="51373" y="5761"/>
                  <a:pt x="42843" y="0"/>
                  <a:pt x="28497" y="0"/>
                </a:cubicBezTo>
                <a:cubicBezTo>
                  <a:pt x="11437" y="0"/>
                  <a:pt x="0" y="14503"/>
                  <a:pt x="0" y="32185"/>
                </a:cubicBezTo>
                <a:cubicBezTo>
                  <a:pt x="0" y="40927"/>
                  <a:pt x="2907" y="49668"/>
                  <a:pt x="5621" y="55430"/>
                </a:cubicBezTo>
                <a:cubicBezTo>
                  <a:pt x="54281" y="114039"/>
                  <a:pt x="54281" y="114039"/>
                  <a:pt x="54281" y="114039"/>
                </a:cubicBezTo>
                <a:cubicBezTo>
                  <a:pt x="59903" y="119801"/>
                  <a:pt x="59903" y="119801"/>
                  <a:pt x="65718" y="114039"/>
                </a:cubicBezTo>
                <a:cubicBezTo>
                  <a:pt x="114184" y="55430"/>
                  <a:pt x="114184" y="55430"/>
                  <a:pt x="114184" y="55430"/>
                </a:cubicBezTo>
                <a:cubicBezTo>
                  <a:pt x="116898" y="49668"/>
                  <a:pt x="119806" y="40927"/>
                  <a:pt x="119806" y="32185"/>
                </a:cubicBezTo>
                <a:cubicBezTo>
                  <a:pt x="119806" y="14503"/>
                  <a:pt x="108368" y="0"/>
                  <a:pt x="91308" y="0"/>
                </a:cubicBezTo>
                <a:close/>
                <a:moveTo>
                  <a:pt x="105460" y="52649"/>
                </a:moveTo>
                <a:lnTo>
                  <a:pt x="105460" y="52649"/>
                </a:lnTo>
                <a:cubicBezTo>
                  <a:pt x="59903" y="108079"/>
                  <a:pt x="59903" y="108079"/>
                  <a:pt x="59903" y="108079"/>
                </a:cubicBezTo>
                <a:cubicBezTo>
                  <a:pt x="14151" y="52649"/>
                  <a:pt x="14151" y="52649"/>
                  <a:pt x="14151" y="52649"/>
                </a:cubicBezTo>
                <a:cubicBezTo>
                  <a:pt x="8529" y="46688"/>
                  <a:pt x="5621" y="40927"/>
                  <a:pt x="5621" y="32185"/>
                </a:cubicBezTo>
                <a:cubicBezTo>
                  <a:pt x="5621" y="20463"/>
                  <a:pt x="17059" y="8741"/>
                  <a:pt x="28497" y="5761"/>
                </a:cubicBezTo>
                <a:cubicBezTo>
                  <a:pt x="39935" y="5761"/>
                  <a:pt x="54281" y="17483"/>
                  <a:pt x="59903" y="26225"/>
                </a:cubicBezTo>
                <a:cubicBezTo>
                  <a:pt x="65718" y="20463"/>
                  <a:pt x="79870" y="5761"/>
                  <a:pt x="91308" y="5761"/>
                </a:cubicBezTo>
                <a:cubicBezTo>
                  <a:pt x="102746" y="5761"/>
                  <a:pt x="114184" y="20463"/>
                  <a:pt x="114184" y="32185"/>
                </a:cubicBezTo>
                <a:cubicBezTo>
                  <a:pt x="114184" y="40927"/>
                  <a:pt x="111276" y="46688"/>
                  <a:pt x="105460" y="52649"/>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33" name="Google Shape;533;p49"/>
          <p:cNvSpPr/>
          <p:nvPr/>
        </p:nvSpPr>
        <p:spPr>
          <a:xfrm>
            <a:off x="10559161" y="1579337"/>
            <a:ext cx="211651" cy="305210"/>
          </a:xfrm>
          <a:custGeom>
            <a:rect b="b" l="l" r="r" t="t"/>
            <a:pathLst>
              <a:path extrusionOk="0" h="120000" w="120000">
                <a:moveTo>
                  <a:pt x="59864" y="61324"/>
                </a:moveTo>
                <a:lnTo>
                  <a:pt x="59864" y="61324"/>
                </a:lnTo>
                <a:cubicBezTo>
                  <a:pt x="59864" y="33501"/>
                  <a:pt x="83972" y="14006"/>
                  <a:pt x="119729" y="5678"/>
                </a:cubicBezTo>
                <a:cubicBezTo>
                  <a:pt x="107810" y="2839"/>
                  <a:pt x="99954" y="0"/>
                  <a:pt x="87765" y="0"/>
                </a:cubicBezTo>
                <a:cubicBezTo>
                  <a:pt x="40090" y="0"/>
                  <a:pt x="0" y="28012"/>
                  <a:pt x="0" y="61324"/>
                </a:cubicBezTo>
                <a:cubicBezTo>
                  <a:pt x="0" y="91987"/>
                  <a:pt x="40090" y="119810"/>
                  <a:pt x="87765" y="119810"/>
                </a:cubicBezTo>
                <a:cubicBezTo>
                  <a:pt x="99954" y="119810"/>
                  <a:pt x="107810" y="119810"/>
                  <a:pt x="119729" y="117160"/>
                </a:cubicBezTo>
                <a:cubicBezTo>
                  <a:pt x="83972" y="108643"/>
                  <a:pt x="59864" y="86498"/>
                  <a:pt x="59864" y="61324"/>
                </a:cubicBezTo>
                <a:close/>
                <a:moveTo>
                  <a:pt x="75846" y="111482"/>
                </a:moveTo>
                <a:lnTo>
                  <a:pt x="75846" y="111482"/>
                </a:lnTo>
                <a:cubicBezTo>
                  <a:pt x="52009" y="111482"/>
                  <a:pt x="11918" y="89148"/>
                  <a:pt x="11918" y="61324"/>
                </a:cubicBezTo>
                <a:cubicBezTo>
                  <a:pt x="11918" y="30662"/>
                  <a:pt x="52009" y="11167"/>
                  <a:pt x="75846" y="8328"/>
                </a:cubicBezTo>
                <a:cubicBezTo>
                  <a:pt x="83972" y="8328"/>
                  <a:pt x="79909" y="8328"/>
                  <a:pt x="87765" y="8328"/>
                </a:cubicBezTo>
                <a:cubicBezTo>
                  <a:pt x="71783" y="16845"/>
                  <a:pt x="52009" y="38990"/>
                  <a:pt x="52009" y="61324"/>
                </a:cubicBezTo>
                <a:cubicBezTo>
                  <a:pt x="52009" y="83659"/>
                  <a:pt x="63927" y="103154"/>
                  <a:pt x="87765" y="111482"/>
                </a:cubicBezTo>
                <a:cubicBezTo>
                  <a:pt x="79909" y="111482"/>
                  <a:pt x="83972" y="111482"/>
                  <a:pt x="75846" y="111482"/>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34" name="Google Shape;534;p49"/>
          <p:cNvSpPr/>
          <p:nvPr/>
        </p:nvSpPr>
        <p:spPr>
          <a:xfrm>
            <a:off x="10022979" y="1593451"/>
            <a:ext cx="305131" cy="284040"/>
          </a:xfrm>
          <a:custGeom>
            <a:rect b="b" l="l" r="r" t="t"/>
            <a:pathLst>
              <a:path extrusionOk="0" h="120000" w="120000">
                <a:moveTo>
                  <a:pt x="64164" y="110644"/>
                </a:moveTo>
                <a:lnTo>
                  <a:pt x="64164" y="110644"/>
                </a:lnTo>
                <a:cubicBezTo>
                  <a:pt x="28012" y="110644"/>
                  <a:pt x="28012" y="110644"/>
                  <a:pt x="28012" y="110644"/>
                </a:cubicBezTo>
                <a:cubicBezTo>
                  <a:pt x="25173" y="110644"/>
                  <a:pt x="22334" y="113694"/>
                  <a:pt x="22334" y="113694"/>
                </a:cubicBezTo>
                <a:cubicBezTo>
                  <a:pt x="22334" y="116745"/>
                  <a:pt x="25173" y="119796"/>
                  <a:pt x="28012" y="119796"/>
                </a:cubicBezTo>
                <a:cubicBezTo>
                  <a:pt x="64164" y="119796"/>
                  <a:pt x="64164" y="119796"/>
                  <a:pt x="64164" y="119796"/>
                </a:cubicBezTo>
                <a:cubicBezTo>
                  <a:pt x="67003" y="119796"/>
                  <a:pt x="67003" y="116745"/>
                  <a:pt x="67003" y="113694"/>
                </a:cubicBezTo>
                <a:cubicBezTo>
                  <a:pt x="67003" y="113694"/>
                  <a:pt x="67003" y="110644"/>
                  <a:pt x="64164" y="110644"/>
                </a:cubicBezTo>
                <a:close/>
                <a:moveTo>
                  <a:pt x="72492" y="95796"/>
                </a:moveTo>
                <a:lnTo>
                  <a:pt x="72492" y="95796"/>
                </a:lnTo>
                <a:cubicBezTo>
                  <a:pt x="19495" y="95796"/>
                  <a:pt x="19495" y="95796"/>
                  <a:pt x="19495" y="95796"/>
                </a:cubicBezTo>
                <a:cubicBezTo>
                  <a:pt x="16845" y="95796"/>
                  <a:pt x="16845" y="95796"/>
                  <a:pt x="16845" y="98847"/>
                </a:cubicBezTo>
                <a:cubicBezTo>
                  <a:pt x="16845" y="101694"/>
                  <a:pt x="16845" y="101694"/>
                  <a:pt x="19495" y="101694"/>
                </a:cubicBezTo>
                <a:cubicBezTo>
                  <a:pt x="72492" y="101694"/>
                  <a:pt x="72492" y="101694"/>
                  <a:pt x="72492" y="101694"/>
                </a:cubicBezTo>
                <a:cubicBezTo>
                  <a:pt x="72492" y="101694"/>
                  <a:pt x="75331" y="101694"/>
                  <a:pt x="75331" y="98847"/>
                </a:cubicBezTo>
                <a:cubicBezTo>
                  <a:pt x="75331" y="95796"/>
                  <a:pt x="72492" y="95796"/>
                  <a:pt x="72492" y="95796"/>
                </a:cubicBezTo>
                <a:close/>
                <a:moveTo>
                  <a:pt x="117160" y="77694"/>
                </a:moveTo>
                <a:lnTo>
                  <a:pt x="117160" y="77694"/>
                </a:lnTo>
                <a:cubicBezTo>
                  <a:pt x="61324" y="77694"/>
                  <a:pt x="61324" y="77694"/>
                  <a:pt x="61324" y="77694"/>
                </a:cubicBezTo>
                <a:cubicBezTo>
                  <a:pt x="61324" y="74847"/>
                  <a:pt x="61324" y="68949"/>
                  <a:pt x="61324" y="65694"/>
                </a:cubicBezTo>
                <a:cubicBezTo>
                  <a:pt x="61324" y="35796"/>
                  <a:pt x="77981" y="14847"/>
                  <a:pt x="100315" y="5898"/>
                </a:cubicBezTo>
                <a:cubicBezTo>
                  <a:pt x="91987" y="2847"/>
                  <a:pt x="83659" y="0"/>
                  <a:pt x="72492" y="0"/>
                </a:cubicBezTo>
                <a:cubicBezTo>
                  <a:pt x="41829" y="0"/>
                  <a:pt x="16845" y="26847"/>
                  <a:pt x="16845" y="59796"/>
                </a:cubicBezTo>
                <a:cubicBezTo>
                  <a:pt x="16845" y="65694"/>
                  <a:pt x="16845" y="71796"/>
                  <a:pt x="19495" y="77694"/>
                </a:cubicBezTo>
                <a:cubicBezTo>
                  <a:pt x="5678" y="77694"/>
                  <a:pt x="5678" y="77694"/>
                  <a:pt x="5678" y="77694"/>
                </a:cubicBezTo>
                <a:cubicBezTo>
                  <a:pt x="2839" y="77694"/>
                  <a:pt x="0" y="80745"/>
                  <a:pt x="0" y="83796"/>
                </a:cubicBezTo>
                <a:cubicBezTo>
                  <a:pt x="0" y="83796"/>
                  <a:pt x="2839" y="86847"/>
                  <a:pt x="5678" y="86847"/>
                </a:cubicBezTo>
                <a:cubicBezTo>
                  <a:pt x="117160" y="86847"/>
                  <a:pt x="117160" y="86847"/>
                  <a:pt x="117160" y="86847"/>
                </a:cubicBezTo>
                <a:lnTo>
                  <a:pt x="119810" y="83796"/>
                </a:lnTo>
                <a:cubicBezTo>
                  <a:pt x="119810" y="80745"/>
                  <a:pt x="117160" y="77694"/>
                  <a:pt x="117160" y="77694"/>
                </a:cubicBezTo>
                <a:close/>
                <a:moveTo>
                  <a:pt x="28012" y="77694"/>
                </a:moveTo>
                <a:lnTo>
                  <a:pt x="28012" y="77694"/>
                </a:lnTo>
                <a:cubicBezTo>
                  <a:pt x="25173" y="71796"/>
                  <a:pt x="22334" y="68949"/>
                  <a:pt x="22334" y="62847"/>
                </a:cubicBezTo>
                <a:cubicBezTo>
                  <a:pt x="22334" y="29898"/>
                  <a:pt x="39179" y="17898"/>
                  <a:pt x="52996" y="12000"/>
                </a:cubicBezTo>
                <a:cubicBezTo>
                  <a:pt x="64164" y="5898"/>
                  <a:pt x="75331" y="5898"/>
                  <a:pt x="83659" y="5898"/>
                </a:cubicBezTo>
                <a:cubicBezTo>
                  <a:pt x="67003" y="14847"/>
                  <a:pt x="52996" y="38847"/>
                  <a:pt x="52996" y="65694"/>
                </a:cubicBezTo>
                <a:cubicBezTo>
                  <a:pt x="52996" y="68949"/>
                  <a:pt x="52996" y="74847"/>
                  <a:pt x="52996" y="77694"/>
                </a:cubicBezTo>
                <a:lnTo>
                  <a:pt x="28012" y="77694"/>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35" name="Google Shape;535;p49"/>
          <p:cNvSpPr/>
          <p:nvPr/>
        </p:nvSpPr>
        <p:spPr>
          <a:xfrm>
            <a:off x="9553818" y="1607566"/>
            <a:ext cx="262800" cy="246991"/>
          </a:xfrm>
          <a:custGeom>
            <a:rect b="b" l="l" r="r" t="t"/>
            <a:pathLst>
              <a:path extrusionOk="0" h="120000" w="120000">
                <a:moveTo>
                  <a:pt x="16073" y="54883"/>
                </a:moveTo>
                <a:lnTo>
                  <a:pt x="16073" y="54883"/>
                </a:lnTo>
                <a:cubicBezTo>
                  <a:pt x="94018" y="54883"/>
                  <a:pt x="94018" y="54883"/>
                  <a:pt x="94018" y="54883"/>
                </a:cubicBezTo>
                <a:cubicBezTo>
                  <a:pt x="107009" y="54883"/>
                  <a:pt x="119779" y="44651"/>
                  <a:pt x="119779" y="27441"/>
                </a:cubicBezTo>
                <a:cubicBezTo>
                  <a:pt x="119779" y="13720"/>
                  <a:pt x="107009" y="0"/>
                  <a:pt x="94018" y="0"/>
                </a:cubicBezTo>
                <a:cubicBezTo>
                  <a:pt x="94018" y="10232"/>
                  <a:pt x="94018" y="10232"/>
                  <a:pt x="94018" y="10232"/>
                </a:cubicBezTo>
                <a:cubicBezTo>
                  <a:pt x="107009" y="13720"/>
                  <a:pt x="110091" y="17209"/>
                  <a:pt x="110091" y="27441"/>
                </a:cubicBezTo>
                <a:cubicBezTo>
                  <a:pt x="110091" y="37674"/>
                  <a:pt x="100403" y="47906"/>
                  <a:pt x="87633" y="47906"/>
                </a:cubicBezTo>
                <a:cubicBezTo>
                  <a:pt x="16073" y="47906"/>
                  <a:pt x="16073" y="47906"/>
                  <a:pt x="16073" y="47906"/>
                </a:cubicBezTo>
                <a:cubicBezTo>
                  <a:pt x="12990" y="47906"/>
                  <a:pt x="12990" y="47906"/>
                  <a:pt x="12990" y="51395"/>
                </a:cubicBezTo>
                <a:cubicBezTo>
                  <a:pt x="12990" y="54883"/>
                  <a:pt x="12990" y="54883"/>
                  <a:pt x="16073" y="54883"/>
                </a:cubicBezTo>
                <a:close/>
                <a:moveTo>
                  <a:pt x="38972" y="37674"/>
                </a:moveTo>
                <a:lnTo>
                  <a:pt x="38972" y="37674"/>
                </a:lnTo>
                <a:cubicBezTo>
                  <a:pt x="90715" y="37674"/>
                  <a:pt x="90715" y="37674"/>
                  <a:pt x="90715" y="37674"/>
                </a:cubicBezTo>
                <a:lnTo>
                  <a:pt x="94018" y="34186"/>
                </a:lnTo>
                <a:cubicBezTo>
                  <a:pt x="94018" y="30930"/>
                  <a:pt x="90715" y="27441"/>
                  <a:pt x="90715" y="27441"/>
                </a:cubicBezTo>
                <a:cubicBezTo>
                  <a:pt x="38972" y="27441"/>
                  <a:pt x="38972" y="27441"/>
                  <a:pt x="38972" y="27441"/>
                </a:cubicBezTo>
                <a:cubicBezTo>
                  <a:pt x="35669" y="27441"/>
                  <a:pt x="32366" y="30930"/>
                  <a:pt x="32366" y="34186"/>
                </a:cubicBezTo>
                <a:cubicBezTo>
                  <a:pt x="32366" y="34186"/>
                  <a:pt x="35669" y="37674"/>
                  <a:pt x="38972" y="37674"/>
                </a:cubicBezTo>
                <a:close/>
                <a:moveTo>
                  <a:pt x="58348" y="82093"/>
                </a:moveTo>
                <a:lnTo>
                  <a:pt x="58348" y="82093"/>
                </a:lnTo>
                <a:lnTo>
                  <a:pt x="58348" y="82093"/>
                </a:lnTo>
                <a:cubicBezTo>
                  <a:pt x="25981" y="82093"/>
                  <a:pt x="25981" y="82093"/>
                  <a:pt x="25981" y="82093"/>
                </a:cubicBezTo>
                <a:cubicBezTo>
                  <a:pt x="22678" y="82093"/>
                  <a:pt x="19376" y="85581"/>
                  <a:pt x="19376" y="89069"/>
                </a:cubicBezTo>
                <a:cubicBezTo>
                  <a:pt x="19376" y="89069"/>
                  <a:pt x="22678" y="92558"/>
                  <a:pt x="25981" y="92558"/>
                </a:cubicBezTo>
                <a:cubicBezTo>
                  <a:pt x="58348" y="92558"/>
                  <a:pt x="58348" y="92558"/>
                  <a:pt x="58348" y="92558"/>
                </a:cubicBezTo>
                <a:cubicBezTo>
                  <a:pt x="64733" y="92558"/>
                  <a:pt x="68036" y="95813"/>
                  <a:pt x="68036" y="102790"/>
                </a:cubicBezTo>
                <a:cubicBezTo>
                  <a:pt x="68036" y="106279"/>
                  <a:pt x="64733" y="109534"/>
                  <a:pt x="58348" y="109534"/>
                </a:cubicBezTo>
                <a:cubicBezTo>
                  <a:pt x="58348" y="119767"/>
                  <a:pt x="58348" y="119767"/>
                  <a:pt x="58348" y="119767"/>
                </a:cubicBezTo>
                <a:cubicBezTo>
                  <a:pt x="68036" y="119767"/>
                  <a:pt x="77724" y="113023"/>
                  <a:pt x="77724" y="102790"/>
                </a:cubicBezTo>
                <a:cubicBezTo>
                  <a:pt x="77724" y="92558"/>
                  <a:pt x="68036" y="82093"/>
                  <a:pt x="58348" y="82093"/>
                </a:cubicBezTo>
                <a:close/>
                <a:moveTo>
                  <a:pt x="94018" y="65116"/>
                </a:moveTo>
                <a:lnTo>
                  <a:pt x="94018" y="65116"/>
                </a:lnTo>
                <a:cubicBezTo>
                  <a:pt x="3302" y="65116"/>
                  <a:pt x="3302" y="65116"/>
                  <a:pt x="3302" y="65116"/>
                </a:cubicBezTo>
                <a:cubicBezTo>
                  <a:pt x="0" y="65116"/>
                  <a:pt x="0" y="68372"/>
                  <a:pt x="0" y="68372"/>
                </a:cubicBezTo>
                <a:cubicBezTo>
                  <a:pt x="0" y="72093"/>
                  <a:pt x="0" y="75348"/>
                  <a:pt x="3302" y="75348"/>
                </a:cubicBezTo>
                <a:cubicBezTo>
                  <a:pt x="87633" y="75348"/>
                  <a:pt x="87633" y="75348"/>
                  <a:pt x="87633" y="75348"/>
                </a:cubicBezTo>
                <a:cubicBezTo>
                  <a:pt x="100403" y="75348"/>
                  <a:pt x="110091" y="82093"/>
                  <a:pt x="110091" y="92558"/>
                </a:cubicBezTo>
                <a:cubicBezTo>
                  <a:pt x="110091" y="102790"/>
                  <a:pt x="103706" y="109534"/>
                  <a:pt x="84110" y="109534"/>
                </a:cubicBezTo>
                <a:cubicBezTo>
                  <a:pt x="84110" y="109534"/>
                  <a:pt x="84110" y="113023"/>
                  <a:pt x="84110" y="119767"/>
                </a:cubicBezTo>
                <a:cubicBezTo>
                  <a:pt x="94018" y="119767"/>
                  <a:pt x="94018" y="119767"/>
                  <a:pt x="94018" y="119767"/>
                </a:cubicBezTo>
                <a:cubicBezTo>
                  <a:pt x="107009" y="119767"/>
                  <a:pt x="119779" y="106279"/>
                  <a:pt x="119779" y="92558"/>
                </a:cubicBezTo>
                <a:cubicBezTo>
                  <a:pt x="119779" y="78837"/>
                  <a:pt x="107009" y="65116"/>
                  <a:pt x="94018" y="65116"/>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36" name="Google Shape;536;p49"/>
          <p:cNvSpPr/>
          <p:nvPr/>
        </p:nvSpPr>
        <p:spPr>
          <a:xfrm>
            <a:off x="9045855" y="1579337"/>
            <a:ext cx="296312" cy="305210"/>
          </a:xfrm>
          <a:custGeom>
            <a:rect b="b" l="l" r="r" t="t"/>
            <a:pathLst>
              <a:path extrusionOk="0" h="120000" w="120000">
                <a:moveTo>
                  <a:pt x="14151" y="55835"/>
                </a:moveTo>
                <a:lnTo>
                  <a:pt x="14151" y="55835"/>
                </a:lnTo>
                <a:cubicBezTo>
                  <a:pt x="2907" y="55835"/>
                  <a:pt x="2907" y="55835"/>
                  <a:pt x="2907" y="55835"/>
                </a:cubicBezTo>
                <a:cubicBezTo>
                  <a:pt x="0" y="55835"/>
                  <a:pt x="0" y="58675"/>
                  <a:pt x="0" y="61324"/>
                </a:cubicBezTo>
                <a:cubicBezTo>
                  <a:pt x="0" y="61324"/>
                  <a:pt x="0" y="64164"/>
                  <a:pt x="2907" y="64164"/>
                </a:cubicBezTo>
                <a:cubicBezTo>
                  <a:pt x="14151" y="64164"/>
                  <a:pt x="14151" y="64164"/>
                  <a:pt x="14151" y="64164"/>
                </a:cubicBezTo>
                <a:cubicBezTo>
                  <a:pt x="17059" y="64164"/>
                  <a:pt x="17059" y="61324"/>
                  <a:pt x="17059" y="61324"/>
                </a:cubicBezTo>
                <a:cubicBezTo>
                  <a:pt x="17059" y="58675"/>
                  <a:pt x="17059" y="55835"/>
                  <a:pt x="14151" y="55835"/>
                </a:cubicBezTo>
                <a:close/>
                <a:moveTo>
                  <a:pt x="96930" y="30662"/>
                </a:moveTo>
                <a:lnTo>
                  <a:pt x="96930" y="30662"/>
                </a:lnTo>
                <a:cubicBezTo>
                  <a:pt x="105654" y="22334"/>
                  <a:pt x="105654" y="22334"/>
                  <a:pt x="105654" y="22334"/>
                </a:cubicBezTo>
                <a:cubicBezTo>
                  <a:pt x="105654" y="19495"/>
                  <a:pt x="105654" y="19495"/>
                  <a:pt x="105654" y="16845"/>
                </a:cubicBezTo>
                <a:cubicBezTo>
                  <a:pt x="102746" y="16845"/>
                  <a:pt x="99838" y="16845"/>
                  <a:pt x="99838" y="16845"/>
                </a:cubicBezTo>
                <a:cubicBezTo>
                  <a:pt x="91308" y="25173"/>
                  <a:pt x="91308" y="25173"/>
                  <a:pt x="91308" y="25173"/>
                </a:cubicBezTo>
                <a:cubicBezTo>
                  <a:pt x="88400" y="25173"/>
                  <a:pt x="88400" y="28012"/>
                  <a:pt x="91308" y="30662"/>
                </a:cubicBezTo>
                <a:cubicBezTo>
                  <a:pt x="91308" y="30662"/>
                  <a:pt x="94216" y="30662"/>
                  <a:pt x="96930" y="30662"/>
                </a:cubicBezTo>
                <a:close/>
                <a:moveTo>
                  <a:pt x="25589" y="30662"/>
                </a:moveTo>
                <a:lnTo>
                  <a:pt x="25589" y="30662"/>
                </a:lnTo>
                <a:cubicBezTo>
                  <a:pt x="25589" y="33501"/>
                  <a:pt x="28497" y="33501"/>
                  <a:pt x="31405" y="30662"/>
                </a:cubicBezTo>
                <a:cubicBezTo>
                  <a:pt x="31405" y="30662"/>
                  <a:pt x="31405" y="28012"/>
                  <a:pt x="31405" y="25173"/>
                </a:cubicBezTo>
                <a:cubicBezTo>
                  <a:pt x="22875" y="19495"/>
                  <a:pt x="22875" y="19495"/>
                  <a:pt x="22875" y="19495"/>
                </a:cubicBezTo>
                <a:cubicBezTo>
                  <a:pt x="19967" y="16845"/>
                  <a:pt x="17059" y="16845"/>
                  <a:pt x="17059" y="19495"/>
                </a:cubicBezTo>
                <a:cubicBezTo>
                  <a:pt x="14151" y="19495"/>
                  <a:pt x="14151" y="22334"/>
                  <a:pt x="17059" y="22334"/>
                </a:cubicBezTo>
                <a:lnTo>
                  <a:pt x="25589" y="30662"/>
                </a:lnTo>
                <a:close/>
                <a:moveTo>
                  <a:pt x="59903" y="19495"/>
                </a:moveTo>
                <a:lnTo>
                  <a:pt x="59903" y="19495"/>
                </a:lnTo>
                <a:cubicBezTo>
                  <a:pt x="62810" y="19495"/>
                  <a:pt x="62810" y="16845"/>
                  <a:pt x="62810" y="16845"/>
                </a:cubicBezTo>
                <a:cubicBezTo>
                  <a:pt x="62810" y="5678"/>
                  <a:pt x="62810" y="5678"/>
                  <a:pt x="62810" y="5678"/>
                </a:cubicBezTo>
                <a:cubicBezTo>
                  <a:pt x="62810" y="2839"/>
                  <a:pt x="62810" y="0"/>
                  <a:pt x="59903" y="0"/>
                </a:cubicBezTo>
                <a:cubicBezTo>
                  <a:pt x="56995" y="0"/>
                  <a:pt x="56995" y="2839"/>
                  <a:pt x="56995" y="5678"/>
                </a:cubicBezTo>
                <a:cubicBezTo>
                  <a:pt x="56995" y="16845"/>
                  <a:pt x="56995" y="16845"/>
                  <a:pt x="56995" y="16845"/>
                </a:cubicBezTo>
                <a:cubicBezTo>
                  <a:pt x="56995" y="16845"/>
                  <a:pt x="56995" y="19495"/>
                  <a:pt x="59903" y="19495"/>
                </a:cubicBezTo>
                <a:close/>
                <a:moveTo>
                  <a:pt x="59903" y="100315"/>
                </a:moveTo>
                <a:lnTo>
                  <a:pt x="59903" y="100315"/>
                </a:lnTo>
                <a:cubicBezTo>
                  <a:pt x="56995" y="100315"/>
                  <a:pt x="56995" y="103154"/>
                  <a:pt x="56995" y="105993"/>
                </a:cubicBezTo>
                <a:cubicBezTo>
                  <a:pt x="56995" y="117160"/>
                  <a:pt x="56995" y="117160"/>
                  <a:pt x="56995" y="117160"/>
                </a:cubicBezTo>
                <a:cubicBezTo>
                  <a:pt x="56995" y="117160"/>
                  <a:pt x="56995" y="119810"/>
                  <a:pt x="59903" y="119810"/>
                </a:cubicBezTo>
                <a:cubicBezTo>
                  <a:pt x="62810" y="119810"/>
                  <a:pt x="62810" y="117160"/>
                  <a:pt x="62810" y="117160"/>
                </a:cubicBezTo>
                <a:cubicBezTo>
                  <a:pt x="62810" y="105993"/>
                  <a:pt x="62810" y="105993"/>
                  <a:pt x="62810" y="105993"/>
                </a:cubicBezTo>
                <a:cubicBezTo>
                  <a:pt x="62810" y="103154"/>
                  <a:pt x="62810" y="100315"/>
                  <a:pt x="59903" y="100315"/>
                </a:cubicBezTo>
                <a:close/>
                <a:moveTo>
                  <a:pt x="94216" y="89148"/>
                </a:moveTo>
                <a:lnTo>
                  <a:pt x="94216" y="89148"/>
                </a:lnTo>
                <a:cubicBezTo>
                  <a:pt x="94216" y="89148"/>
                  <a:pt x="91308" y="89148"/>
                  <a:pt x="88400" y="89148"/>
                </a:cubicBezTo>
                <a:cubicBezTo>
                  <a:pt x="88400" y="91987"/>
                  <a:pt x="88400" y="91987"/>
                  <a:pt x="88400" y="94826"/>
                </a:cubicBezTo>
                <a:cubicBezTo>
                  <a:pt x="96930" y="103154"/>
                  <a:pt x="96930" y="103154"/>
                  <a:pt x="96930" y="103154"/>
                </a:cubicBezTo>
                <a:cubicBezTo>
                  <a:pt x="99838" y="103154"/>
                  <a:pt x="102746" y="103154"/>
                  <a:pt x="102746" y="103154"/>
                </a:cubicBezTo>
                <a:cubicBezTo>
                  <a:pt x="105654" y="100315"/>
                  <a:pt x="105654" y="97665"/>
                  <a:pt x="102746" y="97665"/>
                </a:cubicBezTo>
                <a:lnTo>
                  <a:pt x="94216" y="89148"/>
                </a:lnTo>
                <a:close/>
                <a:moveTo>
                  <a:pt x="116898" y="55835"/>
                </a:moveTo>
                <a:lnTo>
                  <a:pt x="116898" y="55835"/>
                </a:lnTo>
                <a:cubicBezTo>
                  <a:pt x="105654" y="55835"/>
                  <a:pt x="105654" y="55835"/>
                  <a:pt x="105654" y="55835"/>
                </a:cubicBezTo>
                <a:cubicBezTo>
                  <a:pt x="102746" y="55835"/>
                  <a:pt x="102746" y="58675"/>
                  <a:pt x="102746" y="61324"/>
                </a:cubicBezTo>
                <a:cubicBezTo>
                  <a:pt x="102746" y="61324"/>
                  <a:pt x="102746" y="64164"/>
                  <a:pt x="105654" y="64164"/>
                </a:cubicBezTo>
                <a:cubicBezTo>
                  <a:pt x="116898" y="64164"/>
                  <a:pt x="116898" y="64164"/>
                  <a:pt x="116898" y="64164"/>
                </a:cubicBezTo>
                <a:cubicBezTo>
                  <a:pt x="119806" y="64164"/>
                  <a:pt x="119806" y="61324"/>
                  <a:pt x="119806" y="61324"/>
                </a:cubicBezTo>
                <a:cubicBezTo>
                  <a:pt x="119806" y="58675"/>
                  <a:pt x="119806" y="55835"/>
                  <a:pt x="116898" y="55835"/>
                </a:cubicBezTo>
                <a:close/>
                <a:moveTo>
                  <a:pt x="28497" y="86498"/>
                </a:moveTo>
                <a:lnTo>
                  <a:pt x="28497" y="86498"/>
                </a:lnTo>
                <a:cubicBezTo>
                  <a:pt x="19967" y="94826"/>
                  <a:pt x="19967" y="94826"/>
                  <a:pt x="19967" y="94826"/>
                </a:cubicBezTo>
                <a:cubicBezTo>
                  <a:pt x="17059" y="97665"/>
                  <a:pt x="17059" y="97665"/>
                  <a:pt x="19967" y="100315"/>
                </a:cubicBezTo>
                <a:cubicBezTo>
                  <a:pt x="19967" y="100315"/>
                  <a:pt x="22875" y="100315"/>
                  <a:pt x="25589" y="100315"/>
                </a:cubicBezTo>
                <a:cubicBezTo>
                  <a:pt x="31405" y="91987"/>
                  <a:pt x="31405" y="91987"/>
                  <a:pt x="31405" y="91987"/>
                </a:cubicBezTo>
                <a:cubicBezTo>
                  <a:pt x="34313" y="91987"/>
                  <a:pt x="34313" y="89148"/>
                  <a:pt x="31405" y="86498"/>
                </a:cubicBezTo>
                <a:lnTo>
                  <a:pt x="28497" y="86498"/>
                </a:lnTo>
                <a:close/>
                <a:moveTo>
                  <a:pt x="59903" y="28012"/>
                </a:moveTo>
                <a:lnTo>
                  <a:pt x="59903" y="28012"/>
                </a:lnTo>
                <a:cubicBezTo>
                  <a:pt x="39935" y="28012"/>
                  <a:pt x="25589" y="41829"/>
                  <a:pt x="25589" y="61324"/>
                </a:cubicBezTo>
                <a:cubicBezTo>
                  <a:pt x="25589" y="77981"/>
                  <a:pt x="39935" y="94826"/>
                  <a:pt x="59903" y="94826"/>
                </a:cubicBezTo>
                <a:cubicBezTo>
                  <a:pt x="79870" y="94826"/>
                  <a:pt x="94216" y="77981"/>
                  <a:pt x="94216" y="61324"/>
                </a:cubicBezTo>
                <a:cubicBezTo>
                  <a:pt x="94216" y="41829"/>
                  <a:pt x="79870" y="28012"/>
                  <a:pt x="59903" y="28012"/>
                </a:cubicBezTo>
                <a:close/>
                <a:moveTo>
                  <a:pt x="59903" y="86498"/>
                </a:moveTo>
                <a:lnTo>
                  <a:pt x="59903" y="86498"/>
                </a:lnTo>
                <a:cubicBezTo>
                  <a:pt x="45751" y="86498"/>
                  <a:pt x="34313" y="75331"/>
                  <a:pt x="34313" y="61324"/>
                </a:cubicBezTo>
                <a:cubicBezTo>
                  <a:pt x="34313" y="47507"/>
                  <a:pt x="45751" y="33501"/>
                  <a:pt x="59903" y="33501"/>
                </a:cubicBezTo>
                <a:cubicBezTo>
                  <a:pt x="74248" y="33501"/>
                  <a:pt x="85492" y="47507"/>
                  <a:pt x="85492" y="61324"/>
                </a:cubicBezTo>
                <a:cubicBezTo>
                  <a:pt x="85492" y="75331"/>
                  <a:pt x="74248" y="86498"/>
                  <a:pt x="59903" y="86498"/>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37" name="Google Shape;537;p49"/>
          <p:cNvSpPr/>
          <p:nvPr/>
        </p:nvSpPr>
        <p:spPr>
          <a:xfrm>
            <a:off x="8550238" y="1579337"/>
            <a:ext cx="305130" cy="305210"/>
          </a:xfrm>
          <a:custGeom>
            <a:rect b="b" l="l" r="r" t="t"/>
            <a:pathLst>
              <a:path extrusionOk="0" h="120000" w="120000">
                <a:moveTo>
                  <a:pt x="11167" y="75331"/>
                </a:moveTo>
                <a:lnTo>
                  <a:pt x="11167" y="75331"/>
                </a:lnTo>
                <a:cubicBezTo>
                  <a:pt x="8517" y="69842"/>
                  <a:pt x="8517" y="66813"/>
                  <a:pt x="8517" y="61324"/>
                </a:cubicBezTo>
                <a:cubicBezTo>
                  <a:pt x="8517" y="30662"/>
                  <a:pt x="30662" y="8328"/>
                  <a:pt x="61324" y="8328"/>
                </a:cubicBezTo>
                <a:cubicBezTo>
                  <a:pt x="89148" y="8328"/>
                  <a:pt x="111482" y="30662"/>
                  <a:pt x="111482" y="61324"/>
                </a:cubicBezTo>
                <a:cubicBezTo>
                  <a:pt x="111482" y="66813"/>
                  <a:pt x="111482" y="69842"/>
                  <a:pt x="111482" y="75331"/>
                </a:cubicBezTo>
                <a:cubicBezTo>
                  <a:pt x="117160" y="75331"/>
                  <a:pt x="117160" y="75331"/>
                  <a:pt x="117160" y="75331"/>
                </a:cubicBezTo>
                <a:cubicBezTo>
                  <a:pt x="119810" y="69842"/>
                  <a:pt x="119810" y="66813"/>
                  <a:pt x="119810" y="61324"/>
                </a:cubicBezTo>
                <a:cubicBezTo>
                  <a:pt x="119810" y="28012"/>
                  <a:pt x="91987" y="0"/>
                  <a:pt x="61324" y="0"/>
                </a:cubicBezTo>
                <a:cubicBezTo>
                  <a:pt x="28012" y="0"/>
                  <a:pt x="0" y="28012"/>
                  <a:pt x="0" y="61324"/>
                </a:cubicBezTo>
                <a:cubicBezTo>
                  <a:pt x="0" y="66813"/>
                  <a:pt x="2839" y="69842"/>
                  <a:pt x="2839" y="75331"/>
                </a:cubicBezTo>
                <a:lnTo>
                  <a:pt x="11167" y="75331"/>
                </a:lnTo>
                <a:close/>
                <a:moveTo>
                  <a:pt x="77981" y="111482"/>
                </a:moveTo>
                <a:lnTo>
                  <a:pt x="77981" y="111482"/>
                </a:lnTo>
                <a:cubicBezTo>
                  <a:pt x="41829" y="111482"/>
                  <a:pt x="41829" y="111482"/>
                  <a:pt x="41829" y="111482"/>
                </a:cubicBezTo>
                <a:cubicBezTo>
                  <a:pt x="39179" y="111482"/>
                  <a:pt x="39179" y="114321"/>
                  <a:pt x="39179" y="117160"/>
                </a:cubicBezTo>
                <a:cubicBezTo>
                  <a:pt x="39179" y="117160"/>
                  <a:pt x="39179" y="119810"/>
                  <a:pt x="41829" y="119810"/>
                </a:cubicBezTo>
                <a:cubicBezTo>
                  <a:pt x="61324" y="119810"/>
                  <a:pt x="61324" y="119810"/>
                  <a:pt x="61324" y="119810"/>
                </a:cubicBezTo>
                <a:lnTo>
                  <a:pt x="61324" y="119810"/>
                </a:lnTo>
                <a:lnTo>
                  <a:pt x="61324" y="119810"/>
                </a:lnTo>
                <a:cubicBezTo>
                  <a:pt x="77981" y="119810"/>
                  <a:pt x="77981" y="119810"/>
                  <a:pt x="77981" y="119810"/>
                </a:cubicBezTo>
                <a:cubicBezTo>
                  <a:pt x="81009" y="119810"/>
                  <a:pt x="83659" y="117160"/>
                  <a:pt x="83659" y="117160"/>
                </a:cubicBezTo>
                <a:cubicBezTo>
                  <a:pt x="83659" y="114321"/>
                  <a:pt x="81009" y="111482"/>
                  <a:pt x="77981" y="111482"/>
                </a:cubicBezTo>
                <a:close/>
                <a:moveTo>
                  <a:pt x="117160" y="83659"/>
                </a:moveTo>
                <a:lnTo>
                  <a:pt x="117160" y="83659"/>
                </a:lnTo>
                <a:cubicBezTo>
                  <a:pt x="5678" y="83659"/>
                  <a:pt x="5678" y="83659"/>
                  <a:pt x="5678" y="83659"/>
                </a:cubicBezTo>
                <a:cubicBezTo>
                  <a:pt x="2839" y="83659"/>
                  <a:pt x="0" y="83659"/>
                  <a:pt x="0" y="86498"/>
                </a:cubicBezTo>
                <a:cubicBezTo>
                  <a:pt x="0" y="89148"/>
                  <a:pt x="2839" y="89148"/>
                  <a:pt x="5678" y="89148"/>
                </a:cubicBezTo>
                <a:cubicBezTo>
                  <a:pt x="117160" y="89148"/>
                  <a:pt x="117160" y="89148"/>
                  <a:pt x="117160" y="89148"/>
                </a:cubicBezTo>
                <a:cubicBezTo>
                  <a:pt x="117160" y="89148"/>
                  <a:pt x="119810" y="89148"/>
                  <a:pt x="119810" y="86498"/>
                </a:cubicBezTo>
                <a:cubicBezTo>
                  <a:pt x="119810" y="83659"/>
                  <a:pt x="117160" y="83659"/>
                  <a:pt x="117160" y="83659"/>
                </a:cubicBezTo>
                <a:close/>
                <a:moveTo>
                  <a:pt x="105993" y="97665"/>
                </a:moveTo>
                <a:lnTo>
                  <a:pt x="105993" y="97665"/>
                </a:lnTo>
                <a:cubicBezTo>
                  <a:pt x="16845" y="97665"/>
                  <a:pt x="16845" y="97665"/>
                  <a:pt x="16845" y="97665"/>
                </a:cubicBezTo>
                <a:cubicBezTo>
                  <a:pt x="14006" y="97665"/>
                  <a:pt x="11167" y="100315"/>
                  <a:pt x="11167" y="100315"/>
                </a:cubicBezTo>
                <a:cubicBezTo>
                  <a:pt x="11167" y="103154"/>
                  <a:pt x="14006" y="105993"/>
                  <a:pt x="16845" y="105993"/>
                </a:cubicBezTo>
                <a:cubicBezTo>
                  <a:pt x="105993" y="105993"/>
                  <a:pt x="105993" y="105993"/>
                  <a:pt x="105993" y="105993"/>
                </a:cubicBezTo>
                <a:cubicBezTo>
                  <a:pt x="105993" y="105993"/>
                  <a:pt x="108832" y="103154"/>
                  <a:pt x="108832" y="100315"/>
                </a:cubicBezTo>
                <a:lnTo>
                  <a:pt x="105993" y="97665"/>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38" name="Google Shape;538;p49"/>
          <p:cNvSpPr/>
          <p:nvPr/>
        </p:nvSpPr>
        <p:spPr>
          <a:xfrm>
            <a:off x="8119881" y="1579337"/>
            <a:ext cx="190486" cy="305210"/>
          </a:xfrm>
          <a:custGeom>
            <a:rect b="b" l="l" r="r" t="t"/>
            <a:pathLst>
              <a:path extrusionOk="0" h="120000" w="120000">
                <a:moveTo>
                  <a:pt x="57744" y="0"/>
                </a:moveTo>
                <a:lnTo>
                  <a:pt x="57744" y="0"/>
                </a:lnTo>
                <a:cubicBezTo>
                  <a:pt x="40000" y="14006"/>
                  <a:pt x="0" y="61324"/>
                  <a:pt x="0" y="83659"/>
                </a:cubicBezTo>
                <a:cubicBezTo>
                  <a:pt x="0" y="103154"/>
                  <a:pt x="26766" y="119810"/>
                  <a:pt x="57744" y="119810"/>
                </a:cubicBezTo>
                <a:cubicBezTo>
                  <a:pt x="92932" y="119810"/>
                  <a:pt x="119699" y="103154"/>
                  <a:pt x="119699" y="83659"/>
                </a:cubicBezTo>
                <a:cubicBezTo>
                  <a:pt x="119699" y="61324"/>
                  <a:pt x="75488" y="14006"/>
                  <a:pt x="57744" y="0"/>
                </a:cubicBezTo>
                <a:close/>
                <a:moveTo>
                  <a:pt x="57744" y="111482"/>
                </a:moveTo>
                <a:lnTo>
                  <a:pt x="57744" y="111482"/>
                </a:lnTo>
                <a:cubicBezTo>
                  <a:pt x="31278" y="111482"/>
                  <a:pt x="13533" y="100315"/>
                  <a:pt x="13533" y="83659"/>
                </a:cubicBezTo>
                <a:cubicBezTo>
                  <a:pt x="13533" y="66813"/>
                  <a:pt x="44511" y="28012"/>
                  <a:pt x="57744" y="16845"/>
                </a:cubicBezTo>
                <a:cubicBezTo>
                  <a:pt x="75488" y="25173"/>
                  <a:pt x="106466" y="66813"/>
                  <a:pt x="106466" y="83659"/>
                </a:cubicBezTo>
                <a:cubicBezTo>
                  <a:pt x="106466" y="100315"/>
                  <a:pt x="84210" y="111482"/>
                  <a:pt x="57744" y="111482"/>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39" name="Google Shape;539;p49"/>
          <p:cNvSpPr/>
          <p:nvPr/>
        </p:nvSpPr>
        <p:spPr>
          <a:xfrm>
            <a:off x="7581933" y="1600508"/>
            <a:ext cx="283967" cy="262868"/>
          </a:xfrm>
          <a:custGeom>
            <a:rect b="b" l="l" r="r" t="t"/>
            <a:pathLst>
              <a:path extrusionOk="0" h="120000" w="120000">
                <a:moveTo>
                  <a:pt x="20984" y="67912"/>
                </a:moveTo>
                <a:lnTo>
                  <a:pt x="20984" y="67912"/>
                </a:lnTo>
                <a:cubicBezTo>
                  <a:pt x="23837" y="48571"/>
                  <a:pt x="41969" y="35604"/>
                  <a:pt x="59898" y="35604"/>
                </a:cubicBezTo>
                <a:cubicBezTo>
                  <a:pt x="78030" y="35604"/>
                  <a:pt x="95959" y="48571"/>
                  <a:pt x="98811" y="67912"/>
                </a:cubicBezTo>
                <a:cubicBezTo>
                  <a:pt x="107979" y="67912"/>
                  <a:pt x="107979" y="67912"/>
                  <a:pt x="107979" y="67912"/>
                </a:cubicBezTo>
                <a:cubicBezTo>
                  <a:pt x="104923" y="45494"/>
                  <a:pt x="83938" y="25934"/>
                  <a:pt x="59898" y="25934"/>
                </a:cubicBezTo>
                <a:cubicBezTo>
                  <a:pt x="35857" y="25934"/>
                  <a:pt x="14872" y="45494"/>
                  <a:pt x="11816" y="67912"/>
                </a:cubicBezTo>
                <a:lnTo>
                  <a:pt x="20984" y="67912"/>
                </a:lnTo>
                <a:close/>
                <a:moveTo>
                  <a:pt x="107979" y="35604"/>
                </a:moveTo>
                <a:lnTo>
                  <a:pt x="107979" y="35604"/>
                </a:lnTo>
                <a:cubicBezTo>
                  <a:pt x="113887" y="29230"/>
                  <a:pt x="113887" y="29230"/>
                  <a:pt x="113887" y="29230"/>
                </a:cubicBezTo>
                <a:cubicBezTo>
                  <a:pt x="113887" y="29230"/>
                  <a:pt x="113887" y="25934"/>
                  <a:pt x="113887" y="22857"/>
                </a:cubicBezTo>
                <a:cubicBezTo>
                  <a:pt x="110831" y="22857"/>
                  <a:pt x="110831" y="22857"/>
                  <a:pt x="107979" y="22857"/>
                </a:cubicBezTo>
                <a:cubicBezTo>
                  <a:pt x="101867" y="29230"/>
                  <a:pt x="101867" y="29230"/>
                  <a:pt x="101867" y="29230"/>
                </a:cubicBezTo>
                <a:cubicBezTo>
                  <a:pt x="101867" y="32527"/>
                  <a:pt x="101867" y="35604"/>
                  <a:pt x="101867" y="35604"/>
                </a:cubicBezTo>
                <a:cubicBezTo>
                  <a:pt x="104923" y="38901"/>
                  <a:pt x="104923" y="38901"/>
                  <a:pt x="107979" y="35604"/>
                </a:cubicBezTo>
                <a:close/>
                <a:moveTo>
                  <a:pt x="59898" y="16263"/>
                </a:moveTo>
                <a:lnTo>
                  <a:pt x="59898" y="16263"/>
                </a:lnTo>
                <a:cubicBezTo>
                  <a:pt x="62954" y="16263"/>
                  <a:pt x="62954" y="16263"/>
                  <a:pt x="62954" y="12967"/>
                </a:cubicBezTo>
                <a:cubicBezTo>
                  <a:pt x="62954" y="3296"/>
                  <a:pt x="62954" y="3296"/>
                  <a:pt x="62954" y="3296"/>
                </a:cubicBezTo>
                <a:cubicBezTo>
                  <a:pt x="62954" y="3296"/>
                  <a:pt x="62954" y="0"/>
                  <a:pt x="59898" y="0"/>
                </a:cubicBezTo>
                <a:cubicBezTo>
                  <a:pt x="56842" y="0"/>
                  <a:pt x="56842" y="3296"/>
                  <a:pt x="56842" y="3296"/>
                </a:cubicBezTo>
                <a:cubicBezTo>
                  <a:pt x="56842" y="12967"/>
                  <a:pt x="56842" y="12967"/>
                  <a:pt x="56842" y="12967"/>
                </a:cubicBezTo>
                <a:cubicBezTo>
                  <a:pt x="56842" y="16263"/>
                  <a:pt x="56842" y="16263"/>
                  <a:pt x="59898" y="16263"/>
                </a:cubicBezTo>
                <a:close/>
                <a:moveTo>
                  <a:pt x="98811" y="113406"/>
                </a:moveTo>
                <a:lnTo>
                  <a:pt x="98811" y="113406"/>
                </a:lnTo>
                <a:cubicBezTo>
                  <a:pt x="20984" y="113406"/>
                  <a:pt x="20984" y="113406"/>
                  <a:pt x="20984" y="113406"/>
                </a:cubicBezTo>
                <a:cubicBezTo>
                  <a:pt x="17928" y="113406"/>
                  <a:pt x="14872" y="113406"/>
                  <a:pt x="14872" y="116483"/>
                </a:cubicBezTo>
                <a:cubicBezTo>
                  <a:pt x="14872" y="119780"/>
                  <a:pt x="17928" y="119780"/>
                  <a:pt x="20984" y="119780"/>
                </a:cubicBezTo>
                <a:cubicBezTo>
                  <a:pt x="98811" y="119780"/>
                  <a:pt x="98811" y="119780"/>
                  <a:pt x="98811" y="119780"/>
                </a:cubicBezTo>
                <a:cubicBezTo>
                  <a:pt x="101867" y="119780"/>
                  <a:pt x="104923" y="119780"/>
                  <a:pt x="104923" y="116483"/>
                </a:cubicBezTo>
                <a:cubicBezTo>
                  <a:pt x="104923" y="113406"/>
                  <a:pt x="101867" y="113406"/>
                  <a:pt x="98811" y="113406"/>
                </a:cubicBezTo>
                <a:close/>
                <a:moveTo>
                  <a:pt x="116943" y="77802"/>
                </a:moveTo>
                <a:lnTo>
                  <a:pt x="116943" y="77802"/>
                </a:lnTo>
                <a:cubicBezTo>
                  <a:pt x="2852" y="77802"/>
                  <a:pt x="2852" y="77802"/>
                  <a:pt x="2852" y="77802"/>
                </a:cubicBezTo>
                <a:lnTo>
                  <a:pt x="0" y="80879"/>
                </a:lnTo>
                <a:cubicBezTo>
                  <a:pt x="0" y="84175"/>
                  <a:pt x="2852" y="87472"/>
                  <a:pt x="2852" y="87472"/>
                </a:cubicBezTo>
                <a:cubicBezTo>
                  <a:pt x="116943" y="87472"/>
                  <a:pt x="116943" y="87472"/>
                  <a:pt x="116943" y="87472"/>
                </a:cubicBezTo>
                <a:cubicBezTo>
                  <a:pt x="116943" y="87472"/>
                  <a:pt x="119796" y="84175"/>
                  <a:pt x="119796" y="80879"/>
                </a:cubicBezTo>
                <a:lnTo>
                  <a:pt x="116943" y="77802"/>
                </a:lnTo>
                <a:close/>
                <a:moveTo>
                  <a:pt x="11816" y="35604"/>
                </a:moveTo>
                <a:lnTo>
                  <a:pt x="11816" y="35604"/>
                </a:lnTo>
                <a:cubicBezTo>
                  <a:pt x="14872" y="38901"/>
                  <a:pt x="14872" y="38901"/>
                  <a:pt x="17928" y="35604"/>
                </a:cubicBezTo>
                <a:cubicBezTo>
                  <a:pt x="17928" y="35604"/>
                  <a:pt x="17928" y="32527"/>
                  <a:pt x="17928" y="29230"/>
                </a:cubicBezTo>
                <a:cubicBezTo>
                  <a:pt x="11816" y="22857"/>
                  <a:pt x="11816" y="22857"/>
                  <a:pt x="11816" y="22857"/>
                </a:cubicBezTo>
                <a:cubicBezTo>
                  <a:pt x="8964" y="22857"/>
                  <a:pt x="8964" y="22857"/>
                  <a:pt x="5908" y="22857"/>
                </a:cubicBezTo>
                <a:cubicBezTo>
                  <a:pt x="5908" y="25934"/>
                  <a:pt x="5908" y="29230"/>
                  <a:pt x="5908" y="29230"/>
                </a:cubicBezTo>
                <a:lnTo>
                  <a:pt x="11816" y="35604"/>
                </a:lnTo>
                <a:close/>
                <a:moveTo>
                  <a:pt x="110831" y="93846"/>
                </a:moveTo>
                <a:lnTo>
                  <a:pt x="110831" y="93846"/>
                </a:lnTo>
                <a:cubicBezTo>
                  <a:pt x="8964" y="93846"/>
                  <a:pt x="8964" y="93846"/>
                  <a:pt x="8964" y="93846"/>
                </a:cubicBezTo>
                <a:cubicBezTo>
                  <a:pt x="5908" y="93846"/>
                  <a:pt x="2852" y="97142"/>
                  <a:pt x="2852" y="100439"/>
                </a:cubicBezTo>
                <a:cubicBezTo>
                  <a:pt x="2852" y="100439"/>
                  <a:pt x="5908" y="103736"/>
                  <a:pt x="8964" y="103736"/>
                </a:cubicBezTo>
                <a:cubicBezTo>
                  <a:pt x="110831" y="103736"/>
                  <a:pt x="110831" y="103736"/>
                  <a:pt x="110831" y="103736"/>
                </a:cubicBezTo>
                <a:cubicBezTo>
                  <a:pt x="113887" y="103736"/>
                  <a:pt x="116943" y="100439"/>
                  <a:pt x="116943" y="100439"/>
                </a:cubicBezTo>
                <a:cubicBezTo>
                  <a:pt x="116943" y="97142"/>
                  <a:pt x="113887" y="93846"/>
                  <a:pt x="110831" y="93846"/>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40" name="Google Shape;540;p49"/>
          <p:cNvSpPr/>
          <p:nvPr/>
        </p:nvSpPr>
        <p:spPr>
          <a:xfrm>
            <a:off x="7100427" y="1621678"/>
            <a:ext cx="283966" cy="185242"/>
          </a:xfrm>
          <a:custGeom>
            <a:rect b="b" l="l" r="r" t="t"/>
            <a:pathLst>
              <a:path extrusionOk="0" h="120000" w="120000">
                <a:moveTo>
                  <a:pt x="60000" y="22872"/>
                </a:moveTo>
                <a:lnTo>
                  <a:pt x="60000" y="22872"/>
                </a:lnTo>
                <a:cubicBezTo>
                  <a:pt x="63050" y="22872"/>
                  <a:pt x="63050" y="18485"/>
                  <a:pt x="63050" y="18485"/>
                </a:cubicBezTo>
                <a:cubicBezTo>
                  <a:pt x="63050" y="4386"/>
                  <a:pt x="63050" y="4386"/>
                  <a:pt x="63050" y="4386"/>
                </a:cubicBezTo>
                <a:cubicBezTo>
                  <a:pt x="63050" y="0"/>
                  <a:pt x="63050" y="0"/>
                  <a:pt x="60000" y="0"/>
                </a:cubicBezTo>
                <a:cubicBezTo>
                  <a:pt x="56949" y="0"/>
                  <a:pt x="56949" y="0"/>
                  <a:pt x="56949" y="4386"/>
                </a:cubicBezTo>
                <a:cubicBezTo>
                  <a:pt x="56949" y="18485"/>
                  <a:pt x="56949" y="18485"/>
                  <a:pt x="56949" y="18485"/>
                </a:cubicBezTo>
                <a:cubicBezTo>
                  <a:pt x="56949" y="18485"/>
                  <a:pt x="56949" y="22872"/>
                  <a:pt x="60000" y="22872"/>
                </a:cubicBezTo>
                <a:close/>
                <a:moveTo>
                  <a:pt x="107796" y="50757"/>
                </a:moveTo>
                <a:lnTo>
                  <a:pt x="107796" y="50757"/>
                </a:lnTo>
                <a:cubicBezTo>
                  <a:pt x="113898" y="41357"/>
                  <a:pt x="113898" y="41357"/>
                  <a:pt x="113898" y="41357"/>
                </a:cubicBezTo>
                <a:cubicBezTo>
                  <a:pt x="113898" y="36657"/>
                  <a:pt x="113898" y="36657"/>
                  <a:pt x="113898" y="32271"/>
                </a:cubicBezTo>
                <a:cubicBezTo>
                  <a:pt x="110847" y="32271"/>
                  <a:pt x="110847" y="32271"/>
                  <a:pt x="107796" y="32271"/>
                </a:cubicBezTo>
                <a:cubicBezTo>
                  <a:pt x="101898" y="41357"/>
                  <a:pt x="101898" y="41357"/>
                  <a:pt x="101898" y="41357"/>
                </a:cubicBezTo>
                <a:cubicBezTo>
                  <a:pt x="101898" y="46057"/>
                  <a:pt x="101898" y="46057"/>
                  <a:pt x="101898" y="50757"/>
                </a:cubicBezTo>
                <a:cubicBezTo>
                  <a:pt x="104949" y="50757"/>
                  <a:pt x="104949" y="50757"/>
                  <a:pt x="107796" y="50757"/>
                </a:cubicBezTo>
                <a:close/>
                <a:moveTo>
                  <a:pt x="12000" y="50757"/>
                </a:moveTo>
                <a:lnTo>
                  <a:pt x="12000" y="50757"/>
                </a:lnTo>
                <a:cubicBezTo>
                  <a:pt x="15050" y="50757"/>
                  <a:pt x="15050" y="50757"/>
                  <a:pt x="18101" y="50757"/>
                </a:cubicBezTo>
                <a:cubicBezTo>
                  <a:pt x="18101" y="46057"/>
                  <a:pt x="18101" y="46057"/>
                  <a:pt x="18101" y="41357"/>
                </a:cubicBezTo>
                <a:cubicBezTo>
                  <a:pt x="12000" y="32271"/>
                  <a:pt x="12000" y="32271"/>
                  <a:pt x="12000" y="32271"/>
                </a:cubicBezTo>
                <a:cubicBezTo>
                  <a:pt x="9152" y="32271"/>
                  <a:pt x="9152" y="32271"/>
                  <a:pt x="6101" y="32271"/>
                </a:cubicBezTo>
                <a:cubicBezTo>
                  <a:pt x="6101" y="36657"/>
                  <a:pt x="6101" y="36657"/>
                  <a:pt x="6101" y="41357"/>
                </a:cubicBezTo>
                <a:lnTo>
                  <a:pt x="12000" y="50757"/>
                </a:lnTo>
                <a:close/>
                <a:moveTo>
                  <a:pt x="116949" y="110600"/>
                </a:moveTo>
                <a:lnTo>
                  <a:pt x="116949" y="110600"/>
                </a:lnTo>
                <a:cubicBezTo>
                  <a:pt x="3050" y="110600"/>
                  <a:pt x="3050" y="110600"/>
                  <a:pt x="3050" y="110600"/>
                </a:cubicBezTo>
                <a:cubicBezTo>
                  <a:pt x="3050" y="110600"/>
                  <a:pt x="0" y="110600"/>
                  <a:pt x="0" y="115300"/>
                </a:cubicBezTo>
                <a:cubicBezTo>
                  <a:pt x="0" y="119686"/>
                  <a:pt x="3050" y="119686"/>
                  <a:pt x="3050" y="119686"/>
                </a:cubicBezTo>
                <a:cubicBezTo>
                  <a:pt x="116949" y="119686"/>
                  <a:pt x="116949" y="119686"/>
                  <a:pt x="116949" y="119686"/>
                </a:cubicBezTo>
                <a:cubicBezTo>
                  <a:pt x="116949" y="119686"/>
                  <a:pt x="119796" y="119686"/>
                  <a:pt x="119796" y="115300"/>
                </a:cubicBezTo>
                <a:cubicBezTo>
                  <a:pt x="119796" y="110600"/>
                  <a:pt x="116949" y="110600"/>
                  <a:pt x="116949" y="110600"/>
                </a:cubicBezTo>
                <a:close/>
                <a:moveTo>
                  <a:pt x="21152" y="96814"/>
                </a:moveTo>
                <a:lnTo>
                  <a:pt x="21152" y="96814"/>
                </a:lnTo>
                <a:cubicBezTo>
                  <a:pt x="24000" y="69242"/>
                  <a:pt x="42101" y="46057"/>
                  <a:pt x="60000" y="46057"/>
                </a:cubicBezTo>
                <a:cubicBezTo>
                  <a:pt x="77898" y="46057"/>
                  <a:pt x="96000" y="69242"/>
                  <a:pt x="98847" y="96814"/>
                </a:cubicBezTo>
                <a:cubicBezTo>
                  <a:pt x="107796" y="96814"/>
                  <a:pt x="107796" y="96814"/>
                  <a:pt x="107796" y="96814"/>
                </a:cubicBezTo>
                <a:cubicBezTo>
                  <a:pt x="104949" y="59843"/>
                  <a:pt x="84000" y="36657"/>
                  <a:pt x="60000" y="36657"/>
                </a:cubicBezTo>
                <a:cubicBezTo>
                  <a:pt x="36000" y="36657"/>
                  <a:pt x="15050" y="59843"/>
                  <a:pt x="12000" y="96814"/>
                </a:cubicBezTo>
                <a:lnTo>
                  <a:pt x="21152" y="96814"/>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41" name="Google Shape;541;p49"/>
          <p:cNvSpPr/>
          <p:nvPr/>
        </p:nvSpPr>
        <p:spPr>
          <a:xfrm>
            <a:off x="6597754" y="1579337"/>
            <a:ext cx="305131" cy="305210"/>
          </a:xfrm>
          <a:custGeom>
            <a:rect b="b" l="l" r="r" t="t"/>
            <a:pathLst>
              <a:path extrusionOk="0" h="120000" w="120000">
                <a:moveTo>
                  <a:pt x="50157" y="100315"/>
                </a:moveTo>
                <a:lnTo>
                  <a:pt x="50157" y="100315"/>
                </a:lnTo>
                <a:cubicBezTo>
                  <a:pt x="47507" y="100315"/>
                  <a:pt x="44668" y="103154"/>
                  <a:pt x="44668" y="105993"/>
                </a:cubicBezTo>
                <a:cubicBezTo>
                  <a:pt x="44668" y="117160"/>
                  <a:pt x="44668" y="117160"/>
                  <a:pt x="44668" y="117160"/>
                </a:cubicBezTo>
                <a:cubicBezTo>
                  <a:pt x="44668" y="117160"/>
                  <a:pt x="47507" y="119810"/>
                  <a:pt x="50157" y="119810"/>
                </a:cubicBezTo>
                <a:lnTo>
                  <a:pt x="52996" y="117160"/>
                </a:lnTo>
                <a:cubicBezTo>
                  <a:pt x="52996" y="105993"/>
                  <a:pt x="52996" y="105993"/>
                  <a:pt x="52996" y="105993"/>
                </a:cubicBezTo>
                <a:cubicBezTo>
                  <a:pt x="52996" y="103154"/>
                  <a:pt x="50157" y="100315"/>
                  <a:pt x="50157" y="100315"/>
                </a:cubicBezTo>
                <a:close/>
                <a:moveTo>
                  <a:pt x="28012" y="100315"/>
                </a:moveTo>
                <a:lnTo>
                  <a:pt x="28012" y="100315"/>
                </a:lnTo>
                <a:cubicBezTo>
                  <a:pt x="25173" y="100315"/>
                  <a:pt x="22334" y="103154"/>
                  <a:pt x="22334" y="105993"/>
                </a:cubicBezTo>
                <a:cubicBezTo>
                  <a:pt x="22334" y="117160"/>
                  <a:pt x="22334" y="117160"/>
                  <a:pt x="22334" y="117160"/>
                </a:cubicBezTo>
                <a:cubicBezTo>
                  <a:pt x="22334" y="117160"/>
                  <a:pt x="25173" y="119810"/>
                  <a:pt x="28012" y="119810"/>
                </a:cubicBezTo>
                <a:lnTo>
                  <a:pt x="30662" y="117160"/>
                </a:lnTo>
                <a:cubicBezTo>
                  <a:pt x="30662" y="105993"/>
                  <a:pt x="30662" y="105993"/>
                  <a:pt x="30662" y="105993"/>
                </a:cubicBezTo>
                <a:cubicBezTo>
                  <a:pt x="30662" y="103154"/>
                  <a:pt x="28012" y="100315"/>
                  <a:pt x="28012" y="100315"/>
                </a:cubicBezTo>
                <a:close/>
                <a:moveTo>
                  <a:pt x="72492" y="100315"/>
                </a:moveTo>
                <a:lnTo>
                  <a:pt x="72492" y="100315"/>
                </a:lnTo>
                <a:cubicBezTo>
                  <a:pt x="69842" y="100315"/>
                  <a:pt x="66813" y="103154"/>
                  <a:pt x="66813" y="105993"/>
                </a:cubicBezTo>
                <a:cubicBezTo>
                  <a:pt x="66813" y="117160"/>
                  <a:pt x="66813" y="117160"/>
                  <a:pt x="66813" y="117160"/>
                </a:cubicBezTo>
                <a:cubicBezTo>
                  <a:pt x="66813" y="117160"/>
                  <a:pt x="69842" y="119810"/>
                  <a:pt x="72492" y="119810"/>
                </a:cubicBezTo>
                <a:lnTo>
                  <a:pt x="75331" y="117160"/>
                </a:lnTo>
                <a:cubicBezTo>
                  <a:pt x="75331" y="105993"/>
                  <a:pt x="75331" y="105993"/>
                  <a:pt x="75331" y="105993"/>
                </a:cubicBezTo>
                <a:cubicBezTo>
                  <a:pt x="75331" y="103154"/>
                  <a:pt x="72492" y="100315"/>
                  <a:pt x="72492" y="100315"/>
                </a:cubicBezTo>
                <a:close/>
                <a:moveTo>
                  <a:pt x="94826" y="100315"/>
                </a:moveTo>
                <a:lnTo>
                  <a:pt x="94826" y="100315"/>
                </a:lnTo>
                <a:cubicBezTo>
                  <a:pt x="91987" y="100315"/>
                  <a:pt x="89148" y="103154"/>
                  <a:pt x="89148" y="105993"/>
                </a:cubicBezTo>
                <a:cubicBezTo>
                  <a:pt x="89148" y="117160"/>
                  <a:pt x="89148" y="117160"/>
                  <a:pt x="89148" y="117160"/>
                </a:cubicBezTo>
                <a:cubicBezTo>
                  <a:pt x="89148" y="117160"/>
                  <a:pt x="91987" y="119810"/>
                  <a:pt x="94826" y="119810"/>
                </a:cubicBezTo>
                <a:lnTo>
                  <a:pt x="97665" y="117160"/>
                </a:lnTo>
                <a:cubicBezTo>
                  <a:pt x="97665" y="105993"/>
                  <a:pt x="97665" y="105993"/>
                  <a:pt x="97665" y="105993"/>
                </a:cubicBezTo>
                <a:cubicBezTo>
                  <a:pt x="97665" y="103154"/>
                  <a:pt x="94826" y="100315"/>
                  <a:pt x="94826" y="100315"/>
                </a:cubicBezTo>
                <a:close/>
                <a:moveTo>
                  <a:pt x="86498" y="19495"/>
                </a:moveTo>
                <a:lnTo>
                  <a:pt x="86498" y="19495"/>
                </a:lnTo>
                <a:cubicBezTo>
                  <a:pt x="80820" y="8328"/>
                  <a:pt x="69842" y="0"/>
                  <a:pt x="55835" y="0"/>
                </a:cubicBezTo>
                <a:cubicBezTo>
                  <a:pt x="38990" y="0"/>
                  <a:pt x="25173" y="14006"/>
                  <a:pt x="22334" y="30662"/>
                </a:cubicBezTo>
                <a:cubicBezTo>
                  <a:pt x="11167" y="36340"/>
                  <a:pt x="0" y="47507"/>
                  <a:pt x="0" y="61324"/>
                </a:cubicBezTo>
                <a:cubicBezTo>
                  <a:pt x="0" y="75331"/>
                  <a:pt x="14006" y="89148"/>
                  <a:pt x="30662" y="89148"/>
                </a:cubicBezTo>
                <a:cubicBezTo>
                  <a:pt x="30662" y="89148"/>
                  <a:pt x="80820" y="89148"/>
                  <a:pt x="83659" y="89148"/>
                </a:cubicBezTo>
                <a:cubicBezTo>
                  <a:pt x="103154" y="89148"/>
                  <a:pt x="119810" y="75331"/>
                  <a:pt x="119810" y="55835"/>
                </a:cubicBezTo>
                <a:cubicBezTo>
                  <a:pt x="119810" y="36340"/>
                  <a:pt x="105993" y="19495"/>
                  <a:pt x="86498" y="19495"/>
                </a:cubicBezTo>
                <a:close/>
                <a:moveTo>
                  <a:pt x="83659" y="83659"/>
                </a:moveTo>
                <a:lnTo>
                  <a:pt x="83659" y="83659"/>
                </a:lnTo>
                <a:cubicBezTo>
                  <a:pt x="80820" y="83659"/>
                  <a:pt x="30662" y="83659"/>
                  <a:pt x="30662" y="83659"/>
                </a:cubicBezTo>
                <a:cubicBezTo>
                  <a:pt x="30662" y="83659"/>
                  <a:pt x="8328" y="80820"/>
                  <a:pt x="8328" y="61324"/>
                </a:cubicBezTo>
                <a:cubicBezTo>
                  <a:pt x="8328" y="50157"/>
                  <a:pt x="19495" y="38990"/>
                  <a:pt x="30662" y="38990"/>
                </a:cubicBezTo>
                <a:cubicBezTo>
                  <a:pt x="30662" y="22334"/>
                  <a:pt x="41829" y="8328"/>
                  <a:pt x="55835" y="8328"/>
                </a:cubicBezTo>
                <a:cubicBezTo>
                  <a:pt x="69842" y="8328"/>
                  <a:pt x="77981" y="16845"/>
                  <a:pt x="80820" y="28012"/>
                </a:cubicBezTo>
                <a:cubicBezTo>
                  <a:pt x="100315" y="25173"/>
                  <a:pt x="111482" y="41829"/>
                  <a:pt x="111482" y="52996"/>
                </a:cubicBezTo>
                <a:cubicBezTo>
                  <a:pt x="114321" y="69842"/>
                  <a:pt x="94826" y="83659"/>
                  <a:pt x="83659" y="83659"/>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42" name="Google Shape;542;p49"/>
          <p:cNvSpPr/>
          <p:nvPr/>
        </p:nvSpPr>
        <p:spPr>
          <a:xfrm>
            <a:off x="6102139" y="1579337"/>
            <a:ext cx="296312" cy="227583"/>
          </a:xfrm>
          <a:custGeom>
            <a:rect b="b" l="l" r="r" t="t"/>
            <a:pathLst>
              <a:path extrusionOk="0" h="120000" w="120000">
                <a:moveTo>
                  <a:pt x="71340" y="56186"/>
                </a:moveTo>
                <a:lnTo>
                  <a:pt x="71340" y="56186"/>
                </a:lnTo>
                <a:cubicBezTo>
                  <a:pt x="56995" y="56186"/>
                  <a:pt x="56995" y="56186"/>
                  <a:pt x="56995" y="56186"/>
                </a:cubicBezTo>
                <a:cubicBezTo>
                  <a:pt x="62810" y="33813"/>
                  <a:pt x="62810" y="33813"/>
                  <a:pt x="62810" y="33813"/>
                </a:cubicBezTo>
                <a:cubicBezTo>
                  <a:pt x="62810" y="33813"/>
                  <a:pt x="62810" y="30000"/>
                  <a:pt x="59903" y="30000"/>
                </a:cubicBezTo>
                <a:cubicBezTo>
                  <a:pt x="56995" y="26186"/>
                  <a:pt x="56995" y="30000"/>
                  <a:pt x="54281" y="30000"/>
                </a:cubicBezTo>
                <a:cubicBezTo>
                  <a:pt x="45557" y="60000"/>
                  <a:pt x="45557" y="60000"/>
                  <a:pt x="45557" y="60000"/>
                </a:cubicBezTo>
                <a:lnTo>
                  <a:pt x="45557" y="63813"/>
                </a:lnTo>
                <a:lnTo>
                  <a:pt x="48465" y="67372"/>
                </a:lnTo>
                <a:cubicBezTo>
                  <a:pt x="65718" y="67372"/>
                  <a:pt x="65718" y="67372"/>
                  <a:pt x="65718" y="67372"/>
                </a:cubicBezTo>
                <a:cubicBezTo>
                  <a:pt x="56995" y="89745"/>
                  <a:pt x="56995" y="89745"/>
                  <a:pt x="56995" y="89745"/>
                </a:cubicBezTo>
                <a:cubicBezTo>
                  <a:pt x="54281" y="89745"/>
                  <a:pt x="56995" y="93813"/>
                  <a:pt x="56995" y="97372"/>
                </a:cubicBezTo>
                <a:cubicBezTo>
                  <a:pt x="59903" y="97372"/>
                  <a:pt x="62810" y="97372"/>
                  <a:pt x="62810" y="93813"/>
                </a:cubicBezTo>
                <a:cubicBezTo>
                  <a:pt x="62810" y="93813"/>
                  <a:pt x="74054" y="63813"/>
                  <a:pt x="74054" y="60000"/>
                </a:cubicBezTo>
                <a:cubicBezTo>
                  <a:pt x="74054" y="60000"/>
                  <a:pt x="74054" y="56186"/>
                  <a:pt x="71340" y="56186"/>
                </a:cubicBezTo>
                <a:close/>
                <a:moveTo>
                  <a:pt x="85492" y="26186"/>
                </a:moveTo>
                <a:lnTo>
                  <a:pt x="85492" y="26186"/>
                </a:lnTo>
                <a:cubicBezTo>
                  <a:pt x="79870" y="11186"/>
                  <a:pt x="68432" y="0"/>
                  <a:pt x="56995" y="0"/>
                </a:cubicBezTo>
                <a:cubicBezTo>
                  <a:pt x="37027" y="0"/>
                  <a:pt x="22875" y="18813"/>
                  <a:pt x="22875" y="41186"/>
                </a:cubicBezTo>
                <a:cubicBezTo>
                  <a:pt x="8529" y="48813"/>
                  <a:pt x="0" y="63813"/>
                  <a:pt x="0" y="82372"/>
                </a:cubicBezTo>
                <a:cubicBezTo>
                  <a:pt x="0" y="101186"/>
                  <a:pt x="11437" y="119745"/>
                  <a:pt x="28497" y="119745"/>
                </a:cubicBezTo>
                <a:lnTo>
                  <a:pt x="82778" y="119745"/>
                </a:lnTo>
                <a:cubicBezTo>
                  <a:pt x="102746" y="119745"/>
                  <a:pt x="119806" y="101186"/>
                  <a:pt x="119806" y="75000"/>
                </a:cubicBezTo>
                <a:cubicBezTo>
                  <a:pt x="119806" y="48813"/>
                  <a:pt x="105460" y="26186"/>
                  <a:pt x="85492" y="26186"/>
                </a:cubicBezTo>
                <a:close/>
                <a:moveTo>
                  <a:pt x="82778" y="112372"/>
                </a:moveTo>
                <a:lnTo>
                  <a:pt x="82778" y="112372"/>
                </a:lnTo>
                <a:lnTo>
                  <a:pt x="28497" y="112372"/>
                </a:lnTo>
                <a:cubicBezTo>
                  <a:pt x="28497" y="112372"/>
                  <a:pt x="5621" y="108559"/>
                  <a:pt x="5621" y="82372"/>
                </a:cubicBezTo>
                <a:cubicBezTo>
                  <a:pt x="5621" y="67372"/>
                  <a:pt x="17059" y="52372"/>
                  <a:pt x="28497" y="52372"/>
                </a:cubicBezTo>
                <a:cubicBezTo>
                  <a:pt x="28497" y="30000"/>
                  <a:pt x="39935" y="11186"/>
                  <a:pt x="56995" y="11186"/>
                </a:cubicBezTo>
                <a:cubicBezTo>
                  <a:pt x="68432" y="11186"/>
                  <a:pt x="76962" y="22627"/>
                  <a:pt x="79870" y="37627"/>
                </a:cubicBezTo>
                <a:cubicBezTo>
                  <a:pt x="99838" y="33813"/>
                  <a:pt x="111276" y="56186"/>
                  <a:pt x="114184" y="71186"/>
                </a:cubicBezTo>
                <a:cubicBezTo>
                  <a:pt x="114184" y="93813"/>
                  <a:pt x="96930" y="112372"/>
                  <a:pt x="82778" y="112372"/>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43" name="Google Shape;543;p49"/>
          <p:cNvSpPr/>
          <p:nvPr/>
        </p:nvSpPr>
        <p:spPr>
          <a:xfrm>
            <a:off x="5553607" y="5012511"/>
            <a:ext cx="296312" cy="305210"/>
          </a:xfrm>
          <a:custGeom>
            <a:rect b="b" l="l" r="r" t="t"/>
            <a:pathLst>
              <a:path extrusionOk="0" h="120000" w="120000">
                <a:moveTo>
                  <a:pt x="62810" y="97511"/>
                </a:moveTo>
                <a:lnTo>
                  <a:pt x="62810" y="97511"/>
                </a:lnTo>
                <a:cubicBezTo>
                  <a:pt x="62810" y="97511"/>
                  <a:pt x="59903" y="97511"/>
                  <a:pt x="59903" y="100157"/>
                </a:cubicBezTo>
                <a:cubicBezTo>
                  <a:pt x="59903" y="102992"/>
                  <a:pt x="62810" y="102992"/>
                  <a:pt x="62810" y="102992"/>
                </a:cubicBezTo>
                <a:cubicBezTo>
                  <a:pt x="65718" y="102992"/>
                  <a:pt x="68432" y="102992"/>
                  <a:pt x="68432" y="100157"/>
                </a:cubicBezTo>
                <a:cubicBezTo>
                  <a:pt x="68432" y="97511"/>
                  <a:pt x="65718" y="97511"/>
                  <a:pt x="62810" y="97511"/>
                </a:cubicBezTo>
                <a:close/>
                <a:moveTo>
                  <a:pt x="39935" y="97511"/>
                </a:moveTo>
                <a:lnTo>
                  <a:pt x="39935" y="97511"/>
                </a:lnTo>
                <a:cubicBezTo>
                  <a:pt x="39935" y="97511"/>
                  <a:pt x="37027" y="97511"/>
                  <a:pt x="37027" y="100157"/>
                </a:cubicBezTo>
                <a:cubicBezTo>
                  <a:pt x="37027" y="102992"/>
                  <a:pt x="39935" y="102992"/>
                  <a:pt x="39935" y="102992"/>
                </a:cubicBezTo>
                <a:cubicBezTo>
                  <a:pt x="42843" y="102992"/>
                  <a:pt x="45751" y="102992"/>
                  <a:pt x="45751" y="100157"/>
                </a:cubicBezTo>
                <a:cubicBezTo>
                  <a:pt x="45751" y="97511"/>
                  <a:pt x="42843" y="97511"/>
                  <a:pt x="39935" y="97511"/>
                </a:cubicBezTo>
                <a:close/>
                <a:moveTo>
                  <a:pt x="48465" y="111307"/>
                </a:moveTo>
                <a:lnTo>
                  <a:pt x="48465" y="111307"/>
                </a:lnTo>
                <a:cubicBezTo>
                  <a:pt x="45751" y="111307"/>
                  <a:pt x="45751" y="114141"/>
                  <a:pt x="45751" y="114141"/>
                </a:cubicBezTo>
                <a:cubicBezTo>
                  <a:pt x="45751" y="116976"/>
                  <a:pt x="45751" y="119811"/>
                  <a:pt x="48465" y="119811"/>
                </a:cubicBezTo>
                <a:cubicBezTo>
                  <a:pt x="51373" y="119811"/>
                  <a:pt x="51373" y="116976"/>
                  <a:pt x="51373" y="114141"/>
                </a:cubicBezTo>
                <a:cubicBezTo>
                  <a:pt x="51373" y="114141"/>
                  <a:pt x="51373" y="111307"/>
                  <a:pt x="48465" y="111307"/>
                </a:cubicBezTo>
                <a:close/>
                <a:moveTo>
                  <a:pt x="71340" y="111307"/>
                </a:moveTo>
                <a:lnTo>
                  <a:pt x="71340" y="111307"/>
                </a:lnTo>
                <a:cubicBezTo>
                  <a:pt x="68432" y="111307"/>
                  <a:pt x="68432" y="114141"/>
                  <a:pt x="68432" y="114141"/>
                </a:cubicBezTo>
                <a:cubicBezTo>
                  <a:pt x="68432" y="116976"/>
                  <a:pt x="68432" y="119811"/>
                  <a:pt x="71340" y="119811"/>
                </a:cubicBezTo>
                <a:cubicBezTo>
                  <a:pt x="74248" y="119811"/>
                  <a:pt x="74248" y="116976"/>
                  <a:pt x="74248" y="114141"/>
                </a:cubicBezTo>
                <a:cubicBezTo>
                  <a:pt x="74248" y="114141"/>
                  <a:pt x="74248" y="111307"/>
                  <a:pt x="71340" y="111307"/>
                </a:cubicBezTo>
                <a:close/>
                <a:moveTo>
                  <a:pt x="85492" y="97511"/>
                </a:moveTo>
                <a:lnTo>
                  <a:pt x="85492" y="97511"/>
                </a:lnTo>
                <a:cubicBezTo>
                  <a:pt x="85492" y="97511"/>
                  <a:pt x="82778" y="97511"/>
                  <a:pt x="82778" y="100157"/>
                </a:cubicBezTo>
                <a:cubicBezTo>
                  <a:pt x="82778" y="102992"/>
                  <a:pt x="85492" y="102992"/>
                  <a:pt x="85492" y="102992"/>
                </a:cubicBezTo>
                <a:cubicBezTo>
                  <a:pt x="88594" y="102992"/>
                  <a:pt x="91308" y="102992"/>
                  <a:pt x="91308" y="100157"/>
                </a:cubicBezTo>
                <a:cubicBezTo>
                  <a:pt x="91308" y="97511"/>
                  <a:pt x="88594" y="97511"/>
                  <a:pt x="85492" y="97511"/>
                </a:cubicBezTo>
                <a:close/>
                <a:moveTo>
                  <a:pt x="85492" y="19653"/>
                </a:moveTo>
                <a:lnTo>
                  <a:pt x="85492" y="19653"/>
                </a:lnTo>
                <a:cubicBezTo>
                  <a:pt x="79870" y="8503"/>
                  <a:pt x="68432" y="0"/>
                  <a:pt x="56995" y="0"/>
                </a:cubicBezTo>
                <a:cubicBezTo>
                  <a:pt x="37027" y="0"/>
                  <a:pt x="22875" y="13984"/>
                  <a:pt x="22875" y="30803"/>
                </a:cubicBezTo>
                <a:cubicBezTo>
                  <a:pt x="8529" y="33448"/>
                  <a:pt x="0" y="47433"/>
                  <a:pt x="0" y="58582"/>
                </a:cubicBezTo>
                <a:cubicBezTo>
                  <a:pt x="0" y="75212"/>
                  <a:pt x="11437" y="89196"/>
                  <a:pt x="28497" y="89196"/>
                </a:cubicBezTo>
                <a:lnTo>
                  <a:pt x="85492" y="89196"/>
                </a:lnTo>
                <a:cubicBezTo>
                  <a:pt x="105654" y="89196"/>
                  <a:pt x="119806" y="72377"/>
                  <a:pt x="119806" y="52913"/>
                </a:cubicBezTo>
                <a:cubicBezTo>
                  <a:pt x="119806" y="33448"/>
                  <a:pt x="105654" y="19653"/>
                  <a:pt x="85492" y="19653"/>
                </a:cubicBezTo>
                <a:close/>
                <a:moveTo>
                  <a:pt x="82778" y="80692"/>
                </a:moveTo>
                <a:lnTo>
                  <a:pt x="82778" y="80692"/>
                </a:lnTo>
                <a:lnTo>
                  <a:pt x="34313" y="80692"/>
                </a:lnTo>
                <a:cubicBezTo>
                  <a:pt x="14345" y="80692"/>
                  <a:pt x="5621" y="66897"/>
                  <a:pt x="5621" y="58582"/>
                </a:cubicBezTo>
                <a:cubicBezTo>
                  <a:pt x="5621" y="50267"/>
                  <a:pt x="17059" y="39118"/>
                  <a:pt x="28497" y="36283"/>
                </a:cubicBezTo>
                <a:cubicBezTo>
                  <a:pt x="28497" y="22299"/>
                  <a:pt x="39935" y="8503"/>
                  <a:pt x="56995" y="8503"/>
                </a:cubicBezTo>
                <a:cubicBezTo>
                  <a:pt x="68432" y="8503"/>
                  <a:pt x="77156" y="13984"/>
                  <a:pt x="79870" y="25133"/>
                </a:cubicBezTo>
                <a:cubicBezTo>
                  <a:pt x="99838" y="25133"/>
                  <a:pt x="114184" y="36283"/>
                  <a:pt x="114184" y="52913"/>
                </a:cubicBezTo>
                <a:cubicBezTo>
                  <a:pt x="114184" y="66897"/>
                  <a:pt x="102746" y="80692"/>
                  <a:pt x="82778" y="80692"/>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44" name="Google Shape;544;p49"/>
          <p:cNvSpPr/>
          <p:nvPr/>
        </p:nvSpPr>
        <p:spPr>
          <a:xfrm>
            <a:off x="5072101" y="5046031"/>
            <a:ext cx="296312" cy="227585"/>
          </a:xfrm>
          <a:custGeom>
            <a:rect b="b" l="l" r="r" t="t"/>
            <a:pathLst>
              <a:path extrusionOk="0" h="120000" w="120000">
                <a:moveTo>
                  <a:pt x="85492" y="26186"/>
                </a:moveTo>
                <a:lnTo>
                  <a:pt x="85492" y="26186"/>
                </a:lnTo>
                <a:cubicBezTo>
                  <a:pt x="79870" y="11186"/>
                  <a:pt x="68432" y="0"/>
                  <a:pt x="56995" y="0"/>
                </a:cubicBezTo>
                <a:cubicBezTo>
                  <a:pt x="37027" y="0"/>
                  <a:pt x="22875" y="18813"/>
                  <a:pt x="22875" y="41186"/>
                </a:cubicBezTo>
                <a:cubicBezTo>
                  <a:pt x="8529" y="48813"/>
                  <a:pt x="0" y="63813"/>
                  <a:pt x="0" y="82372"/>
                </a:cubicBezTo>
                <a:cubicBezTo>
                  <a:pt x="0" y="101186"/>
                  <a:pt x="11437" y="119745"/>
                  <a:pt x="28497" y="119745"/>
                </a:cubicBezTo>
                <a:lnTo>
                  <a:pt x="82778" y="119745"/>
                </a:lnTo>
                <a:cubicBezTo>
                  <a:pt x="102746" y="119745"/>
                  <a:pt x="119806" y="101186"/>
                  <a:pt x="119806" y="74745"/>
                </a:cubicBezTo>
                <a:cubicBezTo>
                  <a:pt x="119806" y="48813"/>
                  <a:pt x="105654" y="26186"/>
                  <a:pt x="85492" y="26186"/>
                </a:cubicBezTo>
                <a:close/>
                <a:moveTo>
                  <a:pt x="82778" y="112372"/>
                </a:moveTo>
                <a:lnTo>
                  <a:pt x="82778" y="112372"/>
                </a:lnTo>
                <a:lnTo>
                  <a:pt x="28497" y="112372"/>
                </a:lnTo>
                <a:cubicBezTo>
                  <a:pt x="28497" y="112372"/>
                  <a:pt x="5621" y="108559"/>
                  <a:pt x="5621" y="82372"/>
                </a:cubicBezTo>
                <a:cubicBezTo>
                  <a:pt x="5621" y="67372"/>
                  <a:pt x="17059" y="52372"/>
                  <a:pt x="28497" y="52372"/>
                </a:cubicBezTo>
                <a:cubicBezTo>
                  <a:pt x="28497" y="30000"/>
                  <a:pt x="39935" y="11186"/>
                  <a:pt x="56995" y="11186"/>
                </a:cubicBezTo>
                <a:cubicBezTo>
                  <a:pt x="68432" y="11186"/>
                  <a:pt x="77156" y="22627"/>
                  <a:pt x="79870" y="37372"/>
                </a:cubicBezTo>
                <a:cubicBezTo>
                  <a:pt x="99838" y="33813"/>
                  <a:pt x="111276" y="56186"/>
                  <a:pt x="114184" y="71186"/>
                </a:cubicBezTo>
                <a:cubicBezTo>
                  <a:pt x="114184" y="93559"/>
                  <a:pt x="96930" y="112372"/>
                  <a:pt x="82778" y="112372"/>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45" name="Google Shape;545;p49"/>
          <p:cNvSpPr/>
          <p:nvPr/>
        </p:nvSpPr>
        <p:spPr>
          <a:xfrm>
            <a:off x="4578249" y="5019568"/>
            <a:ext cx="283966" cy="284040"/>
          </a:xfrm>
          <a:custGeom>
            <a:rect b="b" l="l" r="r" t="t"/>
            <a:pathLst>
              <a:path extrusionOk="0" h="120000" w="120000">
                <a:moveTo>
                  <a:pt x="6101" y="0"/>
                </a:moveTo>
                <a:lnTo>
                  <a:pt x="6101" y="0"/>
                </a:lnTo>
                <a:cubicBezTo>
                  <a:pt x="3050" y="0"/>
                  <a:pt x="0" y="3050"/>
                  <a:pt x="0" y="6101"/>
                </a:cubicBezTo>
                <a:cubicBezTo>
                  <a:pt x="0" y="116745"/>
                  <a:pt x="0" y="116745"/>
                  <a:pt x="0" y="116745"/>
                </a:cubicBezTo>
                <a:cubicBezTo>
                  <a:pt x="0" y="119796"/>
                  <a:pt x="3050" y="119796"/>
                  <a:pt x="6101" y="119796"/>
                </a:cubicBezTo>
                <a:cubicBezTo>
                  <a:pt x="6101" y="119796"/>
                  <a:pt x="9152" y="119796"/>
                  <a:pt x="9152" y="116745"/>
                </a:cubicBezTo>
                <a:cubicBezTo>
                  <a:pt x="9152" y="6101"/>
                  <a:pt x="9152" y="6101"/>
                  <a:pt x="9152" y="6101"/>
                </a:cubicBezTo>
                <a:cubicBezTo>
                  <a:pt x="9152" y="3050"/>
                  <a:pt x="6101" y="0"/>
                  <a:pt x="6101" y="0"/>
                </a:cubicBezTo>
                <a:close/>
                <a:moveTo>
                  <a:pt x="113898" y="8949"/>
                </a:moveTo>
                <a:lnTo>
                  <a:pt x="113898" y="8949"/>
                </a:lnTo>
                <a:cubicBezTo>
                  <a:pt x="24000" y="0"/>
                  <a:pt x="24000" y="0"/>
                  <a:pt x="24000" y="0"/>
                </a:cubicBezTo>
                <a:cubicBezTo>
                  <a:pt x="20949" y="0"/>
                  <a:pt x="18101" y="6101"/>
                  <a:pt x="18101" y="8949"/>
                </a:cubicBezTo>
                <a:cubicBezTo>
                  <a:pt x="18101" y="53898"/>
                  <a:pt x="18101" y="53898"/>
                  <a:pt x="18101" y="53898"/>
                </a:cubicBezTo>
                <a:cubicBezTo>
                  <a:pt x="18101" y="56949"/>
                  <a:pt x="20949" y="60000"/>
                  <a:pt x="24000" y="60000"/>
                </a:cubicBezTo>
                <a:cubicBezTo>
                  <a:pt x="113898" y="53898"/>
                  <a:pt x="113898" y="53898"/>
                  <a:pt x="113898" y="53898"/>
                </a:cubicBezTo>
                <a:cubicBezTo>
                  <a:pt x="116745" y="53898"/>
                  <a:pt x="119796" y="48000"/>
                  <a:pt x="119796" y="44949"/>
                </a:cubicBezTo>
                <a:cubicBezTo>
                  <a:pt x="119796" y="18101"/>
                  <a:pt x="119796" y="18101"/>
                  <a:pt x="119796" y="18101"/>
                </a:cubicBezTo>
                <a:cubicBezTo>
                  <a:pt x="119796" y="12000"/>
                  <a:pt x="116745" y="8949"/>
                  <a:pt x="113898" y="8949"/>
                </a:cubicBezTo>
                <a:close/>
                <a:moveTo>
                  <a:pt x="56949" y="51050"/>
                </a:moveTo>
                <a:lnTo>
                  <a:pt x="56949" y="51050"/>
                </a:lnTo>
                <a:cubicBezTo>
                  <a:pt x="30101" y="53898"/>
                  <a:pt x="30101" y="53898"/>
                  <a:pt x="30101" y="53898"/>
                </a:cubicBezTo>
                <a:cubicBezTo>
                  <a:pt x="24000" y="53898"/>
                  <a:pt x="24000" y="51050"/>
                  <a:pt x="24000" y="48000"/>
                </a:cubicBezTo>
                <a:cubicBezTo>
                  <a:pt x="24000" y="12000"/>
                  <a:pt x="24000" y="12000"/>
                  <a:pt x="24000" y="12000"/>
                </a:cubicBezTo>
                <a:cubicBezTo>
                  <a:pt x="24000" y="8949"/>
                  <a:pt x="24000" y="8949"/>
                  <a:pt x="30101" y="8949"/>
                </a:cubicBezTo>
                <a:cubicBezTo>
                  <a:pt x="56949" y="12000"/>
                  <a:pt x="56949" y="12000"/>
                  <a:pt x="56949" y="12000"/>
                </a:cubicBezTo>
                <a:lnTo>
                  <a:pt x="56949" y="51050"/>
                </a:lnTo>
                <a:close/>
                <a:moveTo>
                  <a:pt x="89898" y="48000"/>
                </a:moveTo>
                <a:lnTo>
                  <a:pt x="89898" y="48000"/>
                </a:lnTo>
                <a:cubicBezTo>
                  <a:pt x="65898" y="48000"/>
                  <a:pt x="65898" y="48000"/>
                  <a:pt x="65898" y="48000"/>
                </a:cubicBezTo>
                <a:cubicBezTo>
                  <a:pt x="65898" y="12000"/>
                  <a:pt x="65898" y="12000"/>
                  <a:pt x="65898" y="12000"/>
                </a:cubicBezTo>
                <a:cubicBezTo>
                  <a:pt x="89898" y="15050"/>
                  <a:pt x="89898" y="15050"/>
                  <a:pt x="89898" y="15050"/>
                </a:cubicBezTo>
                <a:lnTo>
                  <a:pt x="89898" y="48000"/>
                </a:lnTo>
                <a:close/>
                <a:moveTo>
                  <a:pt x="113898" y="41898"/>
                </a:moveTo>
                <a:lnTo>
                  <a:pt x="113898" y="41898"/>
                </a:lnTo>
                <a:cubicBezTo>
                  <a:pt x="113898" y="44949"/>
                  <a:pt x="113898" y="44949"/>
                  <a:pt x="107796" y="44949"/>
                </a:cubicBezTo>
                <a:cubicBezTo>
                  <a:pt x="95796" y="44949"/>
                  <a:pt x="95796" y="44949"/>
                  <a:pt x="95796" y="44949"/>
                </a:cubicBezTo>
                <a:cubicBezTo>
                  <a:pt x="95796" y="15050"/>
                  <a:pt x="95796" y="15050"/>
                  <a:pt x="95796" y="15050"/>
                </a:cubicBezTo>
                <a:cubicBezTo>
                  <a:pt x="107796" y="18101"/>
                  <a:pt x="107796" y="18101"/>
                  <a:pt x="107796" y="18101"/>
                </a:cubicBezTo>
                <a:cubicBezTo>
                  <a:pt x="113898" y="18101"/>
                  <a:pt x="113898" y="18101"/>
                  <a:pt x="113898" y="20949"/>
                </a:cubicBezTo>
                <a:lnTo>
                  <a:pt x="113898" y="41898"/>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46" name="Google Shape;546;p49"/>
          <p:cNvSpPr/>
          <p:nvPr/>
        </p:nvSpPr>
        <p:spPr>
          <a:xfrm>
            <a:off x="4098505" y="5012511"/>
            <a:ext cx="268092" cy="305210"/>
          </a:xfrm>
          <a:custGeom>
            <a:rect b="b" l="l" r="r" t="t"/>
            <a:pathLst>
              <a:path extrusionOk="0" h="120000" w="120000">
                <a:moveTo>
                  <a:pt x="100748" y="0"/>
                </a:moveTo>
                <a:lnTo>
                  <a:pt x="100748" y="0"/>
                </a:lnTo>
                <a:cubicBezTo>
                  <a:pt x="19037" y="0"/>
                  <a:pt x="19037" y="0"/>
                  <a:pt x="19037" y="0"/>
                </a:cubicBezTo>
                <a:cubicBezTo>
                  <a:pt x="9411" y="0"/>
                  <a:pt x="0" y="5669"/>
                  <a:pt x="0" y="13984"/>
                </a:cubicBezTo>
                <a:cubicBezTo>
                  <a:pt x="0" y="119811"/>
                  <a:pt x="0" y="119811"/>
                  <a:pt x="0" y="119811"/>
                </a:cubicBezTo>
                <a:cubicBezTo>
                  <a:pt x="9411" y="119811"/>
                  <a:pt x="9411" y="119811"/>
                  <a:pt x="9411" y="119811"/>
                </a:cubicBezTo>
                <a:cubicBezTo>
                  <a:pt x="25240" y="108661"/>
                  <a:pt x="25240" y="108661"/>
                  <a:pt x="25240" y="108661"/>
                </a:cubicBezTo>
                <a:cubicBezTo>
                  <a:pt x="44278" y="119811"/>
                  <a:pt x="44278" y="119811"/>
                  <a:pt x="44278" y="119811"/>
                </a:cubicBezTo>
                <a:cubicBezTo>
                  <a:pt x="59893" y="108661"/>
                  <a:pt x="59893" y="108661"/>
                  <a:pt x="59893" y="108661"/>
                </a:cubicBezTo>
                <a:cubicBezTo>
                  <a:pt x="75721" y="119811"/>
                  <a:pt x="75721" y="119811"/>
                  <a:pt x="75721" y="119811"/>
                </a:cubicBezTo>
                <a:cubicBezTo>
                  <a:pt x="94545" y="108661"/>
                  <a:pt x="94545" y="108661"/>
                  <a:pt x="94545" y="108661"/>
                </a:cubicBezTo>
                <a:cubicBezTo>
                  <a:pt x="110374" y="119811"/>
                  <a:pt x="110374" y="119811"/>
                  <a:pt x="110374" y="119811"/>
                </a:cubicBezTo>
                <a:cubicBezTo>
                  <a:pt x="119786" y="119811"/>
                  <a:pt x="119786" y="119811"/>
                  <a:pt x="119786" y="119811"/>
                </a:cubicBezTo>
                <a:cubicBezTo>
                  <a:pt x="119786" y="13984"/>
                  <a:pt x="119786" y="13984"/>
                  <a:pt x="119786" y="13984"/>
                </a:cubicBezTo>
                <a:cubicBezTo>
                  <a:pt x="119786" y="5669"/>
                  <a:pt x="110374" y="0"/>
                  <a:pt x="100748" y="0"/>
                </a:cubicBezTo>
                <a:close/>
                <a:moveTo>
                  <a:pt x="110374" y="111307"/>
                </a:moveTo>
                <a:lnTo>
                  <a:pt x="110374" y="111307"/>
                </a:lnTo>
                <a:cubicBezTo>
                  <a:pt x="94545" y="100157"/>
                  <a:pt x="94545" y="100157"/>
                  <a:pt x="94545" y="100157"/>
                </a:cubicBezTo>
                <a:cubicBezTo>
                  <a:pt x="75721" y="111307"/>
                  <a:pt x="75721" y="111307"/>
                  <a:pt x="75721" y="111307"/>
                </a:cubicBezTo>
                <a:cubicBezTo>
                  <a:pt x="59893" y="100157"/>
                  <a:pt x="59893" y="100157"/>
                  <a:pt x="59893" y="100157"/>
                </a:cubicBezTo>
                <a:cubicBezTo>
                  <a:pt x="44278" y="111307"/>
                  <a:pt x="44278" y="111307"/>
                  <a:pt x="44278" y="111307"/>
                </a:cubicBezTo>
                <a:cubicBezTo>
                  <a:pt x="25240" y="100157"/>
                  <a:pt x="25240" y="100157"/>
                  <a:pt x="25240" y="100157"/>
                </a:cubicBezTo>
                <a:cubicBezTo>
                  <a:pt x="9411" y="111307"/>
                  <a:pt x="9411" y="111307"/>
                  <a:pt x="9411" y="111307"/>
                </a:cubicBezTo>
                <a:cubicBezTo>
                  <a:pt x="9411" y="13984"/>
                  <a:pt x="9411" y="13984"/>
                  <a:pt x="9411" y="13984"/>
                </a:cubicBezTo>
                <a:cubicBezTo>
                  <a:pt x="9411" y="11149"/>
                  <a:pt x="12620" y="8503"/>
                  <a:pt x="19037" y="8503"/>
                </a:cubicBezTo>
                <a:cubicBezTo>
                  <a:pt x="100748" y="8503"/>
                  <a:pt x="100748" y="8503"/>
                  <a:pt x="100748" y="8503"/>
                </a:cubicBezTo>
                <a:cubicBezTo>
                  <a:pt x="107165" y="8503"/>
                  <a:pt x="110374" y="11149"/>
                  <a:pt x="110374" y="13984"/>
                </a:cubicBezTo>
                <a:lnTo>
                  <a:pt x="110374" y="111307"/>
                </a:lnTo>
                <a:close/>
                <a:moveTo>
                  <a:pt x="88128" y="66897"/>
                </a:moveTo>
                <a:lnTo>
                  <a:pt x="88128" y="66897"/>
                </a:lnTo>
                <a:cubicBezTo>
                  <a:pt x="31657" y="66897"/>
                  <a:pt x="31657" y="66897"/>
                  <a:pt x="31657" y="66897"/>
                </a:cubicBezTo>
                <a:cubicBezTo>
                  <a:pt x="28449" y="66897"/>
                  <a:pt x="25240" y="69543"/>
                  <a:pt x="25240" y="69543"/>
                </a:cubicBezTo>
                <a:cubicBezTo>
                  <a:pt x="25240" y="72377"/>
                  <a:pt x="28449" y="75212"/>
                  <a:pt x="31657" y="75212"/>
                </a:cubicBezTo>
                <a:cubicBezTo>
                  <a:pt x="88128" y="75212"/>
                  <a:pt x="88128" y="75212"/>
                  <a:pt x="88128" y="75212"/>
                </a:cubicBezTo>
                <a:cubicBezTo>
                  <a:pt x="91336" y="75212"/>
                  <a:pt x="94545" y="72377"/>
                  <a:pt x="94545" y="69543"/>
                </a:cubicBezTo>
                <a:cubicBezTo>
                  <a:pt x="94545" y="69543"/>
                  <a:pt x="91336" y="66897"/>
                  <a:pt x="88128" y="66897"/>
                </a:cubicBezTo>
                <a:close/>
                <a:moveTo>
                  <a:pt x="88128" y="44598"/>
                </a:moveTo>
                <a:lnTo>
                  <a:pt x="88128" y="44598"/>
                </a:lnTo>
                <a:cubicBezTo>
                  <a:pt x="31657" y="44598"/>
                  <a:pt x="31657" y="44598"/>
                  <a:pt x="31657" y="44598"/>
                </a:cubicBezTo>
                <a:cubicBezTo>
                  <a:pt x="28449" y="44598"/>
                  <a:pt x="25240" y="47433"/>
                  <a:pt x="25240" y="47433"/>
                </a:cubicBezTo>
                <a:cubicBezTo>
                  <a:pt x="25240" y="50267"/>
                  <a:pt x="28449" y="52913"/>
                  <a:pt x="31657" y="52913"/>
                </a:cubicBezTo>
                <a:cubicBezTo>
                  <a:pt x="88128" y="52913"/>
                  <a:pt x="88128" y="52913"/>
                  <a:pt x="88128" y="52913"/>
                </a:cubicBezTo>
                <a:cubicBezTo>
                  <a:pt x="91336" y="52913"/>
                  <a:pt x="94545" y="50267"/>
                  <a:pt x="94545" y="47433"/>
                </a:cubicBezTo>
                <a:cubicBezTo>
                  <a:pt x="94545" y="47433"/>
                  <a:pt x="91336" y="44598"/>
                  <a:pt x="88128" y="44598"/>
                </a:cubicBezTo>
                <a:close/>
                <a:moveTo>
                  <a:pt x="88128" y="22299"/>
                </a:moveTo>
                <a:lnTo>
                  <a:pt x="88128" y="22299"/>
                </a:lnTo>
                <a:cubicBezTo>
                  <a:pt x="31657" y="22299"/>
                  <a:pt x="31657" y="22299"/>
                  <a:pt x="31657" y="22299"/>
                </a:cubicBezTo>
                <a:cubicBezTo>
                  <a:pt x="28449" y="22299"/>
                  <a:pt x="25240" y="25133"/>
                  <a:pt x="25240" y="25133"/>
                </a:cubicBezTo>
                <a:cubicBezTo>
                  <a:pt x="25240" y="27968"/>
                  <a:pt x="28449" y="30803"/>
                  <a:pt x="31657" y="30803"/>
                </a:cubicBezTo>
                <a:cubicBezTo>
                  <a:pt x="88128" y="30803"/>
                  <a:pt x="88128" y="30803"/>
                  <a:pt x="88128" y="30803"/>
                </a:cubicBezTo>
                <a:cubicBezTo>
                  <a:pt x="91336" y="30803"/>
                  <a:pt x="94545" y="27968"/>
                  <a:pt x="94545" y="25133"/>
                </a:cubicBezTo>
                <a:cubicBezTo>
                  <a:pt x="94545" y="25133"/>
                  <a:pt x="91336" y="22299"/>
                  <a:pt x="88128" y="22299"/>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47" name="Google Shape;547;p49"/>
          <p:cNvSpPr/>
          <p:nvPr/>
        </p:nvSpPr>
        <p:spPr>
          <a:xfrm>
            <a:off x="3587013" y="5012511"/>
            <a:ext cx="305130" cy="305210"/>
          </a:xfrm>
          <a:custGeom>
            <a:rect b="b" l="l" r="r" t="t"/>
            <a:pathLst>
              <a:path extrusionOk="0" h="120000" w="120000">
                <a:moveTo>
                  <a:pt x="72492" y="25133"/>
                </a:moveTo>
                <a:lnTo>
                  <a:pt x="72492" y="25133"/>
                </a:lnTo>
                <a:cubicBezTo>
                  <a:pt x="67003" y="30803"/>
                  <a:pt x="67003" y="39118"/>
                  <a:pt x="72492" y="47433"/>
                </a:cubicBezTo>
                <a:cubicBezTo>
                  <a:pt x="81009" y="52913"/>
                  <a:pt x="89148" y="52913"/>
                  <a:pt x="94826" y="47433"/>
                </a:cubicBezTo>
                <a:cubicBezTo>
                  <a:pt x="100315" y="39118"/>
                  <a:pt x="100315" y="30803"/>
                  <a:pt x="94826" y="25133"/>
                </a:cubicBezTo>
                <a:cubicBezTo>
                  <a:pt x="89148" y="19653"/>
                  <a:pt x="81009" y="19653"/>
                  <a:pt x="72492" y="25133"/>
                </a:cubicBezTo>
                <a:close/>
                <a:moveTo>
                  <a:pt x="89148" y="41763"/>
                </a:moveTo>
                <a:lnTo>
                  <a:pt x="89148" y="41763"/>
                </a:lnTo>
                <a:cubicBezTo>
                  <a:pt x="86498" y="44598"/>
                  <a:pt x="81009" y="44598"/>
                  <a:pt x="77981" y="41763"/>
                </a:cubicBezTo>
                <a:cubicBezTo>
                  <a:pt x="75331" y="39118"/>
                  <a:pt x="75331" y="33448"/>
                  <a:pt x="77981" y="30803"/>
                </a:cubicBezTo>
                <a:cubicBezTo>
                  <a:pt x="81009" y="27968"/>
                  <a:pt x="86498" y="27968"/>
                  <a:pt x="89148" y="30803"/>
                </a:cubicBezTo>
                <a:cubicBezTo>
                  <a:pt x="91987" y="33448"/>
                  <a:pt x="91987" y="39118"/>
                  <a:pt x="89148" y="41763"/>
                </a:cubicBezTo>
                <a:close/>
                <a:moveTo>
                  <a:pt x="111482" y="0"/>
                </a:moveTo>
                <a:lnTo>
                  <a:pt x="111482" y="0"/>
                </a:lnTo>
                <a:cubicBezTo>
                  <a:pt x="64164" y="0"/>
                  <a:pt x="64164" y="0"/>
                  <a:pt x="64164" y="0"/>
                </a:cubicBezTo>
                <a:cubicBezTo>
                  <a:pt x="58675" y="0"/>
                  <a:pt x="58675" y="2834"/>
                  <a:pt x="55835" y="5669"/>
                </a:cubicBezTo>
                <a:cubicBezTo>
                  <a:pt x="5678" y="55748"/>
                  <a:pt x="5678" y="55748"/>
                  <a:pt x="5678" y="55748"/>
                </a:cubicBezTo>
                <a:cubicBezTo>
                  <a:pt x="0" y="61417"/>
                  <a:pt x="0" y="69543"/>
                  <a:pt x="5678" y="75212"/>
                </a:cubicBezTo>
                <a:cubicBezTo>
                  <a:pt x="44668" y="114141"/>
                  <a:pt x="44668" y="114141"/>
                  <a:pt x="44668" y="114141"/>
                </a:cubicBezTo>
                <a:cubicBezTo>
                  <a:pt x="50157" y="119811"/>
                  <a:pt x="58675" y="119811"/>
                  <a:pt x="64164" y="114141"/>
                </a:cubicBezTo>
                <a:cubicBezTo>
                  <a:pt x="114321" y="64062"/>
                  <a:pt x="114321" y="64062"/>
                  <a:pt x="114321" y="64062"/>
                </a:cubicBezTo>
                <a:cubicBezTo>
                  <a:pt x="117160" y="61417"/>
                  <a:pt x="119810" y="61417"/>
                  <a:pt x="119810" y="55748"/>
                </a:cubicBezTo>
                <a:cubicBezTo>
                  <a:pt x="119810" y="8503"/>
                  <a:pt x="119810" y="8503"/>
                  <a:pt x="119810" y="8503"/>
                </a:cubicBezTo>
                <a:cubicBezTo>
                  <a:pt x="119810" y="2834"/>
                  <a:pt x="117160" y="0"/>
                  <a:pt x="111482" y="0"/>
                </a:cubicBezTo>
                <a:close/>
                <a:moveTo>
                  <a:pt x="61324" y="108661"/>
                </a:moveTo>
                <a:lnTo>
                  <a:pt x="61324" y="108661"/>
                </a:lnTo>
                <a:cubicBezTo>
                  <a:pt x="55835" y="111307"/>
                  <a:pt x="52996" y="111307"/>
                  <a:pt x="50157" y="108661"/>
                </a:cubicBezTo>
                <a:cubicBezTo>
                  <a:pt x="11167" y="69543"/>
                  <a:pt x="11167" y="69543"/>
                  <a:pt x="11167" y="69543"/>
                </a:cubicBezTo>
                <a:cubicBezTo>
                  <a:pt x="8517" y="66897"/>
                  <a:pt x="8517" y="64062"/>
                  <a:pt x="11167" y="61417"/>
                </a:cubicBezTo>
                <a:cubicBezTo>
                  <a:pt x="16845" y="55748"/>
                  <a:pt x="16845" y="55748"/>
                  <a:pt x="16845" y="55748"/>
                </a:cubicBezTo>
                <a:cubicBezTo>
                  <a:pt x="64164" y="102992"/>
                  <a:pt x="64164" y="102992"/>
                  <a:pt x="64164" y="102992"/>
                </a:cubicBezTo>
                <a:lnTo>
                  <a:pt x="61324" y="108661"/>
                </a:lnTo>
                <a:close/>
                <a:moveTo>
                  <a:pt x="111482" y="52913"/>
                </a:moveTo>
                <a:lnTo>
                  <a:pt x="111482" y="52913"/>
                </a:lnTo>
                <a:cubicBezTo>
                  <a:pt x="111482" y="55748"/>
                  <a:pt x="111482" y="58582"/>
                  <a:pt x="108832" y="61417"/>
                </a:cubicBezTo>
                <a:cubicBezTo>
                  <a:pt x="69842" y="97511"/>
                  <a:pt x="69842" y="97511"/>
                  <a:pt x="69842" y="97511"/>
                </a:cubicBezTo>
                <a:cubicBezTo>
                  <a:pt x="22334" y="50267"/>
                  <a:pt x="22334" y="50267"/>
                  <a:pt x="22334" y="50267"/>
                </a:cubicBezTo>
                <a:cubicBezTo>
                  <a:pt x="61324" y="11149"/>
                  <a:pt x="61324" y="11149"/>
                  <a:pt x="61324" y="11149"/>
                </a:cubicBezTo>
                <a:cubicBezTo>
                  <a:pt x="61324" y="8503"/>
                  <a:pt x="64164" y="8503"/>
                  <a:pt x="67003" y="8503"/>
                </a:cubicBezTo>
                <a:cubicBezTo>
                  <a:pt x="108832" y="8503"/>
                  <a:pt x="108832" y="8503"/>
                  <a:pt x="108832" y="8503"/>
                </a:cubicBezTo>
                <a:cubicBezTo>
                  <a:pt x="111482" y="8503"/>
                  <a:pt x="111482" y="8503"/>
                  <a:pt x="111482" y="11149"/>
                </a:cubicBezTo>
                <a:lnTo>
                  <a:pt x="111482" y="52913"/>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48" name="Google Shape;548;p49"/>
          <p:cNvSpPr/>
          <p:nvPr/>
        </p:nvSpPr>
        <p:spPr>
          <a:xfrm>
            <a:off x="3151366" y="5012511"/>
            <a:ext cx="204596" cy="305210"/>
          </a:xfrm>
          <a:custGeom>
            <a:rect b="b" l="l" r="r" t="t"/>
            <a:pathLst>
              <a:path extrusionOk="0" h="120000" w="120000">
                <a:moveTo>
                  <a:pt x="115514" y="36283"/>
                </a:moveTo>
                <a:lnTo>
                  <a:pt x="115514" y="36283"/>
                </a:lnTo>
                <a:cubicBezTo>
                  <a:pt x="65887" y="2834"/>
                  <a:pt x="65887" y="2834"/>
                  <a:pt x="65887" y="2834"/>
                </a:cubicBezTo>
                <a:cubicBezTo>
                  <a:pt x="61962" y="0"/>
                  <a:pt x="53551" y="0"/>
                  <a:pt x="49345" y="2834"/>
                </a:cubicBezTo>
                <a:cubicBezTo>
                  <a:pt x="0" y="36283"/>
                  <a:pt x="0" y="36283"/>
                  <a:pt x="0" y="36283"/>
                </a:cubicBezTo>
                <a:cubicBezTo>
                  <a:pt x="0" y="39118"/>
                  <a:pt x="0" y="39118"/>
                  <a:pt x="0" y="41763"/>
                </a:cubicBezTo>
                <a:lnTo>
                  <a:pt x="0" y="41763"/>
                </a:lnTo>
                <a:cubicBezTo>
                  <a:pt x="0" y="102992"/>
                  <a:pt x="0" y="102992"/>
                  <a:pt x="0" y="102992"/>
                </a:cubicBezTo>
                <a:cubicBezTo>
                  <a:pt x="0" y="111307"/>
                  <a:pt x="8130" y="119811"/>
                  <a:pt x="20467" y="119811"/>
                </a:cubicBezTo>
                <a:cubicBezTo>
                  <a:pt x="98971" y="119811"/>
                  <a:pt x="98971" y="119811"/>
                  <a:pt x="98971" y="119811"/>
                </a:cubicBezTo>
                <a:cubicBezTo>
                  <a:pt x="107102" y="119811"/>
                  <a:pt x="119719" y="111307"/>
                  <a:pt x="119719" y="102992"/>
                </a:cubicBezTo>
                <a:cubicBezTo>
                  <a:pt x="119719" y="47433"/>
                  <a:pt x="119719" y="47433"/>
                  <a:pt x="119719" y="47433"/>
                </a:cubicBezTo>
                <a:cubicBezTo>
                  <a:pt x="119719" y="41763"/>
                  <a:pt x="119719" y="39118"/>
                  <a:pt x="115514" y="36283"/>
                </a:cubicBezTo>
                <a:close/>
                <a:moveTo>
                  <a:pt x="107102" y="102992"/>
                </a:moveTo>
                <a:lnTo>
                  <a:pt x="107102" y="102992"/>
                </a:lnTo>
                <a:cubicBezTo>
                  <a:pt x="107102" y="108661"/>
                  <a:pt x="103177" y="111307"/>
                  <a:pt x="98971" y="111307"/>
                </a:cubicBezTo>
                <a:cubicBezTo>
                  <a:pt x="20467" y="111307"/>
                  <a:pt x="20467" y="111307"/>
                  <a:pt x="20467" y="111307"/>
                </a:cubicBezTo>
                <a:cubicBezTo>
                  <a:pt x="16542" y="111307"/>
                  <a:pt x="8130" y="108661"/>
                  <a:pt x="8130" y="102992"/>
                </a:cubicBezTo>
                <a:cubicBezTo>
                  <a:pt x="8130" y="44598"/>
                  <a:pt x="8130" y="44598"/>
                  <a:pt x="8130" y="44598"/>
                </a:cubicBezTo>
                <a:cubicBezTo>
                  <a:pt x="8130" y="41763"/>
                  <a:pt x="8130" y="41763"/>
                  <a:pt x="12336" y="39118"/>
                </a:cubicBezTo>
                <a:cubicBezTo>
                  <a:pt x="53551" y="8503"/>
                  <a:pt x="53551" y="8503"/>
                  <a:pt x="53551" y="8503"/>
                </a:cubicBezTo>
                <a:cubicBezTo>
                  <a:pt x="57757" y="8503"/>
                  <a:pt x="61962" y="8503"/>
                  <a:pt x="61962" y="8503"/>
                </a:cubicBezTo>
                <a:cubicBezTo>
                  <a:pt x="103177" y="39118"/>
                  <a:pt x="103177" y="39118"/>
                  <a:pt x="103177" y="39118"/>
                </a:cubicBezTo>
                <a:cubicBezTo>
                  <a:pt x="107102" y="41763"/>
                  <a:pt x="107102" y="41763"/>
                  <a:pt x="107102" y="44598"/>
                </a:cubicBezTo>
                <a:lnTo>
                  <a:pt x="107102" y="102992"/>
                </a:lnTo>
                <a:close/>
                <a:moveTo>
                  <a:pt x="57757" y="30803"/>
                </a:moveTo>
                <a:lnTo>
                  <a:pt x="57757" y="30803"/>
                </a:lnTo>
                <a:cubicBezTo>
                  <a:pt x="45420" y="30803"/>
                  <a:pt x="37009" y="39118"/>
                  <a:pt x="37009" y="47433"/>
                </a:cubicBezTo>
                <a:cubicBezTo>
                  <a:pt x="37009" y="55748"/>
                  <a:pt x="45420" y="61417"/>
                  <a:pt x="57757" y="61417"/>
                </a:cubicBezTo>
                <a:cubicBezTo>
                  <a:pt x="70093" y="61417"/>
                  <a:pt x="82429" y="55748"/>
                  <a:pt x="82429" y="47433"/>
                </a:cubicBezTo>
                <a:cubicBezTo>
                  <a:pt x="82429" y="39118"/>
                  <a:pt x="70093" y="30803"/>
                  <a:pt x="57757" y="30803"/>
                </a:cubicBezTo>
                <a:close/>
                <a:moveTo>
                  <a:pt x="57757" y="52913"/>
                </a:moveTo>
                <a:lnTo>
                  <a:pt x="57757" y="52913"/>
                </a:lnTo>
                <a:cubicBezTo>
                  <a:pt x="53551" y="52913"/>
                  <a:pt x="49345" y="50267"/>
                  <a:pt x="49345" y="47433"/>
                </a:cubicBezTo>
                <a:cubicBezTo>
                  <a:pt x="49345" y="41763"/>
                  <a:pt x="53551" y="39118"/>
                  <a:pt x="57757" y="39118"/>
                </a:cubicBezTo>
                <a:cubicBezTo>
                  <a:pt x="65887" y="39118"/>
                  <a:pt x="70093" y="41763"/>
                  <a:pt x="70093" y="47433"/>
                </a:cubicBezTo>
                <a:cubicBezTo>
                  <a:pt x="70093" y="50267"/>
                  <a:pt x="65887" y="52913"/>
                  <a:pt x="57757" y="52913"/>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49" name="Google Shape;549;p49"/>
          <p:cNvSpPr/>
          <p:nvPr/>
        </p:nvSpPr>
        <p:spPr>
          <a:xfrm>
            <a:off x="2618710" y="5012511"/>
            <a:ext cx="283967" cy="305210"/>
          </a:xfrm>
          <a:custGeom>
            <a:rect b="b" l="l" r="r" t="t"/>
            <a:pathLst>
              <a:path extrusionOk="0" h="120000" w="120000">
                <a:moveTo>
                  <a:pt x="110831" y="30803"/>
                </a:moveTo>
                <a:lnTo>
                  <a:pt x="110831" y="30803"/>
                </a:lnTo>
                <a:cubicBezTo>
                  <a:pt x="110831" y="2834"/>
                  <a:pt x="110831" y="2834"/>
                  <a:pt x="110831" y="2834"/>
                </a:cubicBezTo>
                <a:cubicBezTo>
                  <a:pt x="110831" y="2834"/>
                  <a:pt x="110831" y="0"/>
                  <a:pt x="107979" y="0"/>
                </a:cubicBezTo>
                <a:lnTo>
                  <a:pt x="104923" y="0"/>
                </a:lnTo>
                <a:cubicBezTo>
                  <a:pt x="0" y="30803"/>
                  <a:pt x="0" y="30803"/>
                  <a:pt x="0" y="30803"/>
                </a:cubicBezTo>
                <a:cubicBezTo>
                  <a:pt x="0" y="36283"/>
                  <a:pt x="0" y="36283"/>
                  <a:pt x="0" y="36283"/>
                </a:cubicBezTo>
                <a:cubicBezTo>
                  <a:pt x="0" y="111307"/>
                  <a:pt x="0" y="111307"/>
                  <a:pt x="0" y="111307"/>
                </a:cubicBezTo>
                <a:cubicBezTo>
                  <a:pt x="0" y="114141"/>
                  <a:pt x="2852" y="119811"/>
                  <a:pt x="8964" y="119811"/>
                </a:cubicBezTo>
                <a:cubicBezTo>
                  <a:pt x="110831" y="119811"/>
                  <a:pt x="110831" y="119811"/>
                  <a:pt x="110831" y="119811"/>
                </a:cubicBezTo>
                <a:cubicBezTo>
                  <a:pt x="116943" y="119811"/>
                  <a:pt x="119796" y="114141"/>
                  <a:pt x="119796" y="111307"/>
                </a:cubicBezTo>
                <a:cubicBezTo>
                  <a:pt x="119796" y="36283"/>
                  <a:pt x="119796" y="36283"/>
                  <a:pt x="119796" y="36283"/>
                </a:cubicBezTo>
                <a:cubicBezTo>
                  <a:pt x="119796" y="33448"/>
                  <a:pt x="116943" y="30803"/>
                  <a:pt x="110831" y="30803"/>
                </a:cubicBezTo>
                <a:close/>
                <a:moveTo>
                  <a:pt x="104923" y="8503"/>
                </a:moveTo>
                <a:lnTo>
                  <a:pt x="104923" y="8503"/>
                </a:lnTo>
                <a:cubicBezTo>
                  <a:pt x="104923" y="30803"/>
                  <a:pt x="104923" y="30803"/>
                  <a:pt x="104923" y="30803"/>
                </a:cubicBezTo>
                <a:cubicBezTo>
                  <a:pt x="26893" y="30803"/>
                  <a:pt x="26893" y="30803"/>
                  <a:pt x="26893" y="30803"/>
                </a:cubicBezTo>
                <a:lnTo>
                  <a:pt x="104923" y="8503"/>
                </a:lnTo>
                <a:close/>
                <a:moveTo>
                  <a:pt x="110831" y="78047"/>
                </a:moveTo>
                <a:lnTo>
                  <a:pt x="110831" y="78047"/>
                </a:lnTo>
                <a:cubicBezTo>
                  <a:pt x="110831" y="80692"/>
                  <a:pt x="110831" y="78047"/>
                  <a:pt x="110831" y="80692"/>
                </a:cubicBezTo>
                <a:cubicBezTo>
                  <a:pt x="95959" y="80692"/>
                  <a:pt x="95959" y="80692"/>
                  <a:pt x="95959" y="80692"/>
                </a:cubicBezTo>
                <a:cubicBezTo>
                  <a:pt x="95959" y="78047"/>
                  <a:pt x="95959" y="80692"/>
                  <a:pt x="95959" y="78047"/>
                </a:cubicBezTo>
                <a:cubicBezTo>
                  <a:pt x="95959" y="75212"/>
                  <a:pt x="95959" y="75212"/>
                  <a:pt x="95959" y="75212"/>
                </a:cubicBezTo>
                <a:cubicBezTo>
                  <a:pt x="110831" y="75212"/>
                  <a:pt x="110831" y="75212"/>
                  <a:pt x="110831" y="75212"/>
                </a:cubicBezTo>
                <a:cubicBezTo>
                  <a:pt x="110831" y="78047"/>
                  <a:pt x="110831" y="75212"/>
                  <a:pt x="110831" y="78047"/>
                </a:cubicBezTo>
                <a:close/>
                <a:moveTo>
                  <a:pt x="110831" y="66897"/>
                </a:moveTo>
                <a:lnTo>
                  <a:pt x="110831" y="66897"/>
                </a:lnTo>
                <a:cubicBezTo>
                  <a:pt x="92903" y="66897"/>
                  <a:pt x="92903" y="66897"/>
                  <a:pt x="92903" y="66897"/>
                </a:cubicBezTo>
                <a:cubicBezTo>
                  <a:pt x="89847" y="66897"/>
                  <a:pt x="86791" y="69543"/>
                  <a:pt x="86791" y="69543"/>
                </a:cubicBezTo>
                <a:cubicBezTo>
                  <a:pt x="86791" y="86362"/>
                  <a:pt x="86791" y="86362"/>
                  <a:pt x="86791" y="86362"/>
                </a:cubicBezTo>
                <a:cubicBezTo>
                  <a:pt x="86791" y="86362"/>
                  <a:pt x="89847" y="89196"/>
                  <a:pt x="92903" y="89196"/>
                </a:cubicBezTo>
                <a:cubicBezTo>
                  <a:pt x="110831" y="89196"/>
                  <a:pt x="110831" y="89196"/>
                  <a:pt x="110831" y="89196"/>
                </a:cubicBezTo>
                <a:cubicBezTo>
                  <a:pt x="110831" y="108661"/>
                  <a:pt x="110831" y="108661"/>
                  <a:pt x="110831" y="108661"/>
                </a:cubicBezTo>
                <a:cubicBezTo>
                  <a:pt x="110831" y="108661"/>
                  <a:pt x="110831" y="111307"/>
                  <a:pt x="107979" y="111307"/>
                </a:cubicBezTo>
                <a:cubicBezTo>
                  <a:pt x="11816" y="111307"/>
                  <a:pt x="11816" y="111307"/>
                  <a:pt x="11816" y="111307"/>
                </a:cubicBezTo>
                <a:cubicBezTo>
                  <a:pt x="8964" y="111307"/>
                  <a:pt x="8964" y="108661"/>
                  <a:pt x="8964" y="108661"/>
                </a:cubicBezTo>
                <a:cubicBezTo>
                  <a:pt x="8964" y="108661"/>
                  <a:pt x="8964" y="39118"/>
                  <a:pt x="8964" y="36283"/>
                </a:cubicBezTo>
                <a:cubicBezTo>
                  <a:pt x="107979" y="36283"/>
                  <a:pt x="107979" y="36283"/>
                  <a:pt x="107979" y="36283"/>
                </a:cubicBezTo>
                <a:cubicBezTo>
                  <a:pt x="110831" y="36283"/>
                  <a:pt x="110831" y="39118"/>
                  <a:pt x="110831" y="41763"/>
                </a:cubicBezTo>
                <a:lnTo>
                  <a:pt x="110831" y="66897"/>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50" name="Google Shape;550;p49"/>
          <p:cNvSpPr/>
          <p:nvPr/>
        </p:nvSpPr>
        <p:spPr>
          <a:xfrm>
            <a:off x="2116038" y="5012511"/>
            <a:ext cx="305130" cy="305210"/>
          </a:xfrm>
          <a:custGeom>
            <a:rect b="b" l="l" r="r" t="t"/>
            <a:pathLst>
              <a:path extrusionOk="0" h="120000" w="120000">
                <a:moveTo>
                  <a:pt x="64164" y="30803"/>
                </a:moveTo>
                <a:lnTo>
                  <a:pt x="64164" y="30803"/>
                </a:lnTo>
                <a:cubicBezTo>
                  <a:pt x="61324" y="30803"/>
                  <a:pt x="61324" y="30803"/>
                  <a:pt x="61324" y="30803"/>
                </a:cubicBezTo>
                <a:cubicBezTo>
                  <a:pt x="58675" y="30803"/>
                  <a:pt x="58675" y="30803"/>
                  <a:pt x="58675" y="30803"/>
                </a:cubicBezTo>
                <a:cubicBezTo>
                  <a:pt x="39179" y="52913"/>
                  <a:pt x="39179" y="52913"/>
                  <a:pt x="39179" y="52913"/>
                </a:cubicBezTo>
                <a:cubicBezTo>
                  <a:pt x="39179" y="55748"/>
                  <a:pt x="39179" y="55748"/>
                  <a:pt x="39179" y="58582"/>
                </a:cubicBezTo>
                <a:cubicBezTo>
                  <a:pt x="41829" y="58582"/>
                  <a:pt x="41829" y="58582"/>
                  <a:pt x="44668" y="58582"/>
                </a:cubicBezTo>
                <a:cubicBezTo>
                  <a:pt x="55835" y="44598"/>
                  <a:pt x="55835" y="44598"/>
                  <a:pt x="55835" y="44598"/>
                </a:cubicBezTo>
                <a:cubicBezTo>
                  <a:pt x="55835" y="100157"/>
                  <a:pt x="55835" y="100157"/>
                  <a:pt x="55835" y="100157"/>
                </a:cubicBezTo>
                <a:cubicBezTo>
                  <a:pt x="55835" y="102992"/>
                  <a:pt x="58675" y="102992"/>
                  <a:pt x="61324" y="102992"/>
                </a:cubicBezTo>
                <a:cubicBezTo>
                  <a:pt x="61324" y="102992"/>
                  <a:pt x="64164" y="102992"/>
                  <a:pt x="64164" y="100157"/>
                </a:cubicBezTo>
                <a:cubicBezTo>
                  <a:pt x="64164" y="44598"/>
                  <a:pt x="64164" y="44598"/>
                  <a:pt x="64164" y="44598"/>
                </a:cubicBezTo>
                <a:cubicBezTo>
                  <a:pt x="75331" y="58582"/>
                  <a:pt x="75331" y="58582"/>
                  <a:pt x="75331" y="58582"/>
                </a:cubicBezTo>
                <a:cubicBezTo>
                  <a:pt x="77981" y="58582"/>
                  <a:pt x="80820" y="58582"/>
                  <a:pt x="80820" y="58582"/>
                </a:cubicBezTo>
                <a:cubicBezTo>
                  <a:pt x="83659" y="55748"/>
                  <a:pt x="83659" y="55748"/>
                  <a:pt x="80820" y="52913"/>
                </a:cubicBezTo>
                <a:lnTo>
                  <a:pt x="64164" y="30803"/>
                </a:lnTo>
                <a:close/>
                <a:moveTo>
                  <a:pt x="105993" y="0"/>
                </a:moveTo>
                <a:lnTo>
                  <a:pt x="105993" y="0"/>
                </a:lnTo>
                <a:cubicBezTo>
                  <a:pt x="16845" y="0"/>
                  <a:pt x="16845" y="0"/>
                  <a:pt x="16845" y="0"/>
                </a:cubicBezTo>
                <a:cubicBezTo>
                  <a:pt x="8328" y="0"/>
                  <a:pt x="0" y="5669"/>
                  <a:pt x="0" y="13984"/>
                </a:cubicBezTo>
                <a:cubicBezTo>
                  <a:pt x="0" y="102992"/>
                  <a:pt x="0" y="102992"/>
                  <a:pt x="0" y="102992"/>
                </a:cubicBezTo>
                <a:cubicBezTo>
                  <a:pt x="0" y="111307"/>
                  <a:pt x="8328" y="119811"/>
                  <a:pt x="16845" y="119811"/>
                </a:cubicBezTo>
                <a:cubicBezTo>
                  <a:pt x="105993" y="119811"/>
                  <a:pt x="105993" y="119811"/>
                  <a:pt x="105993" y="119811"/>
                </a:cubicBezTo>
                <a:cubicBezTo>
                  <a:pt x="114321" y="119811"/>
                  <a:pt x="119810" y="111307"/>
                  <a:pt x="119810" y="102992"/>
                </a:cubicBezTo>
                <a:cubicBezTo>
                  <a:pt x="119810" y="13984"/>
                  <a:pt x="119810" y="13984"/>
                  <a:pt x="119810" y="13984"/>
                </a:cubicBezTo>
                <a:cubicBezTo>
                  <a:pt x="119810" y="5669"/>
                  <a:pt x="114321" y="0"/>
                  <a:pt x="105993" y="0"/>
                </a:cubicBezTo>
                <a:close/>
                <a:moveTo>
                  <a:pt x="111482" y="102992"/>
                </a:moveTo>
                <a:lnTo>
                  <a:pt x="111482" y="102992"/>
                </a:lnTo>
                <a:cubicBezTo>
                  <a:pt x="111482" y="108661"/>
                  <a:pt x="108643" y="111307"/>
                  <a:pt x="105993" y="111307"/>
                </a:cubicBezTo>
                <a:cubicBezTo>
                  <a:pt x="16845" y="111307"/>
                  <a:pt x="16845" y="111307"/>
                  <a:pt x="16845" y="111307"/>
                </a:cubicBezTo>
                <a:cubicBezTo>
                  <a:pt x="11167" y="111307"/>
                  <a:pt x="8328" y="108661"/>
                  <a:pt x="8328" y="102992"/>
                </a:cubicBezTo>
                <a:cubicBezTo>
                  <a:pt x="8328" y="13984"/>
                  <a:pt x="8328" y="13984"/>
                  <a:pt x="8328" y="13984"/>
                </a:cubicBezTo>
                <a:cubicBezTo>
                  <a:pt x="8328" y="11149"/>
                  <a:pt x="11167" y="8503"/>
                  <a:pt x="16845" y="8503"/>
                </a:cubicBezTo>
                <a:cubicBezTo>
                  <a:pt x="105993" y="8503"/>
                  <a:pt x="105993" y="8503"/>
                  <a:pt x="105993" y="8503"/>
                </a:cubicBezTo>
                <a:cubicBezTo>
                  <a:pt x="108643" y="8503"/>
                  <a:pt x="111482" y="11149"/>
                  <a:pt x="111482" y="13984"/>
                </a:cubicBezTo>
                <a:lnTo>
                  <a:pt x="111482" y="102992"/>
                </a:lnTo>
                <a:close/>
                <a:moveTo>
                  <a:pt x="94826" y="13984"/>
                </a:moveTo>
                <a:lnTo>
                  <a:pt x="94826" y="13984"/>
                </a:lnTo>
                <a:cubicBezTo>
                  <a:pt x="28012" y="13984"/>
                  <a:pt x="28012" y="13984"/>
                  <a:pt x="28012" y="13984"/>
                </a:cubicBezTo>
                <a:cubicBezTo>
                  <a:pt x="25173" y="13984"/>
                  <a:pt x="22334" y="16818"/>
                  <a:pt x="22334" y="19653"/>
                </a:cubicBezTo>
                <a:cubicBezTo>
                  <a:pt x="22334" y="19653"/>
                  <a:pt x="25173" y="22299"/>
                  <a:pt x="28012" y="22299"/>
                </a:cubicBezTo>
                <a:cubicBezTo>
                  <a:pt x="94826" y="22299"/>
                  <a:pt x="94826" y="22299"/>
                  <a:pt x="94826" y="22299"/>
                </a:cubicBezTo>
                <a:lnTo>
                  <a:pt x="97665" y="19653"/>
                </a:lnTo>
                <a:cubicBezTo>
                  <a:pt x="97665" y="16818"/>
                  <a:pt x="94826" y="13984"/>
                  <a:pt x="94826" y="13984"/>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51" name="Google Shape;551;p49"/>
          <p:cNvSpPr/>
          <p:nvPr/>
        </p:nvSpPr>
        <p:spPr>
          <a:xfrm>
            <a:off x="1629239" y="5012511"/>
            <a:ext cx="305130" cy="305210"/>
          </a:xfrm>
          <a:custGeom>
            <a:rect b="b" l="l" r="r" t="t"/>
            <a:pathLst>
              <a:path extrusionOk="0" h="120000" w="120000">
                <a:moveTo>
                  <a:pt x="55646" y="89196"/>
                </a:moveTo>
                <a:lnTo>
                  <a:pt x="55646" y="89196"/>
                </a:lnTo>
                <a:cubicBezTo>
                  <a:pt x="58485" y="89196"/>
                  <a:pt x="58485" y="89196"/>
                  <a:pt x="58485" y="89196"/>
                </a:cubicBezTo>
                <a:cubicBezTo>
                  <a:pt x="61324" y="89196"/>
                  <a:pt x="61324" y="89196"/>
                  <a:pt x="61324" y="89196"/>
                </a:cubicBezTo>
                <a:cubicBezTo>
                  <a:pt x="80630" y="66897"/>
                  <a:pt x="80630" y="66897"/>
                  <a:pt x="80630" y="66897"/>
                </a:cubicBezTo>
                <a:cubicBezTo>
                  <a:pt x="80630" y="64062"/>
                  <a:pt x="80630" y="61417"/>
                  <a:pt x="80630" y="61417"/>
                </a:cubicBezTo>
                <a:cubicBezTo>
                  <a:pt x="77981" y="58582"/>
                  <a:pt x="77981" y="58582"/>
                  <a:pt x="75141" y="61417"/>
                </a:cubicBezTo>
                <a:cubicBezTo>
                  <a:pt x="63974" y="75212"/>
                  <a:pt x="63974" y="75212"/>
                  <a:pt x="63974" y="75212"/>
                </a:cubicBezTo>
                <a:cubicBezTo>
                  <a:pt x="63974" y="19653"/>
                  <a:pt x="63974" y="19653"/>
                  <a:pt x="63974" y="19653"/>
                </a:cubicBezTo>
                <a:cubicBezTo>
                  <a:pt x="63974" y="16818"/>
                  <a:pt x="61324" y="13984"/>
                  <a:pt x="58485" y="13984"/>
                </a:cubicBezTo>
                <a:cubicBezTo>
                  <a:pt x="58485" y="13984"/>
                  <a:pt x="55646" y="16818"/>
                  <a:pt x="55646" y="19653"/>
                </a:cubicBezTo>
                <a:cubicBezTo>
                  <a:pt x="55646" y="75212"/>
                  <a:pt x="55646" y="75212"/>
                  <a:pt x="55646" y="75212"/>
                </a:cubicBezTo>
                <a:cubicBezTo>
                  <a:pt x="44479" y="61417"/>
                  <a:pt x="44479" y="61417"/>
                  <a:pt x="44479" y="61417"/>
                </a:cubicBezTo>
                <a:cubicBezTo>
                  <a:pt x="41640" y="58582"/>
                  <a:pt x="38990" y="58582"/>
                  <a:pt x="38990" y="61417"/>
                </a:cubicBezTo>
                <a:cubicBezTo>
                  <a:pt x="36151" y="61417"/>
                  <a:pt x="36151" y="64062"/>
                  <a:pt x="38990" y="66897"/>
                </a:cubicBezTo>
                <a:lnTo>
                  <a:pt x="55646" y="89196"/>
                </a:lnTo>
                <a:close/>
                <a:moveTo>
                  <a:pt x="91798" y="97511"/>
                </a:moveTo>
                <a:lnTo>
                  <a:pt x="91798" y="97511"/>
                </a:lnTo>
                <a:cubicBezTo>
                  <a:pt x="24984" y="97511"/>
                  <a:pt x="24984" y="97511"/>
                  <a:pt x="24984" y="97511"/>
                </a:cubicBezTo>
                <a:cubicBezTo>
                  <a:pt x="24984" y="97511"/>
                  <a:pt x="22145" y="97511"/>
                  <a:pt x="22145" y="100157"/>
                </a:cubicBezTo>
                <a:cubicBezTo>
                  <a:pt x="22145" y="102992"/>
                  <a:pt x="24984" y="102992"/>
                  <a:pt x="24984" y="102992"/>
                </a:cubicBezTo>
                <a:cubicBezTo>
                  <a:pt x="91798" y="102992"/>
                  <a:pt x="91798" y="102992"/>
                  <a:pt x="91798" y="102992"/>
                </a:cubicBezTo>
                <a:cubicBezTo>
                  <a:pt x="94637" y="102992"/>
                  <a:pt x="97476" y="102992"/>
                  <a:pt x="97476" y="100157"/>
                </a:cubicBezTo>
                <a:cubicBezTo>
                  <a:pt x="97476" y="97511"/>
                  <a:pt x="94637" y="97511"/>
                  <a:pt x="91798" y="97511"/>
                </a:cubicBezTo>
                <a:close/>
                <a:moveTo>
                  <a:pt x="102965" y="0"/>
                </a:moveTo>
                <a:lnTo>
                  <a:pt x="102965" y="0"/>
                </a:lnTo>
                <a:cubicBezTo>
                  <a:pt x="13817" y="0"/>
                  <a:pt x="13817" y="0"/>
                  <a:pt x="13817" y="0"/>
                </a:cubicBezTo>
                <a:cubicBezTo>
                  <a:pt x="5488" y="0"/>
                  <a:pt x="0" y="5669"/>
                  <a:pt x="0" y="13984"/>
                </a:cubicBezTo>
                <a:cubicBezTo>
                  <a:pt x="0" y="102992"/>
                  <a:pt x="0" y="102992"/>
                  <a:pt x="0" y="102992"/>
                </a:cubicBezTo>
                <a:cubicBezTo>
                  <a:pt x="0" y="111307"/>
                  <a:pt x="5488" y="119811"/>
                  <a:pt x="13817" y="119811"/>
                </a:cubicBezTo>
                <a:cubicBezTo>
                  <a:pt x="102965" y="119811"/>
                  <a:pt x="102965" y="119811"/>
                  <a:pt x="102965" y="119811"/>
                </a:cubicBezTo>
                <a:cubicBezTo>
                  <a:pt x="111293" y="119811"/>
                  <a:pt x="119810" y="111307"/>
                  <a:pt x="119810" y="102992"/>
                </a:cubicBezTo>
                <a:cubicBezTo>
                  <a:pt x="119810" y="13984"/>
                  <a:pt x="119810" y="13984"/>
                  <a:pt x="119810" y="13984"/>
                </a:cubicBezTo>
                <a:cubicBezTo>
                  <a:pt x="119810" y="5669"/>
                  <a:pt x="111293" y="0"/>
                  <a:pt x="102965" y="0"/>
                </a:cubicBezTo>
                <a:close/>
                <a:moveTo>
                  <a:pt x="111293" y="102992"/>
                </a:moveTo>
                <a:lnTo>
                  <a:pt x="111293" y="102992"/>
                </a:lnTo>
                <a:cubicBezTo>
                  <a:pt x="111293" y="108661"/>
                  <a:pt x="108643" y="111307"/>
                  <a:pt x="102965" y="111307"/>
                </a:cubicBezTo>
                <a:cubicBezTo>
                  <a:pt x="13817" y="111307"/>
                  <a:pt x="13817" y="111307"/>
                  <a:pt x="13817" y="111307"/>
                </a:cubicBezTo>
                <a:cubicBezTo>
                  <a:pt x="10977" y="111307"/>
                  <a:pt x="8328" y="108661"/>
                  <a:pt x="8328" y="102992"/>
                </a:cubicBezTo>
                <a:cubicBezTo>
                  <a:pt x="8328" y="13984"/>
                  <a:pt x="8328" y="13984"/>
                  <a:pt x="8328" y="13984"/>
                </a:cubicBezTo>
                <a:cubicBezTo>
                  <a:pt x="8328" y="11149"/>
                  <a:pt x="10977" y="8503"/>
                  <a:pt x="13817" y="8503"/>
                </a:cubicBezTo>
                <a:cubicBezTo>
                  <a:pt x="102965" y="8503"/>
                  <a:pt x="102965" y="8503"/>
                  <a:pt x="102965" y="8503"/>
                </a:cubicBezTo>
                <a:cubicBezTo>
                  <a:pt x="108643" y="8503"/>
                  <a:pt x="111293" y="11149"/>
                  <a:pt x="111293" y="13984"/>
                </a:cubicBezTo>
                <a:lnTo>
                  <a:pt x="111293" y="102992"/>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52" name="Google Shape;552;p49"/>
          <p:cNvSpPr/>
          <p:nvPr/>
        </p:nvSpPr>
        <p:spPr>
          <a:xfrm>
            <a:off x="1140677" y="5012511"/>
            <a:ext cx="296312" cy="305210"/>
          </a:xfrm>
          <a:custGeom>
            <a:rect b="b" l="l" r="r" t="t"/>
            <a:pathLst>
              <a:path extrusionOk="0" h="120000" w="120000">
                <a:moveTo>
                  <a:pt x="114184" y="22299"/>
                </a:moveTo>
                <a:lnTo>
                  <a:pt x="114184" y="22299"/>
                </a:lnTo>
                <a:cubicBezTo>
                  <a:pt x="85492" y="22299"/>
                  <a:pt x="85492" y="22299"/>
                  <a:pt x="85492" y="22299"/>
                </a:cubicBezTo>
                <a:cubicBezTo>
                  <a:pt x="85492" y="19653"/>
                  <a:pt x="85492" y="16818"/>
                  <a:pt x="85492" y="13984"/>
                </a:cubicBezTo>
                <a:cubicBezTo>
                  <a:pt x="85492" y="5669"/>
                  <a:pt x="79870" y="0"/>
                  <a:pt x="71340" y="0"/>
                </a:cubicBezTo>
                <a:cubicBezTo>
                  <a:pt x="65718" y="0"/>
                  <a:pt x="62810" y="2834"/>
                  <a:pt x="59903" y="5669"/>
                </a:cubicBezTo>
                <a:cubicBezTo>
                  <a:pt x="56995" y="2834"/>
                  <a:pt x="54281" y="0"/>
                  <a:pt x="48465" y="0"/>
                </a:cubicBezTo>
                <a:cubicBezTo>
                  <a:pt x="39935" y="0"/>
                  <a:pt x="34313" y="5669"/>
                  <a:pt x="34313" y="13984"/>
                </a:cubicBezTo>
                <a:cubicBezTo>
                  <a:pt x="34313" y="16818"/>
                  <a:pt x="34313" y="19653"/>
                  <a:pt x="34313" y="22299"/>
                </a:cubicBezTo>
                <a:cubicBezTo>
                  <a:pt x="5621" y="22299"/>
                  <a:pt x="5621" y="22299"/>
                  <a:pt x="5621" y="22299"/>
                </a:cubicBezTo>
                <a:cubicBezTo>
                  <a:pt x="2907" y="22299"/>
                  <a:pt x="0" y="25133"/>
                  <a:pt x="0" y="30803"/>
                </a:cubicBezTo>
                <a:cubicBezTo>
                  <a:pt x="0" y="36283"/>
                  <a:pt x="0" y="36283"/>
                  <a:pt x="0" y="36283"/>
                </a:cubicBezTo>
                <a:cubicBezTo>
                  <a:pt x="0" y="41763"/>
                  <a:pt x="2907" y="44598"/>
                  <a:pt x="5621" y="44598"/>
                </a:cubicBezTo>
                <a:cubicBezTo>
                  <a:pt x="5621" y="102992"/>
                  <a:pt x="5621" y="102992"/>
                  <a:pt x="5621" y="102992"/>
                </a:cubicBezTo>
                <a:cubicBezTo>
                  <a:pt x="5621" y="111307"/>
                  <a:pt x="14151" y="119811"/>
                  <a:pt x="22875" y="119811"/>
                </a:cubicBezTo>
                <a:cubicBezTo>
                  <a:pt x="96930" y="119811"/>
                  <a:pt x="96930" y="119811"/>
                  <a:pt x="96930" y="119811"/>
                </a:cubicBezTo>
                <a:cubicBezTo>
                  <a:pt x="105460" y="119811"/>
                  <a:pt x="114184" y="111307"/>
                  <a:pt x="114184" y="102992"/>
                </a:cubicBezTo>
                <a:cubicBezTo>
                  <a:pt x="114184" y="44598"/>
                  <a:pt x="114184" y="44598"/>
                  <a:pt x="114184" y="44598"/>
                </a:cubicBezTo>
                <a:cubicBezTo>
                  <a:pt x="116898" y="44598"/>
                  <a:pt x="119806" y="41763"/>
                  <a:pt x="119806" y="36283"/>
                </a:cubicBezTo>
                <a:cubicBezTo>
                  <a:pt x="119806" y="30803"/>
                  <a:pt x="119806" y="30803"/>
                  <a:pt x="119806" y="30803"/>
                </a:cubicBezTo>
                <a:cubicBezTo>
                  <a:pt x="119806" y="25133"/>
                  <a:pt x="116898" y="22299"/>
                  <a:pt x="114184" y="22299"/>
                </a:cubicBezTo>
                <a:close/>
                <a:moveTo>
                  <a:pt x="71340" y="8503"/>
                </a:moveTo>
                <a:lnTo>
                  <a:pt x="71340" y="8503"/>
                </a:lnTo>
                <a:cubicBezTo>
                  <a:pt x="74054" y="8503"/>
                  <a:pt x="79870" y="11149"/>
                  <a:pt x="79870" y="13984"/>
                </a:cubicBezTo>
                <a:cubicBezTo>
                  <a:pt x="79870" y="19653"/>
                  <a:pt x="74054" y="22299"/>
                  <a:pt x="71340" y="22299"/>
                </a:cubicBezTo>
                <a:cubicBezTo>
                  <a:pt x="68432" y="22299"/>
                  <a:pt x="62810" y="19653"/>
                  <a:pt x="62810" y="13984"/>
                </a:cubicBezTo>
                <a:cubicBezTo>
                  <a:pt x="62810" y="11149"/>
                  <a:pt x="68432" y="8503"/>
                  <a:pt x="71340" y="8503"/>
                </a:cubicBezTo>
                <a:close/>
                <a:moveTo>
                  <a:pt x="48465" y="8503"/>
                </a:moveTo>
                <a:lnTo>
                  <a:pt x="48465" y="8503"/>
                </a:lnTo>
                <a:cubicBezTo>
                  <a:pt x="51373" y="8503"/>
                  <a:pt x="56995" y="11149"/>
                  <a:pt x="56995" y="13984"/>
                </a:cubicBezTo>
                <a:cubicBezTo>
                  <a:pt x="56995" y="19653"/>
                  <a:pt x="51373" y="22299"/>
                  <a:pt x="48465" y="22299"/>
                </a:cubicBezTo>
                <a:cubicBezTo>
                  <a:pt x="45557" y="22299"/>
                  <a:pt x="39935" y="19653"/>
                  <a:pt x="39935" y="13984"/>
                </a:cubicBezTo>
                <a:cubicBezTo>
                  <a:pt x="39935" y="11149"/>
                  <a:pt x="45557" y="8503"/>
                  <a:pt x="48465" y="8503"/>
                </a:cubicBezTo>
                <a:close/>
                <a:moveTo>
                  <a:pt x="56995" y="111307"/>
                </a:moveTo>
                <a:lnTo>
                  <a:pt x="56995" y="111307"/>
                </a:lnTo>
                <a:cubicBezTo>
                  <a:pt x="22875" y="111307"/>
                  <a:pt x="22875" y="111307"/>
                  <a:pt x="22875" y="111307"/>
                </a:cubicBezTo>
                <a:cubicBezTo>
                  <a:pt x="17059" y="111307"/>
                  <a:pt x="14151" y="108661"/>
                  <a:pt x="14151" y="102992"/>
                </a:cubicBezTo>
                <a:cubicBezTo>
                  <a:pt x="14151" y="80692"/>
                  <a:pt x="14151" y="80692"/>
                  <a:pt x="14151" y="80692"/>
                </a:cubicBezTo>
                <a:cubicBezTo>
                  <a:pt x="56995" y="80692"/>
                  <a:pt x="56995" y="80692"/>
                  <a:pt x="56995" y="80692"/>
                </a:cubicBezTo>
                <a:lnTo>
                  <a:pt x="56995" y="111307"/>
                </a:lnTo>
                <a:close/>
                <a:moveTo>
                  <a:pt x="56995" y="75212"/>
                </a:moveTo>
                <a:lnTo>
                  <a:pt x="56995" y="75212"/>
                </a:lnTo>
                <a:cubicBezTo>
                  <a:pt x="14151" y="75212"/>
                  <a:pt x="14151" y="75212"/>
                  <a:pt x="14151" y="75212"/>
                </a:cubicBezTo>
                <a:cubicBezTo>
                  <a:pt x="14151" y="44598"/>
                  <a:pt x="14151" y="44598"/>
                  <a:pt x="14151" y="44598"/>
                </a:cubicBezTo>
                <a:cubicBezTo>
                  <a:pt x="56995" y="44598"/>
                  <a:pt x="56995" y="44598"/>
                  <a:pt x="56995" y="44598"/>
                </a:cubicBezTo>
                <a:lnTo>
                  <a:pt x="56995" y="75212"/>
                </a:lnTo>
                <a:close/>
                <a:moveTo>
                  <a:pt x="105460" y="102992"/>
                </a:moveTo>
                <a:lnTo>
                  <a:pt x="105460" y="102992"/>
                </a:lnTo>
                <a:cubicBezTo>
                  <a:pt x="105460" y="108661"/>
                  <a:pt x="102746" y="111307"/>
                  <a:pt x="96930" y="111307"/>
                </a:cubicBezTo>
                <a:cubicBezTo>
                  <a:pt x="62810" y="111307"/>
                  <a:pt x="62810" y="111307"/>
                  <a:pt x="62810" y="111307"/>
                </a:cubicBezTo>
                <a:cubicBezTo>
                  <a:pt x="62810" y="80692"/>
                  <a:pt x="62810" y="80692"/>
                  <a:pt x="62810" y="80692"/>
                </a:cubicBezTo>
                <a:cubicBezTo>
                  <a:pt x="105460" y="80692"/>
                  <a:pt x="105460" y="80692"/>
                  <a:pt x="105460" y="80692"/>
                </a:cubicBezTo>
                <a:lnTo>
                  <a:pt x="105460" y="102992"/>
                </a:lnTo>
                <a:close/>
                <a:moveTo>
                  <a:pt x="105460" y="75212"/>
                </a:moveTo>
                <a:lnTo>
                  <a:pt x="105460" y="75212"/>
                </a:lnTo>
                <a:cubicBezTo>
                  <a:pt x="62810" y="75212"/>
                  <a:pt x="62810" y="75212"/>
                  <a:pt x="62810" y="75212"/>
                </a:cubicBezTo>
                <a:cubicBezTo>
                  <a:pt x="62810" y="44598"/>
                  <a:pt x="62810" y="44598"/>
                  <a:pt x="62810" y="44598"/>
                </a:cubicBezTo>
                <a:cubicBezTo>
                  <a:pt x="105460" y="44598"/>
                  <a:pt x="105460" y="44598"/>
                  <a:pt x="105460" y="44598"/>
                </a:cubicBezTo>
                <a:lnTo>
                  <a:pt x="105460" y="75212"/>
                </a:lnTo>
                <a:close/>
                <a:moveTo>
                  <a:pt x="108368" y="36283"/>
                </a:moveTo>
                <a:lnTo>
                  <a:pt x="108368" y="36283"/>
                </a:lnTo>
                <a:cubicBezTo>
                  <a:pt x="11437" y="36283"/>
                  <a:pt x="11437" y="36283"/>
                  <a:pt x="11437" y="36283"/>
                </a:cubicBezTo>
                <a:cubicBezTo>
                  <a:pt x="8529" y="36283"/>
                  <a:pt x="5621" y="36283"/>
                  <a:pt x="5621" y="33448"/>
                </a:cubicBezTo>
                <a:cubicBezTo>
                  <a:pt x="5621" y="30803"/>
                  <a:pt x="8529" y="30803"/>
                  <a:pt x="11437" y="30803"/>
                </a:cubicBezTo>
                <a:cubicBezTo>
                  <a:pt x="108368" y="30803"/>
                  <a:pt x="108368" y="30803"/>
                  <a:pt x="108368" y="30803"/>
                </a:cubicBezTo>
                <a:cubicBezTo>
                  <a:pt x="111276" y="30803"/>
                  <a:pt x="114184" y="30803"/>
                  <a:pt x="114184" y="33448"/>
                </a:cubicBezTo>
                <a:cubicBezTo>
                  <a:pt x="114184" y="36283"/>
                  <a:pt x="111276" y="36283"/>
                  <a:pt x="108368" y="36283"/>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53" name="Google Shape;553;p49"/>
          <p:cNvSpPr/>
          <p:nvPr/>
        </p:nvSpPr>
        <p:spPr>
          <a:xfrm>
            <a:off x="5588882" y="4522058"/>
            <a:ext cx="227526" cy="298153"/>
          </a:xfrm>
          <a:custGeom>
            <a:rect b="b" l="l" r="r" t="t"/>
            <a:pathLst>
              <a:path extrusionOk="0" h="120000" w="120000">
                <a:moveTo>
                  <a:pt x="100932" y="14151"/>
                </a:moveTo>
                <a:lnTo>
                  <a:pt x="100932" y="14151"/>
                </a:lnTo>
                <a:cubicBezTo>
                  <a:pt x="89745" y="14151"/>
                  <a:pt x="89745" y="14151"/>
                  <a:pt x="89745" y="14151"/>
                </a:cubicBezTo>
                <a:cubicBezTo>
                  <a:pt x="89745" y="5621"/>
                  <a:pt x="74745" y="0"/>
                  <a:pt x="59745" y="0"/>
                </a:cubicBezTo>
                <a:cubicBezTo>
                  <a:pt x="44745" y="0"/>
                  <a:pt x="29745" y="5621"/>
                  <a:pt x="29745" y="14151"/>
                </a:cubicBezTo>
                <a:cubicBezTo>
                  <a:pt x="18559" y="14151"/>
                  <a:pt x="18559" y="14151"/>
                  <a:pt x="18559" y="14151"/>
                </a:cubicBezTo>
                <a:cubicBezTo>
                  <a:pt x="7372" y="14151"/>
                  <a:pt x="0" y="19967"/>
                  <a:pt x="0" y="28497"/>
                </a:cubicBezTo>
                <a:cubicBezTo>
                  <a:pt x="0" y="105460"/>
                  <a:pt x="0" y="105460"/>
                  <a:pt x="0" y="105460"/>
                </a:cubicBezTo>
                <a:cubicBezTo>
                  <a:pt x="0" y="114184"/>
                  <a:pt x="7372" y="119806"/>
                  <a:pt x="18559" y="119806"/>
                </a:cubicBezTo>
                <a:cubicBezTo>
                  <a:pt x="100932" y="119806"/>
                  <a:pt x="100932" y="119806"/>
                  <a:pt x="100932" y="119806"/>
                </a:cubicBezTo>
                <a:cubicBezTo>
                  <a:pt x="112118" y="119806"/>
                  <a:pt x="119745" y="114184"/>
                  <a:pt x="119745" y="105460"/>
                </a:cubicBezTo>
                <a:cubicBezTo>
                  <a:pt x="119745" y="28497"/>
                  <a:pt x="119745" y="28497"/>
                  <a:pt x="119745" y="28497"/>
                </a:cubicBezTo>
                <a:cubicBezTo>
                  <a:pt x="119745" y="19967"/>
                  <a:pt x="112118" y="14151"/>
                  <a:pt x="100932" y="14151"/>
                </a:cubicBezTo>
                <a:close/>
                <a:moveTo>
                  <a:pt x="59745" y="5621"/>
                </a:moveTo>
                <a:lnTo>
                  <a:pt x="59745" y="5621"/>
                </a:lnTo>
                <a:cubicBezTo>
                  <a:pt x="70932" y="5621"/>
                  <a:pt x="78559" y="8529"/>
                  <a:pt x="78559" y="14151"/>
                </a:cubicBezTo>
                <a:cubicBezTo>
                  <a:pt x="41186" y="14151"/>
                  <a:pt x="41186" y="14151"/>
                  <a:pt x="41186" y="14151"/>
                </a:cubicBezTo>
                <a:cubicBezTo>
                  <a:pt x="41186" y="8529"/>
                  <a:pt x="48559" y="5621"/>
                  <a:pt x="59745" y="5621"/>
                </a:cubicBezTo>
                <a:close/>
                <a:moveTo>
                  <a:pt x="108305" y="105460"/>
                </a:moveTo>
                <a:lnTo>
                  <a:pt x="108305" y="105460"/>
                </a:lnTo>
                <a:cubicBezTo>
                  <a:pt x="108305" y="108368"/>
                  <a:pt x="104745" y="114184"/>
                  <a:pt x="100932" y="114184"/>
                </a:cubicBezTo>
                <a:cubicBezTo>
                  <a:pt x="18559" y="114184"/>
                  <a:pt x="18559" y="114184"/>
                  <a:pt x="18559" y="114184"/>
                </a:cubicBezTo>
                <a:cubicBezTo>
                  <a:pt x="14745" y="114184"/>
                  <a:pt x="11186" y="108368"/>
                  <a:pt x="11186" y="105460"/>
                </a:cubicBezTo>
                <a:cubicBezTo>
                  <a:pt x="11186" y="96930"/>
                  <a:pt x="11186" y="96930"/>
                  <a:pt x="11186" y="96930"/>
                </a:cubicBezTo>
                <a:cubicBezTo>
                  <a:pt x="108305" y="96930"/>
                  <a:pt x="108305" y="96930"/>
                  <a:pt x="108305" y="96930"/>
                </a:cubicBezTo>
                <a:lnTo>
                  <a:pt x="108305" y="105460"/>
                </a:lnTo>
                <a:close/>
                <a:moveTo>
                  <a:pt x="108305" y="91308"/>
                </a:moveTo>
                <a:lnTo>
                  <a:pt x="108305" y="91308"/>
                </a:lnTo>
                <a:cubicBezTo>
                  <a:pt x="11186" y="91308"/>
                  <a:pt x="11186" y="91308"/>
                  <a:pt x="11186" y="91308"/>
                </a:cubicBezTo>
                <a:cubicBezTo>
                  <a:pt x="11186" y="28497"/>
                  <a:pt x="11186" y="28497"/>
                  <a:pt x="11186" y="28497"/>
                </a:cubicBezTo>
                <a:cubicBezTo>
                  <a:pt x="11186" y="25589"/>
                  <a:pt x="14745" y="22875"/>
                  <a:pt x="18559" y="22875"/>
                </a:cubicBezTo>
                <a:cubicBezTo>
                  <a:pt x="29745" y="22875"/>
                  <a:pt x="29745" y="22875"/>
                  <a:pt x="29745" y="22875"/>
                </a:cubicBezTo>
                <a:cubicBezTo>
                  <a:pt x="29745" y="45557"/>
                  <a:pt x="29745" y="45557"/>
                  <a:pt x="29745" y="45557"/>
                </a:cubicBezTo>
                <a:cubicBezTo>
                  <a:pt x="41186" y="45557"/>
                  <a:pt x="41186" y="45557"/>
                  <a:pt x="41186" y="45557"/>
                </a:cubicBezTo>
                <a:cubicBezTo>
                  <a:pt x="41186" y="22875"/>
                  <a:pt x="41186" y="22875"/>
                  <a:pt x="41186" y="22875"/>
                </a:cubicBezTo>
                <a:cubicBezTo>
                  <a:pt x="78559" y="22875"/>
                  <a:pt x="78559" y="22875"/>
                  <a:pt x="78559" y="22875"/>
                </a:cubicBezTo>
                <a:cubicBezTo>
                  <a:pt x="78559" y="45557"/>
                  <a:pt x="78559" y="45557"/>
                  <a:pt x="78559" y="45557"/>
                </a:cubicBezTo>
                <a:cubicBezTo>
                  <a:pt x="89745" y="45557"/>
                  <a:pt x="89745" y="45557"/>
                  <a:pt x="89745" y="45557"/>
                </a:cubicBezTo>
                <a:cubicBezTo>
                  <a:pt x="89745" y="22875"/>
                  <a:pt x="89745" y="22875"/>
                  <a:pt x="89745" y="22875"/>
                </a:cubicBezTo>
                <a:cubicBezTo>
                  <a:pt x="100932" y="22875"/>
                  <a:pt x="100932" y="22875"/>
                  <a:pt x="100932" y="22875"/>
                </a:cubicBezTo>
                <a:cubicBezTo>
                  <a:pt x="104745" y="22875"/>
                  <a:pt x="108305" y="25589"/>
                  <a:pt x="108305" y="28497"/>
                </a:cubicBezTo>
                <a:lnTo>
                  <a:pt x="108305" y="91308"/>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54" name="Google Shape;554;p49"/>
          <p:cNvSpPr/>
          <p:nvPr/>
        </p:nvSpPr>
        <p:spPr>
          <a:xfrm>
            <a:off x="5059754" y="4522058"/>
            <a:ext cx="305131" cy="298153"/>
          </a:xfrm>
          <a:custGeom>
            <a:rect b="b" l="l" r="r" t="t"/>
            <a:pathLst>
              <a:path extrusionOk="0" h="120000" w="120000">
                <a:moveTo>
                  <a:pt x="22334" y="105460"/>
                </a:moveTo>
                <a:lnTo>
                  <a:pt x="22334" y="105460"/>
                </a:lnTo>
                <a:cubicBezTo>
                  <a:pt x="22334" y="114184"/>
                  <a:pt x="30662" y="119806"/>
                  <a:pt x="39179" y="119806"/>
                </a:cubicBezTo>
                <a:cubicBezTo>
                  <a:pt x="47507" y="119806"/>
                  <a:pt x="52996" y="114184"/>
                  <a:pt x="52996" y="105460"/>
                </a:cubicBezTo>
                <a:cubicBezTo>
                  <a:pt x="52996" y="96930"/>
                  <a:pt x="47507" y="91308"/>
                  <a:pt x="39179" y="91308"/>
                </a:cubicBezTo>
                <a:cubicBezTo>
                  <a:pt x="30662" y="91308"/>
                  <a:pt x="22334" y="96930"/>
                  <a:pt x="22334" y="105460"/>
                </a:cubicBezTo>
                <a:close/>
                <a:moveTo>
                  <a:pt x="39179" y="96930"/>
                </a:moveTo>
                <a:lnTo>
                  <a:pt x="39179" y="96930"/>
                </a:lnTo>
                <a:cubicBezTo>
                  <a:pt x="41829" y="96930"/>
                  <a:pt x="44668" y="102746"/>
                  <a:pt x="44668" y="105460"/>
                </a:cubicBezTo>
                <a:cubicBezTo>
                  <a:pt x="44668" y="108368"/>
                  <a:pt x="41829" y="114184"/>
                  <a:pt x="39179" y="114184"/>
                </a:cubicBezTo>
                <a:cubicBezTo>
                  <a:pt x="33501" y="114184"/>
                  <a:pt x="30662" y="108368"/>
                  <a:pt x="30662" y="105460"/>
                </a:cubicBezTo>
                <a:cubicBezTo>
                  <a:pt x="30662" y="102746"/>
                  <a:pt x="33501" y="96930"/>
                  <a:pt x="39179" y="96930"/>
                </a:cubicBezTo>
                <a:close/>
                <a:moveTo>
                  <a:pt x="30662" y="82778"/>
                </a:moveTo>
                <a:lnTo>
                  <a:pt x="30662" y="82778"/>
                </a:lnTo>
                <a:cubicBezTo>
                  <a:pt x="28012" y="82778"/>
                  <a:pt x="22334" y="79870"/>
                  <a:pt x="22334" y="74054"/>
                </a:cubicBezTo>
                <a:cubicBezTo>
                  <a:pt x="108832" y="68432"/>
                  <a:pt x="108832" y="68432"/>
                  <a:pt x="108832" y="68432"/>
                </a:cubicBezTo>
                <a:cubicBezTo>
                  <a:pt x="108832" y="68432"/>
                  <a:pt x="119810" y="19967"/>
                  <a:pt x="119810" y="17059"/>
                </a:cubicBezTo>
                <a:lnTo>
                  <a:pt x="117160" y="14151"/>
                </a:lnTo>
                <a:cubicBezTo>
                  <a:pt x="22334" y="14151"/>
                  <a:pt x="22334" y="14151"/>
                  <a:pt x="22334" y="14151"/>
                </a:cubicBezTo>
                <a:cubicBezTo>
                  <a:pt x="22334" y="5621"/>
                  <a:pt x="22334" y="5621"/>
                  <a:pt x="22334" y="5621"/>
                </a:cubicBezTo>
                <a:cubicBezTo>
                  <a:pt x="28012" y="5621"/>
                  <a:pt x="28012" y="5621"/>
                  <a:pt x="28012" y="5621"/>
                </a:cubicBezTo>
                <a:cubicBezTo>
                  <a:pt x="28012" y="5621"/>
                  <a:pt x="30662" y="5621"/>
                  <a:pt x="30662" y="2714"/>
                </a:cubicBezTo>
                <a:cubicBezTo>
                  <a:pt x="30662" y="0"/>
                  <a:pt x="28012" y="0"/>
                  <a:pt x="28012" y="0"/>
                </a:cubicBezTo>
                <a:cubicBezTo>
                  <a:pt x="5678" y="0"/>
                  <a:pt x="5678" y="0"/>
                  <a:pt x="5678" y="0"/>
                </a:cubicBezTo>
                <a:cubicBezTo>
                  <a:pt x="2839" y="0"/>
                  <a:pt x="0" y="0"/>
                  <a:pt x="0" y="2714"/>
                </a:cubicBezTo>
                <a:cubicBezTo>
                  <a:pt x="0" y="5621"/>
                  <a:pt x="2839" y="5621"/>
                  <a:pt x="5678" y="5621"/>
                </a:cubicBezTo>
                <a:cubicBezTo>
                  <a:pt x="16845" y="5621"/>
                  <a:pt x="16845" y="5621"/>
                  <a:pt x="16845" y="5621"/>
                </a:cubicBezTo>
                <a:cubicBezTo>
                  <a:pt x="16845" y="74054"/>
                  <a:pt x="16845" y="74054"/>
                  <a:pt x="16845" y="74054"/>
                </a:cubicBezTo>
                <a:cubicBezTo>
                  <a:pt x="16845" y="82778"/>
                  <a:pt x="22334" y="91308"/>
                  <a:pt x="30662" y="91308"/>
                </a:cubicBezTo>
                <a:cubicBezTo>
                  <a:pt x="39179" y="91308"/>
                  <a:pt x="39179" y="91308"/>
                  <a:pt x="39179" y="91308"/>
                </a:cubicBezTo>
                <a:cubicBezTo>
                  <a:pt x="83659" y="91308"/>
                  <a:pt x="83659" y="91308"/>
                  <a:pt x="83659" y="91308"/>
                </a:cubicBezTo>
                <a:cubicBezTo>
                  <a:pt x="117160" y="91308"/>
                  <a:pt x="117160" y="91308"/>
                  <a:pt x="117160" y="91308"/>
                </a:cubicBezTo>
                <a:cubicBezTo>
                  <a:pt x="117160" y="91308"/>
                  <a:pt x="117160" y="85492"/>
                  <a:pt x="117160" y="82778"/>
                </a:cubicBezTo>
                <a:lnTo>
                  <a:pt x="30662" y="82778"/>
                </a:lnTo>
                <a:close/>
                <a:moveTo>
                  <a:pt x="22334" y="22875"/>
                </a:moveTo>
                <a:lnTo>
                  <a:pt x="22334" y="22875"/>
                </a:lnTo>
                <a:cubicBezTo>
                  <a:pt x="111482" y="22875"/>
                  <a:pt x="111482" y="22875"/>
                  <a:pt x="111482" y="22875"/>
                </a:cubicBezTo>
                <a:cubicBezTo>
                  <a:pt x="103154" y="59903"/>
                  <a:pt x="103154" y="59903"/>
                  <a:pt x="103154" y="59903"/>
                </a:cubicBezTo>
                <a:cubicBezTo>
                  <a:pt x="22334" y="68432"/>
                  <a:pt x="22334" y="68432"/>
                  <a:pt x="22334" y="68432"/>
                </a:cubicBezTo>
                <a:lnTo>
                  <a:pt x="22334" y="22875"/>
                </a:lnTo>
                <a:close/>
                <a:moveTo>
                  <a:pt x="67003" y="105460"/>
                </a:moveTo>
                <a:lnTo>
                  <a:pt x="67003" y="105460"/>
                </a:lnTo>
                <a:cubicBezTo>
                  <a:pt x="67003" y="114184"/>
                  <a:pt x="75331" y="119806"/>
                  <a:pt x="83659" y="119806"/>
                </a:cubicBezTo>
                <a:cubicBezTo>
                  <a:pt x="91987" y="119806"/>
                  <a:pt x="97665" y="114184"/>
                  <a:pt x="97665" y="105460"/>
                </a:cubicBezTo>
                <a:cubicBezTo>
                  <a:pt x="97665" y="96930"/>
                  <a:pt x="91987" y="91308"/>
                  <a:pt x="83659" y="91308"/>
                </a:cubicBezTo>
                <a:cubicBezTo>
                  <a:pt x="75331" y="91308"/>
                  <a:pt x="67003" y="96930"/>
                  <a:pt x="67003" y="105460"/>
                </a:cubicBezTo>
                <a:close/>
                <a:moveTo>
                  <a:pt x="83659" y="96930"/>
                </a:moveTo>
                <a:lnTo>
                  <a:pt x="83659" y="96930"/>
                </a:lnTo>
                <a:cubicBezTo>
                  <a:pt x="86498" y="96930"/>
                  <a:pt x="89148" y="102746"/>
                  <a:pt x="89148" y="105460"/>
                </a:cubicBezTo>
                <a:cubicBezTo>
                  <a:pt x="89148" y="108368"/>
                  <a:pt x="86498" y="114184"/>
                  <a:pt x="83659" y="114184"/>
                </a:cubicBezTo>
                <a:cubicBezTo>
                  <a:pt x="77981" y="114184"/>
                  <a:pt x="75331" y="108368"/>
                  <a:pt x="75331" y="105460"/>
                </a:cubicBezTo>
                <a:cubicBezTo>
                  <a:pt x="75331" y="102746"/>
                  <a:pt x="77981" y="96930"/>
                  <a:pt x="83659" y="9693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55" name="Google Shape;555;p49"/>
          <p:cNvSpPr/>
          <p:nvPr/>
        </p:nvSpPr>
        <p:spPr>
          <a:xfrm>
            <a:off x="4571193" y="4530879"/>
            <a:ext cx="305130" cy="284040"/>
          </a:xfrm>
          <a:custGeom>
            <a:rect b="b" l="l" r="r" t="t"/>
            <a:pathLst>
              <a:path extrusionOk="0" h="120000" w="120000">
                <a:moveTo>
                  <a:pt x="36151" y="32949"/>
                </a:moveTo>
                <a:lnTo>
                  <a:pt x="36151" y="32949"/>
                </a:lnTo>
                <a:cubicBezTo>
                  <a:pt x="27823" y="0"/>
                  <a:pt x="27823" y="0"/>
                  <a:pt x="27823" y="0"/>
                </a:cubicBezTo>
                <a:cubicBezTo>
                  <a:pt x="2649" y="0"/>
                  <a:pt x="2649" y="0"/>
                  <a:pt x="2649" y="0"/>
                </a:cubicBezTo>
                <a:lnTo>
                  <a:pt x="0" y="3050"/>
                </a:lnTo>
                <a:cubicBezTo>
                  <a:pt x="0" y="6101"/>
                  <a:pt x="2649" y="9152"/>
                  <a:pt x="2649" y="9152"/>
                </a:cubicBezTo>
                <a:cubicBezTo>
                  <a:pt x="22145" y="9152"/>
                  <a:pt x="22145" y="9152"/>
                  <a:pt x="22145" y="9152"/>
                </a:cubicBezTo>
                <a:cubicBezTo>
                  <a:pt x="30662" y="32949"/>
                  <a:pt x="30662" y="32949"/>
                  <a:pt x="30662" y="32949"/>
                </a:cubicBezTo>
                <a:lnTo>
                  <a:pt x="30662" y="32949"/>
                </a:lnTo>
                <a:cubicBezTo>
                  <a:pt x="36151" y="80949"/>
                  <a:pt x="36151" y="80949"/>
                  <a:pt x="36151" y="80949"/>
                </a:cubicBezTo>
                <a:cubicBezTo>
                  <a:pt x="36151" y="89898"/>
                  <a:pt x="44479" y="95796"/>
                  <a:pt x="52807" y="95796"/>
                </a:cubicBezTo>
                <a:cubicBezTo>
                  <a:pt x="91798" y="95796"/>
                  <a:pt x="91798" y="95796"/>
                  <a:pt x="91798" y="95796"/>
                </a:cubicBezTo>
                <a:cubicBezTo>
                  <a:pt x="100315" y="95796"/>
                  <a:pt x="108643" y="89898"/>
                  <a:pt x="108643" y="80949"/>
                </a:cubicBezTo>
                <a:cubicBezTo>
                  <a:pt x="119810" y="32949"/>
                  <a:pt x="119810" y="32949"/>
                  <a:pt x="119810" y="32949"/>
                </a:cubicBezTo>
                <a:lnTo>
                  <a:pt x="36151" y="32949"/>
                </a:lnTo>
                <a:close/>
                <a:moveTo>
                  <a:pt x="100315" y="80949"/>
                </a:moveTo>
                <a:lnTo>
                  <a:pt x="100315" y="80949"/>
                </a:lnTo>
                <a:cubicBezTo>
                  <a:pt x="100315" y="84000"/>
                  <a:pt x="97476" y="86847"/>
                  <a:pt x="91798" y="86847"/>
                </a:cubicBezTo>
                <a:cubicBezTo>
                  <a:pt x="52807" y="86847"/>
                  <a:pt x="52807" y="86847"/>
                  <a:pt x="52807" y="86847"/>
                </a:cubicBezTo>
                <a:cubicBezTo>
                  <a:pt x="47318" y="86847"/>
                  <a:pt x="44479" y="84000"/>
                  <a:pt x="44479" y="80949"/>
                </a:cubicBezTo>
                <a:cubicBezTo>
                  <a:pt x="38990" y="39050"/>
                  <a:pt x="38990" y="39050"/>
                  <a:pt x="38990" y="39050"/>
                </a:cubicBezTo>
                <a:cubicBezTo>
                  <a:pt x="108643" y="39050"/>
                  <a:pt x="108643" y="39050"/>
                  <a:pt x="108643" y="39050"/>
                </a:cubicBezTo>
                <a:lnTo>
                  <a:pt x="100315" y="80949"/>
                </a:lnTo>
                <a:close/>
                <a:moveTo>
                  <a:pt x="52807" y="104949"/>
                </a:moveTo>
                <a:lnTo>
                  <a:pt x="52807" y="104949"/>
                </a:lnTo>
                <a:cubicBezTo>
                  <a:pt x="47318" y="104949"/>
                  <a:pt x="44479" y="107796"/>
                  <a:pt x="44479" y="110847"/>
                </a:cubicBezTo>
                <a:cubicBezTo>
                  <a:pt x="44479" y="116949"/>
                  <a:pt x="47318" y="119796"/>
                  <a:pt x="52807" y="119796"/>
                </a:cubicBezTo>
                <a:cubicBezTo>
                  <a:pt x="55646" y="119796"/>
                  <a:pt x="58485" y="116949"/>
                  <a:pt x="58485" y="110847"/>
                </a:cubicBezTo>
                <a:cubicBezTo>
                  <a:pt x="58485" y="107796"/>
                  <a:pt x="55646" y="104949"/>
                  <a:pt x="52807" y="104949"/>
                </a:cubicBezTo>
                <a:close/>
                <a:moveTo>
                  <a:pt x="89148" y="104949"/>
                </a:moveTo>
                <a:lnTo>
                  <a:pt x="89148" y="104949"/>
                </a:lnTo>
                <a:cubicBezTo>
                  <a:pt x="86309" y="104949"/>
                  <a:pt x="80630" y="107796"/>
                  <a:pt x="80630" y="110847"/>
                </a:cubicBezTo>
                <a:cubicBezTo>
                  <a:pt x="80630" y="116949"/>
                  <a:pt x="86309" y="119796"/>
                  <a:pt x="89148" y="119796"/>
                </a:cubicBezTo>
                <a:cubicBezTo>
                  <a:pt x="91798" y="119796"/>
                  <a:pt x="97476" y="116949"/>
                  <a:pt x="97476" y="110847"/>
                </a:cubicBezTo>
                <a:cubicBezTo>
                  <a:pt x="97476" y="107796"/>
                  <a:pt x="91798" y="104949"/>
                  <a:pt x="89148" y="104949"/>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56" name="Google Shape;556;p49"/>
          <p:cNvSpPr/>
          <p:nvPr/>
        </p:nvSpPr>
        <p:spPr>
          <a:xfrm>
            <a:off x="4082631" y="4552049"/>
            <a:ext cx="296312" cy="241699"/>
          </a:xfrm>
          <a:custGeom>
            <a:rect b="b" l="l" r="r" t="t"/>
            <a:pathLst>
              <a:path extrusionOk="0" h="120000" w="120000">
                <a:moveTo>
                  <a:pt x="116898" y="28023"/>
                </a:moveTo>
                <a:lnTo>
                  <a:pt x="116898" y="28023"/>
                </a:lnTo>
                <a:cubicBezTo>
                  <a:pt x="91308" y="28023"/>
                  <a:pt x="91308" y="28023"/>
                  <a:pt x="91308" y="28023"/>
                </a:cubicBezTo>
                <a:cubicBezTo>
                  <a:pt x="99838" y="6946"/>
                  <a:pt x="99838" y="6946"/>
                  <a:pt x="99838" y="6946"/>
                </a:cubicBezTo>
                <a:cubicBezTo>
                  <a:pt x="108368" y="6946"/>
                  <a:pt x="108368" y="6946"/>
                  <a:pt x="108368" y="6946"/>
                </a:cubicBezTo>
                <a:cubicBezTo>
                  <a:pt x="111276" y="6946"/>
                  <a:pt x="114184" y="6946"/>
                  <a:pt x="114184" y="3353"/>
                </a:cubicBezTo>
                <a:cubicBezTo>
                  <a:pt x="114184" y="0"/>
                  <a:pt x="111276" y="0"/>
                  <a:pt x="108368" y="0"/>
                </a:cubicBezTo>
                <a:cubicBezTo>
                  <a:pt x="94216" y="0"/>
                  <a:pt x="94216" y="0"/>
                  <a:pt x="94216" y="0"/>
                </a:cubicBezTo>
                <a:cubicBezTo>
                  <a:pt x="82778" y="28023"/>
                  <a:pt x="82778" y="28023"/>
                  <a:pt x="82778" y="28023"/>
                </a:cubicBezTo>
                <a:cubicBezTo>
                  <a:pt x="37027" y="28023"/>
                  <a:pt x="37027" y="28023"/>
                  <a:pt x="37027" y="28023"/>
                </a:cubicBezTo>
                <a:cubicBezTo>
                  <a:pt x="25589" y="0"/>
                  <a:pt x="25589" y="0"/>
                  <a:pt x="25589" y="0"/>
                </a:cubicBezTo>
                <a:cubicBezTo>
                  <a:pt x="11437" y="0"/>
                  <a:pt x="11437" y="0"/>
                  <a:pt x="11437" y="0"/>
                </a:cubicBezTo>
                <a:cubicBezTo>
                  <a:pt x="8529" y="0"/>
                  <a:pt x="5621" y="0"/>
                  <a:pt x="5621" y="3353"/>
                </a:cubicBezTo>
                <a:cubicBezTo>
                  <a:pt x="5621" y="6946"/>
                  <a:pt x="8529" y="6946"/>
                  <a:pt x="11437" y="6946"/>
                </a:cubicBezTo>
                <a:cubicBezTo>
                  <a:pt x="19967" y="6946"/>
                  <a:pt x="19967" y="6946"/>
                  <a:pt x="19967" y="6946"/>
                </a:cubicBezTo>
                <a:cubicBezTo>
                  <a:pt x="28497" y="28023"/>
                  <a:pt x="28497" y="28023"/>
                  <a:pt x="28497" y="28023"/>
                </a:cubicBezTo>
                <a:cubicBezTo>
                  <a:pt x="2907" y="28023"/>
                  <a:pt x="2907" y="28023"/>
                  <a:pt x="2907" y="28023"/>
                </a:cubicBezTo>
                <a:cubicBezTo>
                  <a:pt x="0" y="28023"/>
                  <a:pt x="0" y="28023"/>
                  <a:pt x="0" y="31616"/>
                </a:cubicBezTo>
                <a:cubicBezTo>
                  <a:pt x="0" y="35209"/>
                  <a:pt x="0" y="35209"/>
                  <a:pt x="2907" y="35209"/>
                </a:cubicBezTo>
                <a:cubicBezTo>
                  <a:pt x="5621" y="35209"/>
                  <a:pt x="5621" y="35209"/>
                  <a:pt x="5621" y="35209"/>
                </a:cubicBezTo>
                <a:cubicBezTo>
                  <a:pt x="11437" y="102035"/>
                  <a:pt x="11437" y="102035"/>
                  <a:pt x="11437" y="102035"/>
                </a:cubicBezTo>
                <a:cubicBezTo>
                  <a:pt x="11437" y="112814"/>
                  <a:pt x="17059" y="119760"/>
                  <a:pt x="25589" y="119760"/>
                </a:cubicBezTo>
                <a:cubicBezTo>
                  <a:pt x="91308" y="119760"/>
                  <a:pt x="91308" y="119760"/>
                  <a:pt x="91308" y="119760"/>
                </a:cubicBezTo>
                <a:cubicBezTo>
                  <a:pt x="99838" y="119760"/>
                  <a:pt x="105654" y="112814"/>
                  <a:pt x="105654" y="102035"/>
                </a:cubicBezTo>
                <a:cubicBezTo>
                  <a:pt x="114184" y="35209"/>
                  <a:pt x="114184" y="35209"/>
                  <a:pt x="114184" y="35209"/>
                </a:cubicBezTo>
                <a:cubicBezTo>
                  <a:pt x="116898" y="35209"/>
                  <a:pt x="116898" y="35209"/>
                  <a:pt x="116898" y="35209"/>
                </a:cubicBezTo>
                <a:cubicBezTo>
                  <a:pt x="119806" y="35209"/>
                  <a:pt x="119806" y="35209"/>
                  <a:pt x="119806" y="31616"/>
                </a:cubicBezTo>
                <a:cubicBezTo>
                  <a:pt x="119806" y="28023"/>
                  <a:pt x="119806" y="28023"/>
                  <a:pt x="116898" y="28023"/>
                </a:cubicBezTo>
                <a:close/>
                <a:moveTo>
                  <a:pt x="37027" y="112814"/>
                </a:moveTo>
                <a:lnTo>
                  <a:pt x="37027" y="112814"/>
                </a:lnTo>
                <a:cubicBezTo>
                  <a:pt x="25589" y="112814"/>
                  <a:pt x="25589" y="112814"/>
                  <a:pt x="25589" y="112814"/>
                </a:cubicBezTo>
                <a:cubicBezTo>
                  <a:pt x="22875" y="112814"/>
                  <a:pt x="17059" y="105628"/>
                  <a:pt x="17059" y="102035"/>
                </a:cubicBezTo>
                <a:cubicBezTo>
                  <a:pt x="17059" y="91497"/>
                  <a:pt x="17059" y="91497"/>
                  <a:pt x="17059" y="91497"/>
                </a:cubicBezTo>
                <a:cubicBezTo>
                  <a:pt x="37027" y="91497"/>
                  <a:pt x="37027" y="91497"/>
                  <a:pt x="37027" y="91497"/>
                </a:cubicBezTo>
                <a:lnTo>
                  <a:pt x="37027" y="112814"/>
                </a:lnTo>
                <a:close/>
                <a:moveTo>
                  <a:pt x="37027" y="84550"/>
                </a:moveTo>
                <a:lnTo>
                  <a:pt x="37027" y="84550"/>
                </a:lnTo>
                <a:cubicBezTo>
                  <a:pt x="17059" y="84550"/>
                  <a:pt x="17059" y="84550"/>
                  <a:pt x="17059" y="84550"/>
                </a:cubicBezTo>
                <a:cubicBezTo>
                  <a:pt x="17059" y="63233"/>
                  <a:pt x="17059" y="63233"/>
                  <a:pt x="17059" y="63233"/>
                </a:cubicBezTo>
                <a:cubicBezTo>
                  <a:pt x="37027" y="63233"/>
                  <a:pt x="37027" y="63233"/>
                  <a:pt x="37027" y="63233"/>
                </a:cubicBezTo>
                <a:lnTo>
                  <a:pt x="37027" y="84550"/>
                </a:lnTo>
                <a:close/>
                <a:moveTo>
                  <a:pt x="37027" y="56287"/>
                </a:moveTo>
                <a:lnTo>
                  <a:pt x="37027" y="56287"/>
                </a:lnTo>
                <a:cubicBezTo>
                  <a:pt x="14151" y="56287"/>
                  <a:pt x="14151" y="56287"/>
                  <a:pt x="14151" y="56287"/>
                </a:cubicBezTo>
                <a:cubicBezTo>
                  <a:pt x="14151" y="35209"/>
                  <a:pt x="14151" y="35209"/>
                  <a:pt x="14151" y="35209"/>
                </a:cubicBezTo>
                <a:cubicBezTo>
                  <a:pt x="37027" y="35209"/>
                  <a:pt x="37027" y="35209"/>
                  <a:pt x="37027" y="35209"/>
                </a:cubicBezTo>
                <a:lnTo>
                  <a:pt x="37027" y="56287"/>
                </a:lnTo>
                <a:close/>
                <a:moveTo>
                  <a:pt x="74248" y="112814"/>
                </a:moveTo>
                <a:lnTo>
                  <a:pt x="74248" y="112814"/>
                </a:lnTo>
                <a:cubicBezTo>
                  <a:pt x="45751" y="112814"/>
                  <a:pt x="45751" y="112814"/>
                  <a:pt x="45751" y="112814"/>
                </a:cubicBezTo>
                <a:cubicBezTo>
                  <a:pt x="45751" y="91497"/>
                  <a:pt x="45751" y="91497"/>
                  <a:pt x="45751" y="91497"/>
                </a:cubicBezTo>
                <a:cubicBezTo>
                  <a:pt x="74248" y="91497"/>
                  <a:pt x="74248" y="91497"/>
                  <a:pt x="74248" y="91497"/>
                </a:cubicBezTo>
                <a:lnTo>
                  <a:pt x="74248" y="112814"/>
                </a:lnTo>
                <a:close/>
                <a:moveTo>
                  <a:pt x="74248" y="84550"/>
                </a:moveTo>
                <a:lnTo>
                  <a:pt x="74248" y="84550"/>
                </a:lnTo>
                <a:cubicBezTo>
                  <a:pt x="45751" y="84550"/>
                  <a:pt x="45751" y="84550"/>
                  <a:pt x="45751" y="84550"/>
                </a:cubicBezTo>
                <a:cubicBezTo>
                  <a:pt x="45751" y="63233"/>
                  <a:pt x="45751" y="63233"/>
                  <a:pt x="45751" y="63233"/>
                </a:cubicBezTo>
                <a:cubicBezTo>
                  <a:pt x="74248" y="63233"/>
                  <a:pt x="74248" y="63233"/>
                  <a:pt x="74248" y="63233"/>
                </a:cubicBezTo>
                <a:lnTo>
                  <a:pt x="74248" y="84550"/>
                </a:lnTo>
                <a:close/>
                <a:moveTo>
                  <a:pt x="74248" y="56287"/>
                </a:moveTo>
                <a:lnTo>
                  <a:pt x="74248" y="56287"/>
                </a:lnTo>
                <a:cubicBezTo>
                  <a:pt x="45751" y="56287"/>
                  <a:pt x="45751" y="56287"/>
                  <a:pt x="45751" y="56287"/>
                </a:cubicBezTo>
                <a:cubicBezTo>
                  <a:pt x="45751" y="35209"/>
                  <a:pt x="45751" y="35209"/>
                  <a:pt x="45751" y="35209"/>
                </a:cubicBezTo>
                <a:cubicBezTo>
                  <a:pt x="74248" y="35209"/>
                  <a:pt x="74248" y="35209"/>
                  <a:pt x="74248" y="35209"/>
                </a:cubicBezTo>
                <a:lnTo>
                  <a:pt x="74248" y="56287"/>
                </a:lnTo>
                <a:close/>
                <a:moveTo>
                  <a:pt x="96930" y="102035"/>
                </a:moveTo>
                <a:lnTo>
                  <a:pt x="96930" y="102035"/>
                </a:lnTo>
                <a:cubicBezTo>
                  <a:pt x="96930" y="105628"/>
                  <a:pt x="94216" y="112814"/>
                  <a:pt x="91308" y="112814"/>
                </a:cubicBezTo>
                <a:cubicBezTo>
                  <a:pt x="82778" y="112814"/>
                  <a:pt x="82778" y="112814"/>
                  <a:pt x="82778" y="112814"/>
                </a:cubicBezTo>
                <a:cubicBezTo>
                  <a:pt x="82778" y="91497"/>
                  <a:pt x="82778" y="91497"/>
                  <a:pt x="82778" y="91497"/>
                </a:cubicBezTo>
                <a:cubicBezTo>
                  <a:pt x="99838" y="91497"/>
                  <a:pt x="99838" y="91497"/>
                  <a:pt x="99838" y="91497"/>
                </a:cubicBezTo>
                <a:lnTo>
                  <a:pt x="96930" y="102035"/>
                </a:lnTo>
                <a:close/>
                <a:moveTo>
                  <a:pt x="99838" y="84550"/>
                </a:moveTo>
                <a:lnTo>
                  <a:pt x="99838" y="84550"/>
                </a:lnTo>
                <a:cubicBezTo>
                  <a:pt x="82778" y="84550"/>
                  <a:pt x="82778" y="84550"/>
                  <a:pt x="82778" y="84550"/>
                </a:cubicBezTo>
                <a:cubicBezTo>
                  <a:pt x="82778" y="63233"/>
                  <a:pt x="82778" y="63233"/>
                  <a:pt x="82778" y="63233"/>
                </a:cubicBezTo>
                <a:cubicBezTo>
                  <a:pt x="102746" y="63233"/>
                  <a:pt x="102746" y="63233"/>
                  <a:pt x="102746" y="63233"/>
                </a:cubicBezTo>
                <a:lnTo>
                  <a:pt x="99838" y="84550"/>
                </a:lnTo>
                <a:close/>
                <a:moveTo>
                  <a:pt x="102746" y="56287"/>
                </a:moveTo>
                <a:lnTo>
                  <a:pt x="102746" y="56287"/>
                </a:lnTo>
                <a:cubicBezTo>
                  <a:pt x="82778" y="56287"/>
                  <a:pt x="82778" y="56287"/>
                  <a:pt x="82778" y="56287"/>
                </a:cubicBezTo>
                <a:cubicBezTo>
                  <a:pt x="82778" y="35209"/>
                  <a:pt x="82778" y="35209"/>
                  <a:pt x="82778" y="35209"/>
                </a:cubicBezTo>
                <a:cubicBezTo>
                  <a:pt x="105654" y="35209"/>
                  <a:pt x="105654" y="35209"/>
                  <a:pt x="105654" y="35209"/>
                </a:cubicBezTo>
                <a:lnTo>
                  <a:pt x="102746" y="56287"/>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57" name="Google Shape;557;p49"/>
          <p:cNvSpPr/>
          <p:nvPr/>
        </p:nvSpPr>
        <p:spPr>
          <a:xfrm>
            <a:off x="3587013" y="4522058"/>
            <a:ext cx="305130" cy="298153"/>
          </a:xfrm>
          <a:custGeom>
            <a:rect b="b" l="l" r="r" t="t"/>
            <a:pathLst>
              <a:path extrusionOk="0" h="120000" w="120000">
                <a:moveTo>
                  <a:pt x="97665" y="0"/>
                </a:moveTo>
                <a:lnTo>
                  <a:pt x="97665" y="0"/>
                </a:lnTo>
                <a:cubicBezTo>
                  <a:pt x="22334" y="0"/>
                  <a:pt x="22334" y="0"/>
                  <a:pt x="22334" y="0"/>
                </a:cubicBezTo>
                <a:cubicBezTo>
                  <a:pt x="0" y="37027"/>
                  <a:pt x="0" y="37027"/>
                  <a:pt x="0" y="37027"/>
                </a:cubicBezTo>
                <a:lnTo>
                  <a:pt x="0" y="51373"/>
                </a:lnTo>
                <a:cubicBezTo>
                  <a:pt x="0" y="56995"/>
                  <a:pt x="2839" y="59903"/>
                  <a:pt x="5678" y="62617"/>
                </a:cubicBezTo>
                <a:cubicBezTo>
                  <a:pt x="5678" y="105460"/>
                  <a:pt x="5678" y="105460"/>
                  <a:pt x="5678" y="105460"/>
                </a:cubicBezTo>
                <a:cubicBezTo>
                  <a:pt x="5678" y="114184"/>
                  <a:pt x="11167" y="119806"/>
                  <a:pt x="19495" y="119806"/>
                </a:cubicBezTo>
                <a:cubicBezTo>
                  <a:pt x="100315" y="119806"/>
                  <a:pt x="100315" y="119806"/>
                  <a:pt x="100315" y="119806"/>
                </a:cubicBezTo>
                <a:cubicBezTo>
                  <a:pt x="108832" y="119806"/>
                  <a:pt x="117160" y="114184"/>
                  <a:pt x="117160" y="105460"/>
                </a:cubicBezTo>
                <a:cubicBezTo>
                  <a:pt x="117160" y="62617"/>
                  <a:pt x="117160" y="62617"/>
                  <a:pt x="117160" y="62617"/>
                </a:cubicBezTo>
                <a:cubicBezTo>
                  <a:pt x="119810" y="59903"/>
                  <a:pt x="119810" y="56995"/>
                  <a:pt x="119810" y="51373"/>
                </a:cubicBezTo>
                <a:cubicBezTo>
                  <a:pt x="119810" y="48465"/>
                  <a:pt x="119810" y="37027"/>
                  <a:pt x="119810" y="37027"/>
                </a:cubicBezTo>
                <a:lnTo>
                  <a:pt x="97665" y="0"/>
                </a:lnTo>
                <a:close/>
                <a:moveTo>
                  <a:pt x="108832" y="105460"/>
                </a:moveTo>
                <a:lnTo>
                  <a:pt x="108832" y="105460"/>
                </a:lnTo>
                <a:cubicBezTo>
                  <a:pt x="108832" y="108368"/>
                  <a:pt x="105993" y="114184"/>
                  <a:pt x="100315" y="114184"/>
                </a:cubicBezTo>
                <a:cubicBezTo>
                  <a:pt x="19495" y="114184"/>
                  <a:pt x="19495" y="114184"/>
                  <a:pt x="19495" y="114184"/>
                </a:cubicBezTo>
                <a:cubicBezTo>
                  <a:pt x="16845" y="114184"/>
                  <a:pt x="11167" y="108368"/>
                  <a:pt x="11167" y="105460"/>
                </a:cubicBezTo>
                <a:cubicBezTo>
                  <a:pt x="11167" y="96930"/>
                  <a:pt x="11167" y="96930"/>
                  <a:pt x="11167" y="96930"/>
                </a:cubicBezTo>
                <a:cubicBezTo>
                  <a:pt x="108832" y="96930"/>
                  <a:pt x="108832" y="96930"/>
                  <a:pt x="108832" y="96930"/>
                </a:cubicBezTo>
                <a:lnTo>
                  <a:pt x="108832" y="105460"/>
                </a:lnTo>
                <a:close/>
                <a:moveTo>
                  <a:pt x="108832" y="91308"/>
                </a:moveTo>
                <a:lnTo>
                  <a:pt x="108832" y="91308"/>
                </a:lnTo>
                <a:cubicBezTo>
                  <a:pt x="11167" y="91308"/>
                  <a:pt x="11167" y="91308"/>
                  <a:pt x="11167" y="91308"/>
                </a:cubicBezTo>
                <a:cubicBezTo>
                  <a:pt x="11167" y="68432"/>
                  <a:pt x="11167" y="68432"/>
                  <a:pt x="11167" y="68432"/>
                </a:cubicBezTo>
                <a:cubicBezTo>
                  <a:pt x="14006" y="68432"/>
                  <a:pt x="16845" y="68432"/>
                  <a:pt x="19495" y="68432"/>
                </a:cubicBezTo>
                <a:cubicBezTo>
                  <a:pt x="22334" y="68432"/>
                  <a:pt x="30662" y="62617"/>
                  <a:pt x="33501" y="56995"/>
                </a:cubicBezTo>
                <a:cubicBezTo>
                  <a:pt x="36340" y="62617"/>
                  <a:pt x="41829" y="68432"/>
                  <a:pt x="47507" y="68432"/>
                </a:cubicBezTo>
                <a:cubicBezTo>
                  <a:pt x="52996" y="68432"/>
                  <a:pt x="58675" y="62617"/>
                  <a:pt x="61324" y="59903"/>
                </a:cubicBezTo>
                <a:cubicBezTo>
                  <a:pt x="61324" y="62617"/>
                  <a:pt x="69842" y="68432"/>
                  <a:pt x="75331" y="68432"/>
                </a:cubicBezTo>
                <a:cubicBezTo>
                  <a:pt x="81009" y="68432"/>
                  <a:pt x="86498" y="62617"/>
                  <a:pt x="89148" y="56995"/>
                </a:cubicBezTo>
                <a:cubicBezTo>
                  <a:pt x="91987" y="62617"/>
                  <a:pt x="94826" y="68432"/>
                  <a:pt x="100315" y="68432"/>
                </a:cubicBezTo>
                <a:cubicBezTo>
                  <a:pt x="103154" y="68432"/>
                  <a:pt x="108832" y="68432"/>
                  <a:pt x="108832" y="68432"/>
                </a:cubicBezTo>
                <a:lnTo>
                  <a:pt x="108832" y="91308"/>
                </a:lnTo>
                <a:close/>
                <a:moveTo>
                  <a:pt x="111482" y="51373"/>
                </a:moveTo>
                <a:lnTo>
                  <a:pt x="111482" y="51373"/>
                </a:lnTo>
                <a:cubicBezTo>
                  <a:pt x="111482" y="56995"/>
                  <a:pt x="105993" y="59903"/>
                  <a:pt x="100315" y="59903"/>
                </a:cubicBezTo>
                <a:cubicBezTo>
                  <a:pt x="94826" y="59903"/>
                  <a:pt x="89148" y="56995"/>
                  <a:pt x="89148" y="51373"/>
                </a:cubicBezTo>
                <a:cubicBezTo>
                  <a:pt x="86498" y="51373"/>
                  <a:pt x="86498" y="51373"/>
                  <a:pt x="86498" y="51373"/>
                </a:cubicBezTo>
                <a:cubicBezTo>
                  <a:pt x="86498" y="56995"/>
                  <a:pt x="81009" y="59903"/>
                  <a:pt x="75331" y="59903"/>
                </a:cubicBezTo>
                <a:cubicBezTo>
                  <a:pt x="69842" y="59903"/>
                  <a:pt x="61324" y="56995"/>
                  <a:pt x="61324" y="51373"/>
                </a:cubicBezTo>
                <a:cubicBezTo>
                  <a:pt x="58675" y="51373"/>
                  <a:pt x="58675" y="51373"/>
                  <a:pt x="58675" y="51373"/>
                </a:cubicBezTo>
                <a:cubicBezTo>
                  <a:pt x="58675" y="56995"/>
                  <a:pt x="52996" y="59903"/>
                  <a:pt x="47507" y="59903"/>
                </a:cubicBezTo>
                <a:cubicBezTo>
                  <a:pt x="41829" y="59903"/>
                  <a:pt x="33501" y="56995"/>
                  <a:pt x="33501" y="51373"/>
                </a:cubicBezTo>
                <a:cubicBezTo>
                  <a:pt x="30662" y="51373"/>
                  <a:pt x="30662" y="51373"/>
                  <a:pt x="30662" y="51373"/>
                </a:cubicBezTo>
                <a:cubicBezTo>
                  <a:pt x="30662" y="56995"/>
                  <a:pt x="25173" y="59903"/>
                  <a:pt x="19495" y="59903"/>
                </a:cubicBezTo>
                <a:cubicBezTo>
                  <a:pt x="14006" y="59903"/>
                  <a:pt x="8517" y="56995"/>
                  <a:pt x="8517" y="51373"/>
                </a:cubicBezTo>
                <a:cubicBezTo>
                  <a:pt x="8517" y="45557"/>
                  <a:pt x="8517" y="45557"/>
                  <a:pt x="8517" y="45557"/>
                </a:cubicBezTo>
                <a:cubicBezTo>
                  <a:pt x="111482" y="45557"/>
                  <a:pt x="111482" y="45557"/>
                  <a:pt x="111482" y="45557"/>
                </a:cubicBezTo>
                <a:lnTo>
                  <a:pt x="111482" y="51373"/>
                </a:lnTo>
                <a:close/>
                <a:moveTo>
                  <a:pt x="8517" y="37027"/>
                </a:moveTo>
                <a:lnTo>
                  <a:pt x="8517" y="37027"/>
                </a:lnTo>
                <a:cubicBezTo>
                  <a:pt x="25173" y="5621"/>
                  <a:pt x="25173" y="5621"/>
                  <a:pt x="25173" y="5621"/>
                </a:cubicBezTo>
                <a:cubicBezTo>
                  <a:pt x="94826" y="5621"/>
                  <a:pt x="94826" y="5621"/>
                  <a:pt x="94826" y="5621"/>
                </a:cubicBezTo>
                <a:cubicBezTo>
                  <a:pt x="111482" y="37027"/>
                  <a:pt x="111482" y="37027"/>
                  <a:pt x="111482" y="37027"/>
                </a:cubicBezTo>
                <a:lnTo>
                  <a:pt x="8517" y="37027"/>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58" name="Google Shape;558;p49"/>
          <p:cNvSpPr/>
          <p:nvPr/>
        </p:nvSpPr>
        <p:spPr>
          <a:xfrm>
            <a:off x="3135492" y="4552049"/>
            <a:ext cx="227524" cy="241699"/>
          </a:xfrm>
          <a:custGeom>
            <a:rect b="b" l="l" r="r" t="t"/>
            <a:pathLst>
              <a:path extrusionOk="0" h="120000" w="120000">
                <a:moveTo>
                  <a:pt x="97372" y="74011"/>
                </a:moveTo>
                <a:lnTo>
                  <a:pt x="97372" y="74011"/>
                </a:lnTo>
                <a:cubicBezTo>
                  <a:pt x="86186" y="74011"/>
                  <a:pt x="78813" y="77365"/>
                  <a:pt x="75000" y="84550"/>
                </a:cubicBezTo>
                <a:cubicBezTo>
                  <a:pt x="48813" y="70419"/>
                  <a:pt x="48813" y="70419"/>
                  <a:pt x="48813" y="70419"/>
                </a:cubicBezTo>
                <a:cubicBezTo>
                  <a:pt x="48813" y="67065"/>
                  <a:pt x="52372" y="63233"/>
                  <a:pt x="52372" y="59880"/>
                </a:cubicBezTo>
                <a:cubicBezTo>
                  <a:pt x="52372" y="56287"/>
                  <a:pt x="52372" y="56287"/>
                  <a:pt x="48813" y="52934"/>
                </a:cubicBezTo>
                <a:cubicBezTo>
                  <a:pt x="78813" y="38802"/>
                  <a:pt x="78813" y="38802"/>
                  <a:pt x="78813" y="38802"/>
                </a:cubicBezTo>
                <a:cubicBezTo>
                  <a:pt x="82372" y="42155"/>
                  <a:pt x="89745" y="45748"/>
                  <a:pt x="97372" y="45748"/>
                </a:cubicBezTo>
                <a:cubicBezTo>
                  <a:pt x="108559" y="45748"/>
                  <a:pt x="119745" y="35209"/>
                  <a:pt x="119745" y="21077"/>
                </a:cubicBezTo>
                <a:cubicBezTo>
                  <a:pt x="119745" y="10538"/>
                  <a:pt x="108559" y="0"/>
                  <a:pt x="97372" y="0"/>
                </a:cubicBezTo>
                <a:cubicBezTo>
                  <a:pt x="82372" y="0"/>
                  <a:pt x="71186" y="10538"/>
                  <a:pt x="71186" y="21077"/>
                </a:cubicBezTo>
                <a:cubicBezTo>
                  <a:pt x="71186" y="24670"/>
                  <a:pt x="71186" y="28023"/>
                  <a:pt x="71186" y="28023"/>
                </a:cubicBezTo>
                <a:cubicBezTo>
                  <a:pt x="45000" y="42155"/>
                  <a:pt x="45000" y="42155"/>
                  <a:pt x="45000" y="42155"/>
                </a:cubicBezTo>
                <a:cubicBezTo>
                  <a:pt x="41186" y="38802"/>
                  <a:pt x="33813" y="35209"/>
                  <a:pt x="26186" y="35209"/>
                </a:cubicBezTo>
                <a:cubicBezTo>
                  <a:pt x="11186" y="35209"/>
                  <a:pt x="0" y="45748"/>
                  <a:pt x="0" y="59880"/>
                </a:cubicBezTo>
                <a:cubicBezTo>
                  <a:pt x="0" y="74011"/>
                  <a:pt x="11186" y="84550"/>
                  <a:pt x="26186" y="84550"/>
                </a:cubicBezTo>
                <a:cubicBezTo>
                  <a:pt x="33813" y="84550"/>
                  <a:pt x="37627" y="80958"/>
                  <a:pt x="41186" y="77365"/>
                </a:cubicBezTo>
                <a:lnTo>
                  <a:pt x="41186" y="77365"/>
                </a:lnTo>
                <a:cubicBezTo>
                  <a:pt x="71186" y="95089"/>
                  <a:pt x="71186" y="95089"/>
                  <a:pt x="71186" y="95089"/>
                </a:cubicBezTo>
                <a:cubicBezTo>
                  <a:pt x="71186" y="95089"/>
                  <a:pt x="71186" y="95089"/>
                  <a:pt x="71186" y="98682"/>
                </a:cubicBezTo>
                <a:cubicBezTo>
                  <a:pt x="71186" y="109221"/>
                  <a:pt x="82372" y="119760"/>
                  <a:pt x="97372" y="119760"/>
                </a:cubicBezTo>
                <a:cubicBezTo>
                  <a:pt x="108559" y="119760"/>
                  <a:pt x="119745" y="109221"/>
                  <a:pt x="119745" y="98682"/>
                </a:cubicBezTo>
                <a:cubicBezTo>
                  <a:pt x="119745" y="84550"/>
                  <a:pt x="108559" y="74011"/>
                  <a:pt x="97372" y="74011"/>
                </a:cubicBezTo>
                <a:close/>
                <a:moveTo>
                  <a:pt x="97372" y="6946"/>
                </a:moveTo>
                <a:lnTo>
                  <a:pt x="97372" y="6946"/>
                </a:lnTo>
                <a:cubicBezTo>
                  <a:pt x="104745" y="6946"/>
                  <a:pt x="112372" y="14131"/>
                  <a:pt x="112372" y="21077"/>
                </a:cubicBezTo>
                <a:cubicBezTo>
                  <a:pt x="112372" y="31616"/>
                  <a:pt x="104745" y="35209"/>
                  <a:pt x="97372" y="35209"/>
                </a:cubicBezTo>
                <a:cubicBezTo>
                  <a:pt x="86186" y="35209"/>
                  <a:pt x="82372" y="31616"/>
                  <a:pt x="82372" y="21077"/>
                </a:cubicBezTo>
                <a:cubicBezTo>
                  <a:pt x="82372" y="14131"/>
                  <a:pt x="86186" y="6946"/>
                  <a:pt x="97372" y="6946"/>
                </a:cubicBezTo>
                <a:close/>
                <a:moveTo>
                  <a:pt x="26186" y="74011"/>
                </a:moveTo>
                <a:lnTo>
                  <a:pt x="26186" y="74011"/>
                </a:lnTo>
                <a:cubicBezTo>
                  <a:pt x="18813" y="74011"/>
                  <a:pt x="11186" y="67065"/>
                  <a:pt x="11186" y="59880"/>
                </a:cubicBezTo>
                <a:cubicBezTo>
                  <a:pt x="11186" y="52934"/>
                  <a:pt x="18813" y="45748"/>
                  <a:pt x="26186" y="45748"/>
                </a:cubicBezTo>
                <a:cubicBezTo>
                  <a:pt x="33813" y="45748"/>
                  <a:pt x="41186" y="52934"/>
                  <a:pt x="41186" y="59880"/>
                </a:cubicBezTo>
                <a:cubicBezTo>
                  <a:pt x="41186" y="67065"/>
                  <a:pt x="33813" y="74011"/>
                  <a:pt x="26186" y="74011"/>
                </a:cubicBezTo>
                <a:close/>
                <a:moveTo>
                  <a:pt x="97372" y="112814"/>
                </a:moveTo>
                <a:lnTo>
                  <a:pt x="97372" y="112814"/>
                </a:lnTo>
                <a:cubicBezTo>
                  <a:pt x="86186" y="112814"/>
                  <a:pt x="82372" y="105628"/>
                  <a:pt x="82372" y="98682"/>
                </a:cubicBezTo>
                <a:cubicBezTo>
                  <a:pt x="82372" y="88143"/>
                  <a:pt x="86186" y="84550"/>
                  <a:pt x="97372" y="84550"/>
                </a:cubicBezTo>
                <a:cubicBezTo>
                  <a:pt x="104745" y="84550"/>
                  <a:pt x="112372" y="88143"/>
                  <a:pt x="112372" y="98682"/>
                </a:cubicBezTo>
                <a:cubicBezTo>
                  <a:pt x="112372" y="105628"/>
                  <a:pt x="104745" y="112814"/>
                  <a:pt x="97372" y="112814"/>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59" name="Google Shape;559;p49"/>
          <p:cNvSpPr/>
          <p:nvPr/>
        </p:nvSpPr>
        <p:spPr>
          <a:xfrm>
            <a:off x="2618710" y="4543229"/>
            <a:ext cx="283967" cy="248755"/>
          </a:xfrm>
          <a:custGeom>
            <a:rect b="b" l="l" r="r" t="t"/>
            <a:pathLst>
              <a:path extrusionOk="0" h="120000" w="120000">
                <a:moveTo>
                  <a:pt x="86791" y="3488"/>
                </a:moveTo>
                <a:lnTo>
                  <a:pt x="86791" y="3488"/>
                </a:lnTo>
                <a:cubicBezTo>
                  <a:pt x="86791" y="0"/>
                  <a:pt x="83938" y="3488"/>
                  <a:pt x="80882" y="3488"/>
                </a:cubicBezTo>
                <a:cubicBezTo>
                  <a:pt x="33005" y="113023"/>
                  <a:pt x="33005" y="113023"/>
                  <a:pt x="33005" y="113023"/>
                </a:cubicBezTo>
                <a:cubicBezTo>
                  <a:pt x="29949" y="116279"/>
                  <a:pt x="33005" y="119767"/>
                  <a:pt x="33005" y="119767"/>
                </a:cubicBezTo>
                <a:cubicBezTo>
                  <a:pt x="35857" y="119767"/>
                  <a:pt x="38913" y="119767"/>
                  <a:pt x="38913" y="119767"/>
                </a:cubicBezTo>
                <a:cubicBezTo>
                  <a:pt x="89847" y="10232"/>
                  <a:pt x="89847" y="10232"/>
                  <a:pt x="89847" y="10232"/>
                </a:cubicBezTo>
                <a:cubicBezTo>
                  <a:pt x="89847" y="6744"/>
                  <a:pt x="89847" y="3488"/>
                  <a:pt x="86791" y="3488"/>
                </a:cubicBezTo>
                <a:close/>
                <a:moveTo>
                  <a:pt x="29949" y="82093"/>
                </a:moveTo>
                <a:lnTo>
                  <a:pt x="29949" y="82093"/>
                </a:lnTo>
                <a:cubicBezTo>
                  <a:pt x="8964" y="61627"/>
                  <a:pt x="8964" y="61627"/>
                  <a:pt x="8964" y="61627"/>
                </a:cubicBezTo>
                <a:cubicBezTo>
                  <a:pt x="29949" y="44418"/>
                  <a:pt x="29949" y="44418"/>
                  <a:pt x="29949" y="44418"/>
                </a:cubicBezTo>
                <a:cubicBezTo>
                  <a:pt x="33005" y="41162"/>
                  <a:pt x="33005" y="37674"/>
                  <a:pt x="29949" y="37674"/>
                </a:cubicBezTo>
                <a:cubicBezTo>
                  <a:pt x="29949" y="34186"/>
                  <a:pt x="26893" y="34186"/>
                  <a:pt x="23837" y="37674"/>
                </a:cubicBezTo>
                <a:cubicBezTo>
                  <a:pt x="0" y="58139"/>
                  <a:pt x="0" y="58139"/>
                  <a:pt x="0" y="58139"/>
                </a:cubicBezTo>
                <a:cubicBezTo>
                  <a:pt x="0" y="61627"/>
                  <a:pt x="0" y="61627"/>
                  <a:pt x="0" y="61627"/>
                </a:cubicBezTo>
                <a:cubicBezTo>
                  <a:pt x="0" y="64883"/>
                  <a:pt x="0" y="64883"/>
                  <a:pt x="0" y="64883"/>
                </a:cubicBezTo>
                <a:cubicBezTo>
                  <a:pt x="23837" y="89069"/>
                  <a:pt x="23837" y="89069"/>
                  <a:pt x="23837" y="89069"/>
                </a:cubicBezTo>
                <a:cubicBezTo>
                  <a:pt x="26893" y="89069"/>
                  <a:pt x="29949" y="89069"/>
                  <a:pt x="29949" y="89069"/>
                </a:cubicBezTo>
                <a:cubicBezTo>
                  <a:pt x="33005" y="85581"/>
                  <a:pt x="33005" y="82093"/>
                  <a:pt x="29949" y="82093"/>
                </a:cubicBezTo>
                <a:close/>
                <a:moveTo>
                  <a:pt x="119796" y="58139"/>
                </a:moveTo>
                <a:lnTo>
                  <a:pt x="119796" y="58139"/>
                </a:lnTo>
                <a:cubicBezTo>
                  <a:pt x="95959" y="37674"/>
                  <a:pt x="95959" y="37674"/>
                  <a:pt x="95959" y="37674"/>
                </a:cubicBezTo>
                <a:cubicBezTo>
                  <a:pt x="92903" y="34186"/>
                  <a:pt x="89847" y="34186"/>
                  <a:pt x="89847" y="37674"/>
                </a:cubicBezTo>
                <a:cubicBezTo>
                  <a:pt x="86791" y="37674"/>
                  <a:pt x="86791" y="41162"/>
                  <a:pt x="89847" y="44418"/>
                </a:cubicBezTo>
                <a:cubicBezTo>
                  <a:pt x="110831" y="61627"/>
                  <a:pt x="110831" y="61627"/>
                  <a:pt x="110831" y="61627"/>
                </a:cubicBezTo>
                <a:cubicBezTo>
                  <a:pt x="89847" y="82093"/>
                  <a:pt x="89847" y="82093"/>
                  <a:pt x="89847" y="82093"/>
                </a:cubicBezTo>
                <a:cubicBezTo>
                  <a:pt x="86791" y="82093"/>
                  <a:pt x="86791" y="85581"/>
                  <a:pt x="89847" y="89069"/>
                </a:cubicBezTo>
                <a:cubicBezTo>
                  <a:pt x="89847" y="89069"/>
                  <a:pt x="92903" y="89069"/>
                  <a:pt x="95959" y="89069"/>
                </a:cubicBezTo>
                <a:cubicBezTo>
                  <a:pt x="119796" y="64883"/>
                  <a:pt x="119796" y="64883"/>
                  <a:pt x="119796" y="64883"/>
                </a:cubicBezTo>
                <a:cubicBezTo>
                  <a:pt x="119796" y="64883"/>
                  <a:pt x="119796" y="64883"/>
                  <a:pt x="119796" y="61627"/>
                </a:cubicBezTo>
                <a:cubicBezTo>
                  <a:pt x="119796" y="61627"/>
                  <a:pt x="119796" y="61627"/>
                  <a:pt x="119796" y="58139"/>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60" name="Google Shape;560;p49"/>
          <p:cNvSpPr/>
          <p:nvPr/>
        </p:nvSpPr>
        <p:spPr>
          <a:xfrm>
            <a:off x="2158368" y="4522058"/>
            <a:ext cx="234579" cy="298153"/>
          </a:xfrm>
          <a:custGeom>
            <a:rect b="b" l="l" r="r" t="t"/>
            <a:pathLst>
              <a:path extrusionOk="0" h="120000" w="120000">
                <a:moveTo>
                  <a:pt x="108888" y="25589"/>
                </a:moveTo>
                <a:lnTo>
                  <a:pt x="108888" y="25589"/>
                </a:lnTo>
                <a:cubicBezTo>
                  <a:pt x="79753" y="25589"/>
                  <a:pt x="79753" y="25589"/>
                  <a:pt x="79753" y="25589"/>
                </a:cubicBezTo>
                <a:cubicBezTo>
                  <a:pt x="79753" y="17059"/>
                  <a:pt x="79753" y="17059"/>
                  <a:pt x="79753" y="17059"/>
                </a:cubicBezTo>
                <a:cubicBezTo>
                  <a:pt x="79753" y="14151"/>
                  <a:pt x="76296" y="11437"/>
                  <a:pt x="72592" y="11437"/>
                </a:cubicBezTo>
                <a:cubicBezTo>
                  <a:pt x="29135" y="11437"/>
                  <a:pt x="29135" y="11437"/>
                  <a:pt x="29135" y="11437"/>
                </a:cubicBezTo>
                <a:cubicBezTo>
                  <a:pt x="29135" y="5621"/>
                  <a:pt x="29135" y="5621"/>
                  <a:pt x="29135" y="5621"/>
                </a:cubicBezTo>
                <a:cubicBezTo>
                  <a:pt x="29135" y="2714"/>
                  <a:pt x="21728" y="0"/>
                  <a:pt x="18024" y="0"/>
                </a:cubicBezTo>
                <a:cubicBezTo>
                  <a:pt x="7160" y="0"/>
                  <a:pt x="7160" y="0"/>
                  <a:pt x="7160" y="0"/>
                </a:cubicBezTo>
                <a:cubicBezTo>
                  <a:pt x="3456" y="0"/>
                  <a:pt x="0" y="2714"/>
                  <a:pt x="0" y="5621"/>
                </a:cubicBezTo>
                <a:cubicBezTo>
                  <a:pt x="0" y="114184"/>
                  <a:pt x="0" y="114184"/>
                  <a:pt x="0" y="114184"/>
                </a:cubicBezTo>
                <a:cubicBezTo>
                  <a:pt x="0" y="116898"/>
                  <a:pt x="3456" y="119806"/>
                  <a:pt x="7160" y="119806"/>
                </a:cubicBezTo>
                <a:cubicBezTo>
                  <a:pt x="18024" y="119806"/>
                  <a:pt x="18024" y="119806"/>
                  <a:pt x="18024" y="119806"/>
                </a:cubicBezTo>
                <a:cubicBezTo>
                  <a:pt x="21728" y="119806"/>
                  <a:pt x="29135" y="116898"/>
                  <a:pt x="29135" y="114184"/>
                </a:cubicBezTo>
                <a:cubicBezTo>
                  <a:pt x="29135" y="79870"/>
                  <a:pt x="29135" y="79870"/>
                  <a:pt x="29135" y="79870"/>
                </a:cubicBezTo>
                <a:cubicBezTo>
                  <a:pt x="72592" y="79870"/>
                  <a:pt x="72592" y="79870"/>
                  <a:pt x="72592" y="79870"/>
                </a:cubicBezTo>
                <a:cubicBezTo>
                  <a:pt x="72592" y="82778"/>
                  <a:pt x="72592" y="82778"/>
                  <a:pt x="72592" y="82778"/>
                </a:cubicBezTo>
                <a:cubicBezTo>
                  <a:pt x="72592" y="85492"/>
                  <a:pt x="76296" y="91308"/>
                  <a:pt x="79753" y="91308"/>
                </a:cubicBezTo>
                <a:cubicBezTo>
                  <a:pt x="108888" y="91308"/>
                  <a:pt x="108888" y="91308"/>
                  <a:pt x="108888" y="91308"/>
                </a:cubicBezTo>
                <a:cubicBezTo>
                  <a:pt x="116296" y="91308"/>
                  <a:pt x="119753" y="85492"/>
                  <a:pt x="119753" y="82778"/>
                </a:cubicBezTo>
                <a:cubicBezTo>
                  <a:pt x="119753" y="34119"/>
                  <a:pt x="119753" y="34119"/>
                  <a:pt x="119753" y="34119"/>
                </a:cubicBezTo>
                <a:cubicBezTo>
                  <a:pt x="119753" y="28497"/>
                  <a:pt x="116296" y="25589"/>
                  <a:pt x="108888" y="25589"/>
                </a:cubicBezTo>
                <a:close/>
                <a:moveTo>
                  <a:pt x="18024" y="108368"/>
                </a:moveTo>
                <a:lnTo>
                  <a:pt x="18024" y="108368"/>
                </a:lnTo>
                <a:cubicBezTo>
                  <a:pt x="18024" y="111276"/>
                  <a:pt x="14567" y="114184"/>
                  <a:pt x="14567" y="114184"/>
                </a:cubicBezTo>
                <a:cubicBezTo>
                  <a:pt x="10864" y="114184"/>
                  <a:pt x="7160" y="111276"/>
                  <a:pt x="7160" y="108368"/>
                </a:cubicBezTo>
                <a:cubicBezTo>
                  <a:pt x="7160" y="11437"/>
                  <a:pt x="7160" y="11437"/>
                  <a:pt x="7160" y="11437"/>
                </a:cubicBezTo>
                <a:cubicBezTo>
                  <a:pt x="7160" y="8529"/>
                  <a:pt x="10864" y="5621"/>
                  <a:pt x="14567" y="5621"/>
                </a:cubicBezTo>
                <a:cubicBezTo>
                  <a:pt x="14567" y="5621"/>
                  <a:pt x="18024" y="8529"/>
                  <a:pt x="18024" y="11437"/>
                </a:cubicBezTo>
                <a:lnTo>
                  <a:pt x="18024" y="108368"/>
                </a:lnTo>
                <a:close/>
                <a:moveTo>
                  <a:pt x="72592" y="68432"/>
                </a:moveTo>
                <a:lnTo>
                  <a:pt x="72592" y="68432"/>
                </a:lnTo>
                <a:cubicBezTo>
                  <a:pt x="72592" y="68432"/>
                  <a:pt x="69135" y="71340"/>
                  <a:pt x="65432" y="71340"/>
                </a:cubicBezTo>
                <a:cubicBezTo>
                  <a:pt x="29135" y="71340"/>
                  <a:pt x="29135" y="71340"/>
                  <a:pt x="29135" y="71340"/>
                </a:cubicBezTo>
                <a:cubicBezTo>
                  <a:pt x="29135" y="17059"/>
                  <a:pt x="29135" y="17059"/>
                  <a:pt x="29135" y="17059"/>
                </a:cubicBezTo>
                <a:cubicBezTo>
                  <a:pt x="65432" y="17059"/>
                  <a:pt x="65432" y="17059"/>
                  <a:pt x="65432" y="17059"/>
                </a:cubicBezTo>
                <a:cubicBezTo>
                  <a:pt x="69135" y="17059"/>
                  <a:pt x="72592" y="19967"/>
                  <a:pt x="72592" y="22875"/>
                </a:cubicBezTo>
                <a:lnTo>
                  <a:pt x="72592" y="68432"/>
                </a:lnTo>
                <a:close/>
                <a:moveTo>
                  <a:pt x="108888" y="79870"/>
                </a:moveTo>
                <a:lnTo>
                  <a:pt x="108888" y="79870"/>
                </a:lnTo>
                <a:cubicBezTo>
                  <a:pt x="108888" y="79870"/>
                  <a:pt x="108888" y="82778"/>
                  <a:pt x="105432" y="82778"/>
                </a:cubicBezTo>
                <a:cubicBezTo>
                  <a:pt x="79753" y="82778"/>
                  <a:pt x="79753" y="82778"/>
                  <a:pt x="79753" y="82778"/>
                </a:cubicBezTo>
                <a:cubicBezTo>
                  <a:pt x="79753" y="34119"/>
                  <a:pt x="79753" y="34119"/>
                  <a:pt x="79753" y="34119"/>
                </a:cubicBezTo>
                <a:cubicBezTo>
                  <a:pt x="105432" y="34119"/>
                  <a:pt x="105432" y="34119"/>
                  <a:pt x="105432" y="34119"/>
                </a:cubicBezTo>
                <a:cubicBezTo>
                  <a:pt x="108888" y="34119"/>
                  <a:pt x="108888" y="34119"/>
                  <a:pt x="108888" y="37027"/>
                </a:cubicBezTo>
                <a:lnTo>
                  <a:pt x="108888" y="79870"/>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61" name="Google Shape;561;p49"/>
          <p:cNvSpPr/>
          <p:nvPr/>
        </p:nvSpPr>
        <p:spPr>
          <a:xfrm>
            <a:off x="1636294" y="4516765"/>
            <a:ext cx="298075" cy="296389"/>
          </a:xfrm>
          <a:custGeom>
            <a:rect b="b" l="l" r="r" t="t"/>
            <a:pathLst>
              <a:path extrusionOk="0" h="120000" w="120000">
                <a:moveTo>
                  <a:pt x="28645" y="108368"/>
                </a:moveTo>
                <a:lnTo>
                  <a:pt x="28645" y="108368"/>
                </a:lnTo>
                <a:cubicBezTo>
                  <a:pt x="22838" y="114184"/>
                  <a:pt x="19935" y="114184"/>
                  <a:pt x="17225" y="108368"/>
                </a:cubicBezTo>
                <a:cubicBezTo>
                  <a:pt x="11419" y="105654"/>
                  <a:pt x="11419" y="105654"/>
                  <a:pt x="11419" y="105654"/>
                </a:cubicBezTo>
                <a:cubicBezTo>
                  <a:pt x="8516" y="102746"/>
                  <a:pt x="8516" y="96930"/>
                  <a:pt x="11419" y="94216"/>
                </a:cubicBezTo>
                <a:cubicBezTo>
                  <a:pt x="48580" y="57189"/>
                  <a:pt x="48580" y="57189"/>
                  <a:pt x="48580" y="57189"/>
                </a:cubicBezTo>
                <a:cubicBezTo>
                  <a:pt x="42774" y="54281"/>
                  <a:pt x="37161" y="57189"/>
                  <a:pt x="31354" y="59903"/>
                </a:cubicBezTo>
                <a:cubicBezTo>
                  <a:pt x="5806" y="88400"/>
                  <a:pt x="5806" y="88400"/>
                  <a:pt x="5806" y="88400"/>
                </a:cubicBezTo>
                <a:cubicBezTo>
                  <a:pt x="0" y="94216"/>
                  <a:pt x="0" y="102746"/>
                  <a:pt x="5806" y="108368"/>
                </a:cubicBezTo>
                <a:cubicBezTo>
                  <a:pt x="11419" y="114184"/>
                  <a:pt x="11419" y="114184"/>
                  <a:pt x="11419" y="114184"/>
                </a:cubicBezTo>
                <a:cubicBezTo>
                  <a:pt x="17225" y="119806"/>
                  <a:pt x="25741" y="119806"/>
                  <a:pt x="31354" y="114184"/>
                </a:cubicBezTo>
                <a:cubicBezTo>
                  <a:pt x="60000" y="88400"/>
                  <a:pt x="60000" y="88400"/>
                  <a:pt x="60000" y="88400"/>
                </a:cubicBezTo>
                <a:cubicBezTo>
                  <a:pt x="62709" y="82778"/>
                  <a:pt x="65612" y="76962"/>
                  <a:pt x="62709" y="74248"/>
                </a:cubicBezTo>
                <a:lnTo>
                  <a:pt x="28645" y="108368"/>
                </a:lnTo>
                <a:close/>
                <a:moveTo>
                  <a:pt x="114000" y="11437"/>
                </a:moveTo>
                <a:lnTo>
                  <a:pt x="114000" y="11437"/>
                </a:lnTo>
                <a:cubicBezTo>
                  <a:pt x="108387" y="5621"/>
                  <a:pt x="108387" y="5621"/>
                  <a:pt x="108387" y="5621"/>
                </a:cubicBezTo>
                <a:cubicBezTo>
                  <a:pt x="102580" y="0"/>
                  <a:pt x="94064" y="0"/>
                  <a:pt x="88451" y="5621"/>
                </a:cubicBezTo>
                <a:cubicBezTo>
                  <a:pt x="60000" y="34313"/>
                  <a:pt x="60000" y="34313"/>
                  <a:pt x="60000" y="34313"/>
                </a:cubicBezTo>
                <a:cubicBezTo>
                  <a:pt x="57096" y="37027"/>
                  <a:pt x="54193" y="42843"/>
                  <a:pt x="57096" y="48465"/>
                </a:cubicBezTo>
                <a:cubicBezTo>
                  <a:pt x="91161" y="11437"/>
                  <a:pt x="91161" y="11437"/>
                  <a:pt x="91161" y="11437"/>
                </a:cubicBezTo>
                <a:cubicBezTo>
                  <a:pt x="94064" y="8529"/>
                  <a:pt x="99870" y="8529"/>
                  <a:pt x="102580" y="11437"/>
                </a:cubicBezTo>
                <a:cubicBezTo>
                  <a:pt x="108387" y="17059"/>
                  <a:pt x="108387" y="17059"/>
                  <a:pt x="108387" y="17059"/>
                </a:cubicBezTo>
                <a:cubicBezTo>
                  <a:pt x="111096" y="19967"/>
                  <a:pt x="111096" y="25783"/>
                  <a:pt x="108387" y="28497"/>
                </a:cubicBezTo>
                <a:cubicBezTo>
                  <a:pt x="71419" y="65525"/>
                  <a:pt x="71419" y="65525"/>
                  <a:pt x="71419" y="65525"/>
                </a:cubicBezTo>
                <a:cubicBezTo>
                  <a:pt x="77032" y="65525"/>
                  <a:pt x="82645" y="65525"/>
                  <a:pt x="88451" y="59903"/>
                </a:cubicBezTo>
                <a:cubicBezTo>
                  <a:pt x="114000" y="34313"/>
                  <a:pt x="114000" y="34313"/>
                  <a:pt x="114000" y="34313"/>
                </a:cubicBezTo>
                <a:cubicBezTo>
                  <a:pt x="119806" y="28497"/>
                  <a:pt x="119806" y="17059"/>
                  <a:pt x="114000" y="11437"/>
                </a:cubicBezTo>
                <a:close/>
                <a:moveTo>
                  <a:pt x="71419" y="48465"/>
                </a:moveTo>
                <a:lnTo>
                  <a:pt x="71419" y="48465"/>
                </a:lnTo>
                <a:cubicBezTo>
                  <a:pt x="71419" y="48465"/>
                  <a:pt x="68322" y="48465"/>
                  <a:pt x="65612" y="48465"/>
                </a:cubicBezTo>
                <a:cubicBezTo>
                  <a:pt x="48580" y="68626"/>
                  <a:pt x="48580" y="68626"/>
                  <a:pt x="48580" y="68626"/>
                </a:cubicBezTo>
                <a:cubicBezTo>
                  <a:pt x="45677" y="68626"/>
                  <a:pt x="45677" y="71340"/>
                  <a:pt x="48580" y="74248"/>
                </a:cubicBezTo>
                <a:cubicBezTo>
                  <a:pt x="48580" y="74248"/>
                  <a:pt x="51290" y="74248"/>
                  <a:pt x="54193" y="74248"/>
                </a:cubicBezTo>
                <a:cubicBezTo>
                  <a:pt x="71419" y="54281"/>
                  <a:pt x="71419" y="54281"/>
                  <a:pt x="71419" y="54281"/>
                </a:cubicBezTo>
                <a:cubicBezTo>
                  <a:pt x="74129" y="51373"/>
                  <a:pt x="74129" y="51373"/>
                  <a:pt x="71419" y="48465"/>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62" name="Google Shape;562;p49"/>
          <p:cNvSpPr/>
          <p:nvPr/>
        </p:nvSpPr>
        <p:spPr>
          <a:xfrm>
            <a:off x="1147732" y="4552049"/>
            <a:ext cx="283967" cy="241699"/>
          </a:xfrm>
          <a:custGeom>
            <a:rect b="b" l="l" r="r" t="t"/>
            <a:pathLst>
              <a:path extrusionOk="0" h="120000" w="120000">
                <a:moveTo>
                  <a:pt x="77826" y="84550"/>
                </a:moveTo>
                <a:lnTo>
                  <a:pt x="77826" y="84550"/>
                </a:lnTo>
                <a:cubicBezTo>
                  <a:pt x="62954" y="102035"/>
                  <a:pt x="62954" y="102035"/>
                  <a:pt x="62954" y="102035"/>
                </a:cubicBezTo>
                <a:cubicBezTo>
                  <a:pt x="62954" y="35209"/>
                  <a:pt x="62954" y="35209"/>
                  <a:pt x="62954" y="35209"/>
                </a:cubicBezTo>
                <a:cubicBezTo>
                  <a:pt x="62954" y="35209"/>
                  <a:pt x="62954" y="31616"/>
                  <a:pt x="59898" y="31616"/>
                </a:cubicBezTo>
                <a:cubicBezTo>
                  <a:pt x="56842" y="31616"/>
                  <a:pt x="56842" y="35209"/>
                  <a:pt x="56842" y="35209"/>
                </a:cubicBezTo>
                <a:cubicBezTo>
                  <a:pt x="56842" y="102035"/>
                  <a:pt x="56842" y="102035"/>
                  <a:pt x="56842" y="102035"/>
                </a:cubicBezTo>
                <a:cubicBezTo>
                  <a:pt x="41969" y="84550"/>
                  <a:pt x="41969" y="84550"/>
                  <a:pt x="41969" y="84550"/>
                </a:cubicBezTo>
                <a:cubicBezTo>
                  <a:pt x="41969" y="84550"/>
                  <a:pt x="38913" y="84550"/>
                  <a:pt x="35857" y="84550"/>
                </a:cubicBezTo>
                <a:cubicBezTo>
                  <a:pt x="35857" y="88143"/>
                  <a:pt x="35857" y="88143"/>
                  <a:pt x="35857" y="91497"/>
                </a:cubicBezTo>
                <a:cubicBezTo>
                  <a:pt x="56842" y="119760"/>
                  <a:pt x="56842" y="119760"/>
                  <a:pt x="56842" y="119760"/>
                </a:cubicBezTo>
                <a:lnTo>
                  <a:pt x="59898" y="119760"/>
                </a:lnTo>
                <a:lnTo>
                  <a:pt x="62954" y="119760"/>
                </a:lnTo>
                <a:cubicBezTo>
                  <a:pt x="83938" y="91497"/>
                  <a:pt x="83938" y="91497"/>
                  <a:pt x="83938" y="91497"/>
                </a:cubicBezTo>
                <a:cubicBezTo>
                  <a:pt x="83938" y="88143"/>
                  <a:pt x="83938" y="88143"/>
                  <a:pt x="83938" y="84550"/>
                </a:cubicBezTo>
                <a:cubicBezTo>
                  <a:pt x="80882" y="84550"/>
                  <a:pt x="77826" y="84550"/>
                  <a:pt x="77826" y="84550"/>
                </a:cubicBezTo>
                <a:close/>
                <a:moveTo>
                  <a:pt x="116943" y="0"/>
                </a:moveTo>
                <a:lnTo>
                  <a:pt x="116943" y="0"/>
                </a:lnTo>
                <a:cubicBezTo>
                  <a:pt x="2852" y="0"/>
                  <a:pt x="2852" y="0"/>
                  <a:pt x="2852" y="0"/>
                </a:cubicBezTo>
                <a:cubicBezTo>
                  <a:pt x="2852" y="0"/>
                  <a:pt x="0" y="0"/>
                  <a:pt x="0" y="3353"/>
                </a:cubicBezTo>
                <a:cubicBezTo>
                  <a:pt x="0" y="42155"/>
                  <a:pt x="0" y="42155"/>
                  <a:pt x="0" y="42155"/>
                </a:cubicBezTo>
                <a:lnTo>
                  <a:pt x="2852" y="45748"/>
                </a:lnTo>
                <a:cubicBezTo>
                  <a:pt x="5908" y="45748"/>
                  <a:pt x="8964" y="42155"/>
                  <a:pt x="8964" y="42155"/>
                </a:cubicBezTo>
                <a:cubicBezTo>
                  <a:pt x="8964" y="6946"/>
                  <a:pt x="8964" y="6946"/>
                  <a:pt x="8964" y="6946"/>
                </a:cubicBezTo>
                <a:cubicBezTo>
                  <a:pt x="110831" y="6946"/>
                  <a:pt x="110831" y="6946"/>
                  <a:pt x="110831" y="6946"/>
                </a:cubicBezTo>
                <a:cubicBezTo>
                  <a:pt x="110831" y="42155"/>
                  <a:pt x="110831" y="42155"/>
                  <a:pt x="110831" y="42155"/>
                </a:cubicBezTo>
                <a:cubicBezTo>
                  <a:pt x="110831" y="42155"/>
                  <a:pt x="113887" y="45748"/>
                  <a:pt x="116943" y="45748"/>
                </a:cubicBezTo>
                <a:lnTo>
                  <a:pt x="119796" y="42155"/>
                </a:lnTo>
                <a:cubicBezTo>
                  <a:pt x="119796" y="3353"/>
                  <a:pt x="119796" y="3353"/>
                  <a:pt x="119796" y="3353"/>
                </a:cubicBezTo>
                <a:cubicBezTo>
                  <a:pt x="119796" y="0"/>
                  <a:pt x="116943" y="0"/>
                  <a:pt x="116943" y="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63" name="Google Shape;563;p49"/>
          <p:cNvSpPr/>
          <p:nvPr/>
        </p:nvSpPr>
        <p:spPr>
          <a:xfrm>
            <a:off x="5562426" y="4056305"/>
            <a:ext cx="283966" cy="246991"/>
          </a:xfrm>
          <a:custGeom>
            <a:rect b="b" l="l" r="r" t="t"/>
            <a:pathLst>
              <a:path extrusionOk="0" h="120000" w="120000">
                <a:moveTo>
                  <a:pt x="116943" y="75348"/>
                </a:moveTo>
                <a:lnTo>
                  <a:pt x="116943" y="75348"/>
                </a:lnTo>
                <a:cubicBezTo>
                  <a:pt x="113887" y="75348"/>
                  <a:pt x="110831" y="75348"/>
                  <a:pt x="110831" y="78837"/>
                </a:cubicBezTo>
                <a:cubicBezTo>
                  <a:pt x="110831" y="109534"/>
                  <a:pt x="110831" y="109534"/>
                  <a:pt x="110831" y="109534"/>
                </a:cubicBezTo>
                <a:cubicBezTo>
                  <a:pt x="8964" y="109534"/>
                  <a:pt x="8964" y="109534"/>
                  <a:pt x="8964" y="109534"/>
                </a:cubicBezTo>
                <a:cubicBezTo>
                  <a:pt x="8964" y="78837"/>
                  <a:pt x="8964" y="78837"/>
                  <a:pt x="8964" y="78837"/>
                </a:cubicBezTo>
                <a:cubicBezTo>
                  <a:pt x="8964" y="75348"/>
                  <a:pt x="5908" y="75348"/>
                  <a:pt x="2852" y="75348"/>
                </a:cubicBezTo>
                <a:cubicBezTo>
                  <a:pt x="2852" y="75348"/>
                  <a:pt x="0" y="75348"/>
                  <a:pt x="0" y="78837"/>
                </a:cubicBezTo>
                <a:cubicBezTo>
                  <a:pt x="0" y="116511"/>
                  <a:pt x="0" y="116511"/>
                  <a:pt x="0" y="116511"/>
                </a:cubicBezTo>
                <a:lnTo>
                  <a:pt x="2852" y="119767"/>
                </a:lnTo>
                <a:cubicBezTo>
                  <a:pt x="116943" y="119767"/>
                  <a:pt x="116943" y="119767"/>
                  <a:pt x="116943" y="119767"/>
                </a:cubicBezTo>
                <a:lnTo>
                  <a:pt x="119796" y="116511"/>
                </a:lnTo>
                <a:cubicBezTo>
                  <a:pt x="119796" y="78837"/>
                  <a:pt x="119796" y="78837"/>
                  <a:pt x="119796" y="78837"/>
                </a:cubicBezTo>
                <a:cubicBezTo>
                  <a:pt x="119796" y="75348"/>
                  <a:pt x="116943" y="75348"/>
                  <a:pt x="116943" y="75348"/>
                </a:cubicBezTo>
                <a:close/>
                <a:moveTo>
                  <a:pt x="41969" y="37674"/>
                </a:moveTo>
                <a:lnTo>
                  <a:pt x="41969" y="37674"/>
                </a:lnTo>
                <a:cubicBezTo>
                  <a:pt x="56842" y="17209"/>
                  <a:pt x="56842" y="17209"/>
                  <a:pt x="56842" y="17209"/>
                </a:cubicBezTo>
                <a:cubicBezTo>
                  <a:pt x="56842" y="82093"/>
                  <a:pt x="56842" y="82093"/>
                  <a:pt x="56842" y="82093"/>
                </a:cubicBezTo>
                <a:cubicBezTo>
                  <a:pt x="56842" y="85581"/>
                  <a:pt x="56842" y="89069"/>
                  <a:pt x="59898" y="89069"/>
                </a:cubicBezTo>
                <a:cubicBezTo>
                  <a:pt x="62954" y="89069"/>
                  <a:pt x="62954" y="85581"/>
                  <a:pt x="62954" y="82093"/>
                </a:cubicBezTo>
                <a:cubicBezTo>
                  <a:pt x="62954" y="17209"/>
                  <a:pt x="62954" y="17209"/>
                  <a:pt x="62954" y="17209"/>
                </a:cubicBezTo>
                <a:cubicBezTo>
                  <a:pt x="78030" y="37674"/>
                  <a:pt x="78030" y="37674"/>
                  <a:pt x="78030" y="37674"/>
                </a:cubicBezTo>
                <a:cubicBezTo>
                  <a:pt x="78030" y="37674"/>
                  <a:pt x="80882" y="37674"/>
                  <a:pt x="83938" y="37674"/>
                </a:cubicBezTo>
                <a:cubicBezTo>
                  <a:pt x="83938" y="34186"/>
                  <a:pt x="83938" y="30930"/>
                  <a:pt x="83938" y="30930"/>
                </a:cubicBezTo>
                <a:cubicBezTo>
                  <a:pt x="62954" y="3488"/>
                  <a:pt x="62954" y="3488"/>
                  <a:pt x="62954" y="3488"/>
                </a:cubicBezTo>
                <a:cubicBezTo>
                  <a:pt x="62954" y="0"/>
                  <a:pt x="59898" y="0"/>
                  <a:pt x="59898" y="0"/>
                </a:cubicBezTo>
                <a:cubicBezTo>
                  <a:pt x="59898" y="0"/>
                  <a:pt x="56842" y="0"/>
                  <a:pt x="56842" y="3488"/>
                </a:cubicBezTo>
                <a:cubicBezTo>
                  <a:pt x="35857" y="30930"/>
                  <a:pt x="35857" y="30930"/>
                  <a:pt x="35857" y="30930"/>
                </a:cubicBezTo>
                <a:cubicBezTo>
                  <a:pt x="35857" y="30930"/>
                  <a:pt x="35857" y="34186"/>
                  <a:pt x="35857" y="37674"/>
                </a:cubicBezTo>
                <a:cubicBezTo>
                  <a:pt x="38913" y="37674"/>
                  <a:pt x="41969" y="37674"/>
                  <a:pt x="41969" y="37674"/>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64" name="Google Shape;564;p49"/>
          <p:cNvSpPr/>
          <p:nvPr/>
        </p:nvSpPr>
        <p:spPr>
          <a:xfrm>
            <a:off x="5059754" y="4040425"/>
            <a:ext cx="305131" cy="284040"/>
          </a:xfrm>
          <a:custGeom>
            <a:rect b="b" l="l" r="r" t="t"/>
            <a:pathLst>
              <a:path extrusionOk="0" h="120000" w="120000">
                <a:moveTo>
                  <a:pt x="105993" y="0"/>
                </a:moveTo>
                <a:lnTo>
                  <a:pt x="105993" y="0"/>
                </a:lnTo>
                <a:cubicBezTo>
                  <a:pt x="16845" y="0"/>
                  <a:pt x="16845" y="0"/>
                  <a:pt x="16845" y="0"/>
                </a:cubicBezTo>
                <a:cubicBezTo>
                  <a:pt x="8517" y="0"/>
                  <a:pt x="0" y="5898"/>
                  <a:pt x="0" y="14847"/>
                </a:cubicBezTo>
                <a:cubicBezTo>
                  <a:pt x="0" y="101694"/>
                  <a:pt x="0" y="101694"/>
                  <a:pt x="0" y="101694"/>
                </a:cubicBezTo>
                <a:cubicBezTo>
                  <a:pt x="0" y="110644"/>
                  <a:pt x="8517" y="119796"/>
                  <a:pt x="16845" y="119796"/>
                </a:cubicBezTo>
                <a:cubicBezTo>
                  <a:pt x="105993" y="119796"/>
                  <a:pt x="105993" y="119796"/>
                  <a:pt x="105993" y="119796"/>
                </a:cubicBezTo>
                <a:cubicBezTo>
                  <a:pt x="114321" y="119796"/>
                  <a:pt x="119810" y="110644"/>
                  <a:pt x="119810" y="101694"/>
                </a:cubicBezTo>
                <a:cubicBezTo>
                  <a:pt x="119810" y="14847"/>
                  <a:pt x="119810" y="14847"/>
                  <a:pt x="119810" y="14847"/>
                </a:cubicBezTo>
                <a:cubicBezTo>
                  <a:pt x="119810" y="5898"/>
                  <a:pt x="114321" y="0"/>
                  <a:pt x="105993" y="0"/>
                </a:cubicBezTo>
                <a:close/>
                <a:moveTo>
                  <a:pt x="22334" y="110644"/>
                </a:moveTo>
                <a:lnTo>
                  <a:pt x="22334" y="110644"/>
                </a:lnTo>
                <a:cubicBezTo>
                  <a:pt x="16845" y="110644"/>
                  <a:pt x="16845" y="110644"/>
                  <a:pt x="16845" y="110644"/>
                </a:cubicBezTo>
                <a:cubicBezTo>
                  <a:pt x="11167" y="110644"/>
                  <a:pt x="8517" y="107796"/>
                  <a:pt x="8517" y="101694"/>
                </a:cubicBezTo>
                <a:cubicBezTo>
                  <a:pt x="8517" y="14847"/>
                  <a:pt x="8517" y="14847"/>
                  <a:pt x="8517" y="14847"/>
                </a:cubicBezTo>
                <a:cubicBezTo>
                  <a:pt x="8517" y="12000"/>
                  <a:pt x="11167" y="5898"/>
                  <a:pt x="16845" y="5898"/>
                </a:cubicBezTo>
                <a:cubicBezTo>
                  <a:pt x="22334" y="5898"/>
                  <a:pt x="22334" y="5898"/>
                  <a:pt x="22334" y="5898"/>
                </a:cubicBezTo>
                <a:lnTo>
                  <a:pt x="22334" y="110644"/>
                </a:lnTo>
                <a:close/>
                <a:moveTo>
                  <a:pt x="111482" y="101694"/>
                </a:moveTo>
                <a:lnTo>
                  <a:pt x="111482" y="101694"/>
                </a:lnTo>
                <a:cubicBezTo>
                  <a:pt x="111482" y="107796"/>
                  <a:pt x="108832" y="110644"/>
                  <a:pt x="105993" y="110644"/>
                </a:cubicBezTo>
                <a:cubicBezTo>
                  <a:pt x="30662" y="110644"/>
                  <a:pt x="30662" y="110644"/>
                  <a:pt x="30662" y="110644"/>
                </a:cubicBezTo>
                <a:cubicBezTo>
                  <a:pt x="30662" y="5898"/>
                  <a:pt x="30662" y="5898"/>
                  <a:pt x="30662" y="5898"/>
                </a:cubicBezTo>
                <a:cubicBezTo>
                  <a:pt x="105993" y="5898"/>
                  <a:pt x="105993" y="5898"/>
                  <a:pt x="105993" y="5898"/>
                </a:cubicBezTo>
                <a:cubicBezTo>
                  <a:pt x="108832" y="5898"/>
                  <a:pt x="111482" y="12000"/>
                  <a:pt x="111482" y="14847"/>
                </a:cubicBezTo>
                <a:lnTo>
                  <a:pt x="111482" y="101694"/>
                </a:lnTo>
                <a:close/>
                <a:moveTo>
                  <a:pt x="100315" y="53694"/>
                </a:moveTo>
                <a:lnTo>
                  <a:pt x="100315" y="53694"/>
                </a:lnTo>
                <a:cubicBezTo>
                  <a:pt x="55835" y="53694"/>
                  <a:pt x="55835" y="53694"/>
                  <a:pt x="55835" y="53694"/>
                </a:cubicBezTo>
                <a:cubicBezTo>
                  <a:pt x="69842" y="41898"/>
                  <a:pt x="69842" y="41898"/>
                  <a:pt x="69842" y="41898"/>
                </a:cubicBezTo>
                <a:cubicBezTo>
                  <a:pt x="72492" y="38847"/>
                  <a:pt x="72492" y="38847"/>
                  <a:pt x="69842" y="35796"/>
                </a:cubicBezTo>
                <a:cubicBezTo>
                  <a:pt x="69842" y="35796"/>
                  <a:pt x="67003" y="35796"/>
                  <a:pt x="64164" y="35796"/>
                </a:cubicBezTo>
                <a:cubicBezTo>
                  <a:pt x="41829" y="56949"/>
                  <a:pt x="41829" y="56949"/>
                  <a:pt x="41829" y="56949"/>
                </a:cubicBezTo>
                <a:cubicBezTo>
                  <a:pt x="41829" y="56949"/>
                  <a:pt x="41829" y="56949"/>
                  <a:pt x="41829" y="59796"/>
                </a:cubicBezTo>
                <a:cubicBezTo>
                  <a:pt x="41829" y="59796"/>
                  <a:pt x="41829" y="59796"/>
                  <a:pt x="41829" y="62847"/>
                </a:cubicBezTo>
                <a:cubicBezTo>
                  <a:pt x="64164" y="80745"/>
                  <a:pt x="64164" y="80745"/>
                  <a:pt x="64164" y="80745"/>
                </a:cubicBezTo>
                <a:cubicBezTo>
                  <a:pt x="67003" y="83796"/>
                  <a:pt x="69842" y="83796"/>
                  <a:pt x="69842" y="80745"/>
                </a:cubicBezTo>
                <a:cubicBezTo>
                  <a:pt x="72492" y="80745"/>
                  <a:pt x="72492" y="77694"/>
                  <a:pt x="69842" y="74847"/>
                </a:cubicBezTo>
                <a:cubicBezTo>
                  <a:pt x="55835" y="62847"/>
                  <a:pt x="55835" y="62847"/>
                  <a:pt x="55835" y="62847"/>
                </a:cubicBezTo>
                <a:cubicBezTo>
                  <a:pt x="100315" y="62847"/>
                  <a:pt x="100315" y="62847"/>
                  <a:pt x="100315" y="62847"/>
                </a:cubicBezTo>
                <a:cubicBezTo>
                  <a:pt x="103154" y="62847"/>
                  <a:pt x="105993" y="59796"/>
                  <a:pt x="105993" y="59796"/>
                </a:cubicBezTo>
                <a:cubicBezTo>
                  <a:pt x="105993" y="56949"/>
                  <a:pt x="103154" y="53694"/>
                  <a:pt x="100315" y="53694"/>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65" name="Google Shape;565;p49"/>
          <p:cNvSpPr/>
          <p:nvPr/>
        </p:nvSpPr>
        <p:spPr>
          <a:xfrm>
            <a:off x="4571193" y="4040425"/>
            <a:ext cx="305130" cy="284040"/>
          </a:xfrm>
          <a:custGeom>
            <a:rect b="b" l="l" r="r" t="t"/>
            <a:pathLst>
              <a:path extrusionOk="0" h="120000" w="120000">
                <a:moveTo>
                  <a:pt x="102965" y="0"/>
                </a:moveTo>
                <a:lnTo>
                  <a:pt x="102965" y="0"/>
                </a:lnTo>
                <a:cubicBezTo>
                  <a:pt x="13817" y="0"/>
                  <a:pt x="13817" y="0"/>
                  <a:pt x="13817" y="0"/>
                </a:cubicBezTo>
                <a:cubicBezTo>
                  <a:pt x="5488" y="0"/>
                  <a:pt x="0" y="5898"/>
                  <a:pt x="0" y="14847"/>
                </a:cubicBezTo>
                <a:cubicBezTo>
                  <a:pt x="0" y="101694"/>
                  <a:pt x="0" y="101694"/>
                  <a:pt x="0" y="101694"/>
                </a:cubicBezTo>
                <a:cubicBezTo>
                  <a:pt x="0" y="110644"/>
                  <a:pt x="5488" y="119796"/>
                  <a:pt x="13817" y="119796"/>
                </a:cubicBezTo>
                <a:cubicBezTo>
                  <a:pt x="102965" y="119796"/>
                  <a:pt x="102965" y="119796"/>
                  <a:pt x="102965" y="119796"/>
                </a:cubicBezTo>
                <a:cubicBezTo>
                  <a:pt x="111293" y="119796"/>
                  <a:pt x="119810" y="110644"/>
                  <a:pt x="119810" y="101694"/>
                </a:cubicBezTo>
                <a:cubicBezTo>
                  <a:pt x="119810" y="14847"/>
                  <a:pt x="119810" y="14847"/>
                  <a:pt x="119810" y="14847"/>
                </a:cubicBezTo>
                <a:cubicBezTo>
                  <a:pt x="119810" y="5898"/>
                  <a:pt x="111293" y="0"/>
                  <a:pt x="102965" y="0"/>
                </a:cubicBezTo>
                <a:close/>
                <a:moveTo>
                  <a:pt x="89148" y="110644"/>
                </a:moveTo>
                <a:lnTo>
                  <a:pt x="89148" y="110644"/>
                </a:lnTo>
                <a:cubicBezTo>
                  <a:pt x="13817" y="110644"/>
                  <a:pt x="13817" y="110644"/>
                  <a:pt x="13817" y="110644"/>
                </a:cubicBezTo>
                <a:cubicBezTo>
                  <a:pt x="11167" y="110644"/>
                  <a:pt x="8328" y="107796"/>
                  <a:pt x="8328" y="101694"/>
                </a:cubicBezTo>
                <a:cubicBezTo>
                  <a:pt x="8328" y="14847"/>
                  <a:pt x="8328" y="14847"/>
                  <a:pt x="8328" y="14847"/>
                </a:cubicBezTo>
                <a:cubicBezTo>
                  <a:pt x="8328" y="12000"/>
                  <a:pt x="11167" y="5898"/>
                  <a:pt x="13817" y="5898"/>
                </a:cubicBezTo>
                <a:cubicBezTo>
                  <a:pt x="89148" y="5898"/>
                  <a:pt x="89148" y="5898"/>
                  <a:pt x="89148" y="5898"/>
                </a:cubicBezTo>
                <a:lnTo>
                  <a:pt x="89148" y="110644"/>
                </a:lnTo>
                <a:close/>
                <a:moveTo>
                  <a:pt x="111293" y="101694"/>
                </a:moveTo>
                <a:lnTo>
                  <a:pt x="111293" y="101694"/>
                </a:lnTo>
                <a:cubicBezTo>
                  <a:pt x="111293" y="107796"/>
                  <a:pt x="108643" y="110644"/>
                  <a:pt x="102965" y="110644"/>
                </a:cubicBezTo>
                <a:cubicBezTo>
                  <a:pt x="97476" y="110644"/>
                  <a:pt x="97476" y="110644"/>
                  <a:pt x="97476" y="110644"/>
                </a:cubicBezTo>
                <a:cubicBezTo>
                  <a:pt x="97476" y="5898"/>
                  <a:pt x="97476" y="5898"/>
                  <a:pt x="97476" y="5898"/>
                </a:cubicBezTo>
                <a:cubicBezTo>
                  <a:pt x="102965" y="5898"/>
                  <a:pt x="102965" y="5898"/>
                  <a:pt x="102965" y="5898"/>
                </a:cubicBezTo>
                <a:cubicBezTo>
                  <a:pt x="108643" y="5898"/>
                  <a:pt x="111293" y="12000"/>
                  <a:pt x="111293" y="14847"/>
                </a:cubicBezTo>
                <a:lnTo>
                  <a:pt x="111293" y="101694"/>
                </a:lnTo>
                <a:close/>
                <a:moveTo>
                  <a:pt x="19495" y="62847"/>
                </a:moveTo>
                <a:lnTo>
                  <a:pt x="19495" y="62847"/>
                </a:lnTo>
                <a:cubicBezTo>
                  <a:pt x="63974" y="62847"/>
                  <a:pt x="63974" y="62847"/>
                  <a:pt x="63974" y="62847"/>
                </a:cubicBezTo>
                <a:cubicBezTo>
                  <a:pt x="50157" y="74847"/>
                  <a:pt x="50157" y="74847"/>
                  <a:pt x="50157" y="74847"/>
                </a:cubicBezTo>
                <a:cubicBezTo>
                  <a:pt x="47318" y="77694"/>
                  <a:pt x="47318" y="80745"/>
                  <a:pt x="50157" y="80745"/>
                </a:cubicBezTo>
                <a:cubicBezTo>
                  <a:pt x="50157" y="83796"/>
                  <a:pt x="52807" y="83796"/>
                  <a:pt x="55646" y="80745"/>
                </a:cubicBezTo>
                <a:cubicBezTo>
                  <a:pt x="77981" y="62847"/>
                  <a:pt x="77981" y="62847"/>
                  <a:pt x="77981" y="62847"/>
                </a:cubicBezTo>
                <a:cubicBezTo>
                  <a:pt x="77981" y="59796"/>
                  <a:pt x="77981" y="59796"/>
                  <a:pt x="77981" y="59796"/>
                </a:cubicBezTo>
                <a:cubicBezTo>
                  <a:pt x="77981" y="56949"/>
                  <a:pt x="77981" y="56949"/>
                  <a:pt x="77981" y="56949"/>
                </a:cubicBezTo>
                <a:cubicBezTo>
                  <a:pt x="55646" y="35796"/>
                  <a:pt x="55646" y="35796"/>
                  <a:pt x="55646" y="35796"/>
                </a:cubicBezTo>
                <a:cubicBezTo>
                  <a:pt x="52807" y="35796"/>
                  <a:pt x="50157" y="35796"/>
                  <a:pt x="50157" y="35796"/>
                </a:cubicBezTo>
                <a:cubicBezTo>
                  <a:pt x="47318" y="38847"/>
                  <a:pt x="47318" y="38847"/>
                  <a:pt x="50157" y="41898"/>
                </a:cubicBezTo>
                <a:cubicBezTo>
                  <a:pt x="63974" y="53694"/>
                  <a:pt x="63974" y="53694"/>
                  <a:pt x="63974" y="53694"/>
                </a:cubicBezTo>
                <a:cubicBezTo>
                  <a:pt x="19495" y="53694"/>
                  <a:pt x="19495" y="53694"/>
                  <a:pt x="19495" y="53694"/>
                </a:cubicBezTo>
                <a:cubicBezTo>
                  <a:pt x="16656" y="53694"/>
                  <a:pt x="13817" y="56949"/>
                  <a:pt x="13817" y="59796"/>
                </a:cubicBezTo>
                <a:cubicBezTo>
                  <a:pt x="13817" y="59796"/>
                  <a:pt x="16656" y="62847"/>
                  <a:pt x="19495" y="62847"/>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66" name="Google Shape;566;p49"/>
          <p:cNvSpPr/>
          <p:nvPr/>
        </p:nvSpPr>
        <p:spPr>
          <a:xfrm>
            <a:off x="4089686" y="4028076"/>
            <a:ext cx="283967" cy="305210"/>
          </a:xfrm>
          <a:custGeom>
            <a:rect b="b" l="l" r="r" t="t"/>
            <a:pathLst>
              <a:path extrusionOk="0" h="120000" w="120000">
                <a:moveTo>
                  <a:pt x="104923" y="0"/>
                </a:moveTo>
                <a:lnTo>
                  <a:pt x="104923" y="0"/>
                </a:lnTo>
                <a:cubicBezTo>
                  <a:pt x="14872" y="0"/>
                  <a:pt x="14872" y="0"/>
                  <a:pt x="14872" y="0"/>
                </a:cubicBezTo>
                <a:cubicBezTo>
                  <a:pt x="5908" y="0"/>
                  <a:pt x="0" y="8328"/>
                  <a:pt x="0" y="16845"/>
                </a:cubicBezTo>
                <a:cubicBezTo>
                  <a:pt x="0" y="105993"/>
                  <a:pt x="0" y="105993"/>
                  <a:pt x="0" y="105993"/>
                </a:cubicBezTo>
                <a:cubicBezTo>
                  <a:pt x="0" y="114321"/>
                  <a:pt x="5908" y="119810"/>
                  <a:pt x="14872" y="119810"/>
                </a:cubicBezTo>
                <a:cubicBezTo>
                  <a:pt x="104923" y="119810"/>
                  <a:pt x="104923" y="119810"/>
                  <a:pt x="104923" y="119810"/>
                </a:cubicBezTo>
                <a:cubicBezTo>
                  <a:pt x="113887" y="119810"/>
                  <a:pt x="119796" y="114321"/>
                  <a:pt x="119796" y="105993"/>
                </a:cubicBezTo>
                <a:cubicBezTo>
                  <a:pt x="119796" y="16845"/>
                  <a:pt x="119796" y="16845"/>
                  <a:pt x="119796" y="16845"/>
                </a:cubicBezTo>
                <a:cubicBezTo>
                  <a:pt x="119796" y="8328"/>
                  <a:pt x="113887" y="0"/>
                  <a:pt x="104923" y="0"/>
                </a:cubicBezTo>
                <a:close/>
                <a:moveTo>
                  <a:pt x="110831" y="105993"/>
                </a:moveTo>
                <a:lnTo>
                  <a:pt x="110831" y="105993"/>
                </a:lnTo>
                <a:cubicBezTo>
                  <a:pt x="110831" y="108643"/>
                  <a:pt x="107979" y="111482"/>
                  <a:pt x="104923" y="111482"/>
                </a:cubicBezTo>
                <a:cubicBezTo>
                  <a:pt x="14872" y="111482"/>
                  <a:pt x="14872" y="111482"/>
                  <a:pt x="14872" y="111482"/>
                </a:cubicBezTo>
                <a:cubicBezTo>
                  <a:pt x="11816" y="111482"/>
                  <a:pt x="8964" y="108643"/>
                  <a:pt x="8964" y="105993"/>
                </a:cubicBezTo>
                <a:cubicBezTo>
                  <a:pt x="8964" y="30662"/>
                  <a:pt x="8964" y="30662"/>
                  <a:pt x="8964" y="30662"/>
                </a:cubicBezTo>
                <a:cubicBezTo>
                  <a:pt x="110831" y="30662"/>
                  <a:pt x="110831" y="30662"/>
                  <a:pt x="110831" y="30662"/>
                </a:cubicBezTo>
                <a:lnTo>
                  <a:pt x="110831" y="105993"/>
                </a:lnTo>
                <a:close/>
                <a:moveTo>
                  <a:pt x="110831" y="22334"/>
                </a:moveTo>
                <a:lnTo>
                  <a:pt x="110831" y="22334"/>
                </a:lnTo>
                <a:cubicBezTo>
                  <a:pt x="8964" y="22334"/>
                  <a:pt x="8964" y="22334"/>
                  <a:pt x="8964" y="22334"/>
                </a:cubicBezTo>
                <a:cubicBezTo>
                  <a:pt x="8964" y="16845"/>
                  <a:pt x="8964" y="16845"/>
                  <a:pt x="8964" y="16845"/>
                </a:cubicBezTo>
                <a:cubicBezTo>
                  <a:pt x="8964" y="11167"/>
                  <a:pt x="11816" y="8328"/>
                  <a:pt x="14872" y="8328"/>
                </a:cubicBezTo>
                <a:cubicBezTo>
                  <a:pt x="104923" y="8328"/>
                  <a:pt x="104923" y="8328"/>
                  <a:pt x="104923" y="8328"/>
                </a:cubicBezTo>
                <a:cubicBezTo>
                  <a:pt x="107979" y="8328"/>
                  <a:pt x="110831" y="11167"/>
                  <a:pt x="110831" y="16845"/>
                </a:cubicBezTo>
                <a:lnTo>
                  <a:pt x="110831" y="22334"/>
                </a:lnTo>
                <a:close/>
                <a:moveTo>
                  <a:pt x="41969" y="69652"/>
                </a:moveTo>
                <a:lnTo>
                  <a:pt x="41969" y="69652"/>
                </a:lnTo>
                <a:cubicBezTo>
                  <a:pt x="56842" y="55646"/>
                  <a:pt x="56842" y="55646"/>
                  <a:pt x="56842" y="55646"/>
                </a:cubicBezTo>
                <a:cubicBezTo>
                  <a:pt x="56842" y="100315"/>
                  <a:pt x="56842" y="100315"/>
                  <a:pt x="56842" y="100315"/>
                </a:cubicBezTo>
                <a:cubicBezTo>
                  <a:pt x="56842" y="103154"/>
                  <a:pt x="56842" y="105993"/>
                  <a:pt x="59898" y="105993"/>
                </a:cubicBezTo>
                <a:cubicBezTo>
                  <a:pt x="62954" y="105993"/>
                  <a:pt x="62954" y="103154"/>
                  <a:pt x="62954" y="100315"/>
                </a:cubicBezTo>
                <a:cubicBezTo>
                  <a:pt x="62954" y="55646"/>
                  <a:pt x="62954" y="55646"/>
                  <a:pt x="62954" y="55646"/>
                </a:cubicBezTo>
                <a:cubicBezTo>
                  <a:pt x="78030" y="69652"/>
                  <a:pt x="78030" y="69652"/>
                  <a:pt x="78030" y="69652"/>
                </a:cubicBezTo>
                <a:cubicBezTo>
                  <a:pt x="78030" y="72492"/>
                  <a:pt x="80882" y="72492"/>
                  <a:pt x="83938" y="69652"/>
                </a:cubicBezTo>
                <a:cubicBezTo>
                  <a:pt x="83938" y="69652"/>
                  <a:pt x="83938" y="66813"/>
                  <a:pt x="83938" y="64164"/>
                </a:cubicBezTo>
                <a:cubicBezTo>
                  <a:pt x="62954" y="41829"/>
                  <a:pt x="62954" y="41829"/>
                  <a:pt x="62954" y="41829"/>
                </a:cubicBezTo>
                <a:lnTo>
                  <a:pt x="59898" y="41829"/>
                </a:lnTo>
                <a:lnTo>
                  <a:pt x="56842" y="41829"/>
                </a:lnTo>
                <a:cubicBezTo>
                  <a:pt x="35857" y="64164"/>
                  <a:pt x="35857" y="64164"/>
                  <a:pt x="35857" y="64164"/>
                </a:cubicBezTo>
                <a:cubicBezTo>
                  <a:pt x="35857" y="66813"/>
                  <a:pt x="35857" y="69652"/>
                  <a:pt x="35857" y="69652"/>
                </a:cubicBezTo>
                <a:cubicBezTo>
                  <a:pt x="38913" y="72492"/>
                  <a:pt x="41969" y="72492"/>
                  <a:pt x="41969" y="69652"/>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67" name="Google Shape;567;p49"/>
          <p:cNvSpPr/>
          <p:nvPr/>
        </p:nvSpPr>
        <p:spPr>
          <a:xfrm>
            <a:off x="3602887" y="4028076"/>
            <a:ext cx="283967" cy="305210"/>
          </a:xfrm>
          <a:custGeom>
            <a:rect b="b" l="l" r="r" t="t"/>
            <a:pathLst>
              <a:path extrusionOk="0" h="120000" w="120000">
                <a:moveTo>
                  <a:pt x="101694" y="0"/>
                </a:moveTo>
                <a:lnTo>
                  <a:pt x="101694" y="0"/>
                </a:lnTo>
                <a:cubicBezTo>
                  <a:pt x="14847" y="0"/>
                  <a:pt x="14847" y="0"/>
                  <a:pt x="14847" y="0"/>
                </a:cubicBezTo>
                <a:cubicBezTo>
                  <a:pt x="5898" y="0"/>
                  <a:pt x="0" y="8328"/>
                  <a:pt x="0" y="16845"/>
                </a:cubicBezTo>
                <a:cubicBezTo>
                  <a:pt x="0" y="105993"/>
                  <a:pt x="0" y="105993"/>
                  <a:pt x="0" y="105993"/>
                </a:cubicBezTo>
                <a:cubicBezTo>
                  <a:pt x="0" y="114321"/>
                  <a:pt x="5898" y="119810"/>
                  <a:pt x="14847" y="119810"/>
                </a:cubicBezTo>
                <a:cubicBezTo>
                  <a:pt x="101694" y="119810"/>
                  <a:pt x="101694" y="119810"/>
                  <a:pt x="101694" y="119810"/>
                </a:cubicBezTo>
                <a:cubicBezTo>
                  <a:pt x="110847" y="119810"/>
                  <a:pt x="119796" y="114321"/>
                  <a:pt x="119796" y="105993"/>
                </a:cubicBezTo>
                <a:cubicBezTo>
                  <a:pt x="119796" y="16845"/>
                  <a:pt x="119796" y="16845"/>
                  <a:pt x="119796" y="16845"/>
                </a:cubicBezTo>
                <a:cubicBezTo>
                  <a:pt x="119796" y="8328"/>
                  <a:pt x="110847" y="0"/>
                  <a:pt x="101694" y="0"/>
                </a:cubicBezTo>
                <a:close/>
                <a:moveTo>
                  <a:pt x="110847" y="105993"/>
                </a:moveTo>
                <a:lnTo>
                  <a:pt x="110847" y="105993"/>
                </a:lnTo>
                <a:cubicBezTo>
                  <a:pt x="110847" y="108643"/>
                  <a:pt x="107796" y="111482"/>
                  <a:pt x="101694" y="111482"/>
                </a:cubicBezTo>
                <a:cubicBezTo>
                  <a:pt x="14847" y="111482"/>
                  <a:pt x="14847" y="111482"/>
                  <a:pt x="14847" y="111482"/>
                </a:cubicBezTo>
                <a:cubicBezTo>
                  <a:pt x="12000" y="111482"/>
                  <a:pt x="5898" y="108643"/>
                  <a:pt x="5898" y="105993"/>
                </a:cubicBezTo>
                <a:cubicBezTo>
                  <a:pt x="5898" y="97476"/>
                  <a:pt x="5898" y="97476"/>
                  <a:pt x="5898" y="97476"/>
                </a:cubicBezTo>
                <a:cubicBezTo>
                  <a:pt x="110847" y="97476"/>
                  <a:pt x="110847" y="97476"/>
                  <a:pt x="110847" y="97476"/>
                </a:cubicBezTo>
                <a:lnTo>
                  <a:pt x="110847" y="105993"/>
                </a:lnTo>
                <a:close/>
                <a:moveTo>
                  <a:pt x="110847" y="89148"/>
                </a:moveTo>
                <a:lnTo>
                  <a:pt x="110847" y="89148"/>
                </a:lnTo>
                <a:cubicBezTo>
                  <a:pt x="5898" y="89148"/>
                  <a:pt x="5898" y="89148"/>
                  <a:pt x="5898" y="89148"/>
                </a:cubicBezTo>
                <a:cubicBezTo>
                  <a:pt x="5898" y="16845"/>
                  <a:pt x="5898" y="16845"/>
                  <a:pt x="5898" y="16845"/>
                </a:cubicBezTo>
                <a:cubicBezTo>
                  <a:pt x="5898" y="11167"/>
                  <a:pt x="12000" y="8328"/>
                  <a:pt x="14847" y="8328"/>
                </a:cubicBezTo>
                <a:cubicBezTo>
                  <a:pt x="101694" y="8328"/>
                  <a:pt x="101694" y="8328"/>
                  <a:pt x="101694" y="8328"/>
                </a:cubicBezTo>
                <a:cubicBezTo>
                  <a:pt x="107796" y="8328"/>
                  <a:pt x="110847" y="11167"/>
                  <a:pt x="110847" y="16845"/>
                </a:cubicBezTo>
                <a:lnTo>
                  <a:pt x="110847" y="89148"/>
                </a:lnTo>
                <a:close/>
                <a:moveTo>
                  <a:pt x="74847" y="50157"/>
                </a:moveTo>
                <a:lnTo>
                  <a:pt x="74847" y="50157"/>
                </a:lnTo>
                <a:cubicBezTo>
                  <a:pt x="62847" y="64164"/>
                  <a:pt x="62847" y="64164"/>
                  <a:pt x="62847" y="64164"/>
                </a:cubicBezTo>
                <a:cubicBezTo>
                  <a:pt x="62847" y="19495"/>
                  <a:pt x="62847" y="19495"/>
                  <a:pt x="62847" y="19495"/>
                </a:cubicBezTo>
                <a:cubicBezTo>
                  <a:pt x="62847" y="16845"/>
                  <a:pt x="59796" y="16845"/>
                  <a:pt x="59796" y="16845"/>
                </a:cubicBezTo>
                <a:cubicBezTo>
                  <a:pt x="56949" y="16845"/>
                  <a:pt x="53898" y="16845"/>
                  <a:pt x="53898" y="19495"/>
                </a:cubicBezTo>
                <a:cubicBezTo>
                  <a:pt x="53898" y="64164"/>
                  <a:pt x="53898" y="64164"/>
                  <a:pt x="53898" y="64164"/>
                </a:cubicBezTo>
                <a:cubicBezTo>
                  <a:pt x="41898" y="50157"/>
                  <a:pt x="41898" y="50157"/>
                  <a:pt x="41898" y="50157"/>
                </a:cubicBezTo>
                <a:cubicBezTo>
                  <a:pt x="38847" y="50157"/>
                  <a:pt x="38847" y="50157"/>
                  <a:pt x="36000" y="50157"/>
                </a:cubicBezTo>
                <a:cubicBezTo>
                  <a:pt x="36000" y="52996"/>
                  <a:pt x="36000" y="52996"/>
                  <a:pt x="36000" y="55646"/>
                </a:cubicBezTo>
                <a:cubicBezTo>
                  <a:pt x="56949" y="77981"/>
                  <a:pt x="56949" y="77981"/>
                  <a:pt x="56949" y="77981"/>
                </a:cubicBezTo>
                <a:cubicBezTo>
                  <a:pt x="56949" y="77981"/>
                  <a:pt x="56949" y="77981"/>
                  <a:pt x="59796" y="77981"/>
                </a:cubicBezTo>
                <a:cubicBezTo>
                  <a:pt x="59796" y="77981"/>
                  <a:pt x="59796" y="77981"/>
                  <a:pt x="62847" y="77981"/>
                </a:cubicBezTo>
                <a:cubicBezTo>
                  <a:pt x="80949" y="55646"/>
                  <a:pt x="80949" y="55646"/>
                  <a:pt x="80949" y="55646"/>
                </a:cubicBezTo>
                <a:cubicBezTo>
                  <a:pt x="83796" y="52996"/>
                  <a:pt x="83796" y="52996"/>
                  <a:pt x="80949" y="50157"/>
                </a:cubicBezTo>
                <a:cubicBezTo>
                  <a:pt x="80949" y="50157"/>
                  <a:pt x="77694" y="50157"/>
                  <a:pt x="74847" y="50157"/>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68" name="Google Shape;568;p49"/>
          <p:cNvSpPr/>
          <p:nvPr/>
        </p:nvSpPr>
        <p:spPr>
          <a:xfrm>
            <a:off x="3135492" y="4028076"/>
            <a:ext cx="248689" cy="305210"/>
          </a:xfrm>
          <a:custGeom>
            <a:rect b="b" l="l" r="r" t="t"/>
            <a:pathLst>
              <a:path extrusionOk="0" h="120000" w="120000">
                <a:moveTo>
                  <a:pt x="65116" y="0"/>
                </a:moveTo>
                <a:lnTo>
                  <a:pt x="65116" y="0"/>
                </a:lnTo>
                <a:cubicBezTo>
                  <a:pt x="54883" y="0"/>
                  <a:pt x="54883" y="0"/>
                  <a:pt x="54883" y="0"/>
                </a:cubicBezTo>
                <a:cubicBezTo>
                  <a:pt x="51395" y="0"/>
                  <a:pt x="47906" y="5678"/>
                  <a:pt x="47906" y="8328"/>
                </a:cubicBezTo>
                <a:cubicBezTo>
                  <a:pt x="47906" y="111482"/>
                  <a:pt x="47906" y="111482"/>
                  <a:pt x="47906" y="111482"/>
                </a:cubicBezTo>
                <a:cubicBezTo>
                  <a:pt x="47906" y="117160"/>
                  <a:pt x="51395" y="119810"/>
                  <a:pt x="54883" y="119810"/>
                </a:cubicBezTo>
                <a:cubicBezTo>
                  <a:pt x="65116" y="119810"/>
                  <a:pt x="65116" y="119810"/>
                  <a:pt x="65116" y="119810"/>
                </a:cubicBezTo>
                <a:cubicBezTo>
                  <a:pt x="68604" y="119810"/>
                  <a:pt x="75348" y="117160"/>
                  <a:pt x="75348" y="111482"/>
                </a:cubicBezTo>
                <a:cubicBezTo>
                  <a:pt x="75348" y="8328"/>
                  <a:pt x="75348" y="8328"/>
                  <a:pt x="75348" y="8328"/>
                </a:cubicBezTo>
                <a:cubicBezTo>
                  <a:pt x="75348" y="5678"/>
                  <a:pt x="68604" y="0"/>
                  <a:pt x="65116" y="0"/>
                </a:cubicBezTo>
                <a:close/>
                <a:moveTo>
                  <a:pt x="65116" y="108643"/>
                </a:moveTo>
                <a:lnTo>
                  <a:pt x="65116" y="108643"/>
                </a:lnTo>
                <a:cubicBezTo>
                  <a:pt x="65116" y="111482"/>
                  <a:pt x="61627" y="111482"/>
                  <a:pt x="61627" y="111482"/>
                </a:cubicBezTo>
                <a:cubicBezTo>
                  <a:pt x="58372" y="111482"/>
                  <a:pt x="54883" y="111482"/>
                  <a:pt x="54883" y="108643"/>
                </a:cubicBezTo>
                <a:cubicBezTo>
                  <a:pt x="54883" y="11167"/>
                  <a:pt x="54883" y="11167"/>
                  <a:pt x="54883" y="11167"/>
                </a:cubicBezTo>
                <a:cubicBezTo>
                  <a:pt x="54883" y="11167"/>
                  <a:pt x="58372" y="8328"/>
                  <a:pt x="61627" y="8328"/>
                </a:cubicBezTo>
                <a:lnTo>
                  <a:pt x="65116" y="11167"/>
                </a:lnTo>
                <a:lnTo>
                  <a:pt x="65116" y="108643"/>
                </a:lnTo>
                <a:close/>
                <a:moveTo>
                  <a:pt x="20697" y="33501"/>
                </a:moveTo>
                <a:lnTo>
                  <a:pt x="20697" y="33501"/>
                </a:lnTo>
                <a:cubicBezTo>
                  <a:pt x="10232" y="33501"/>
                  <a:pt x="10232" y="33501"/>
                  <a:pt x="10232" y="33501"/>
                </a:cubicBezTo>
                <a:cubicBezTo>
                  <a:pt x="6976" y="33501"/>
                  <a:pt x="0" y="38990"/>
                  <a:pt x="0" y="41829"/>
                </a:cubicBezTo>
                <a:cubicBezTo>
                  <a:pt x="0" y="111482"/>
                  <a:pt x="0" y="111482"/>
                  <a:pt x="0" y="111482"/>
                </a:cubicBezTo>
                <a:cubicBezTo>
                  <a:pt x="0" y="117160"/>
                  <a:pt x="6976" y="119810"/>
                  <a:pt x="10232" y="119810"/>
                </a:cubicBezTo>
                <a:cubicBezTo>
                  <a:pt x="20697" y="119810"/>
                  <a:pt x="20697" y="119810"/>
                  <a:pt x="20697" y="119810"/>
                </a:cubicBezTo>
                <a:cubicBezTo>
                  <a:pt x="23953" y="119810"/>
                  <a:pt x="27441" y="117160"/>
                  <a:pt x="27441" y="111482"/>
                </a:cubicBezTo>
                <a:cubicBezTo>
                  <a:pt x="27441" y="41829"/>
                  <a:pt x="27441" y="41829"/>
                  <a:pt x="27441" y="41829"/>
                </a:cubicBezTo>
                <a:cubicBezTo>
                  <a:pt x="27441" y="38990"/>
                  <a:pt x="23953" y="33501"/>
                  <a:pt x="20697" y="33501"/>
                </a:cubicBezTo>
                <a:close/>
                <a:moveTo>
                  <a:pt x="20697" y="108643"/>
                </a:moveTo>
                <a:lnTo>
                  <a:pt x="20697" y="108643"/>
                </a:lnTo>
                <a:cubicBezTo>
                  <a:pt x="20697" y="111482"/>
                  <a:pt x="17209" y="111482"/>
                  <a:pt x="13720" y="111482"/>
                </a:cubicBezTo>
                <a:cubicBezTo>
                  <a:pt x="13720" y="111482"/>
                  <a:pt x="10232" y="111482"/>
                  <a:pt x="10232" y="108643"/>
                </a:cubicBezTo>
                <a:cubicBezTo>
                  <a:pt x="10232" y="44668"/>
                  <a:pt x="10232" y="44668"/>
                  <a:pt x="10232" y="44668"/>
                </a:cubicBezTo>
                <a:lnTo>
                  <a:pt x="13720" y="41829"/>
                </a:lnTo>
                <a:cubicBezTo>
                  <a:pt x="17209" y="41829"/>
                  <a:pt x="20697" y="44668"/>
                  <a:pt x="20697" y="44668"/>
                </a:cubicBezTo>
                <a:lnTo>
                  <a:pt x="20697" y="108643"/>
                </a:lnTo>
                <a:close/>
                <a:moveTo>
                  <a:pt x="109534" y="61324"/>
                </a:moveTo>
                <a:lnTo>
                  <a:pt x="109534" y="61324"/>
                </a:lnTo>
                <a:cubicBezTo>
                  <a:pt x="102790" y="61324"/>
                  <a:pt x="102790" y="61324"/>
                  <a:pt x="102790" y="61324"/>
                </a:cubicBezTo>
                <a:cubicBezTo>
                  <a:pt x="95813" y="61324"/>
                  <a:pt x="92558" y="64164"/>
                  <a:pt x="92558" y="66813"/>
                </a:cubicBezTo>
                <a:cubicBezTo>
                  <a:pt x="92558" y="111482"/>
                  <a:pt x="92558" y="111482"/>
                  <a:pt x="92558" y="111482"/>
                </a:cubicBezTo>
                <a:cubicBezTo>
                  <a:pt x="92558" y="117160"/>
                  <a:pt x="95813" y="119810"/>
                  <a:pt x="102790" y="119810"/>
                </a:cubicBezTo>
                <a:cubicBezTo>
                  <a:pt x="109534" y="119810"/>
                  <a:pt x="109534" y="119810"/>
                  <a:pt x="109534" y="119810"/>
                </a:cubicBezTo>
                <a:cubicBezTo>
                  <a:pt x="116511" y="119810"/>
                  <a:pt x="119767" y="117160"/>
                  <a:pt x="119767" y="111482"/>
                </a:cubicBezTo>
                <a:cubicBezTo>
                  <a:pt x="119767" y="66813"/>
                  <a:pt x="119767" y="66813"/>
                  <a:pt x="119767" y="66813"/>
                </a:cubicBezTo>
                <a:cubicBezTo>
                  <a:pt x="119767" y="64164"/>
                  <a:pt x="116511" y="61324"/>
                  <a:pt x="109534" y="61324"/>
                </a:cubicBezTo>
                <a:close/>
                <a:moveTo>
                  <a:pt x="109534" y="108643"/>
                </a:moveTo>
                <a:lnTo>
                  <a:pt x="109534" y="108643"/>
                </a:lnTo>
                <a:cubicBezTo>
                  <a:pt x="109534" y="111482"/>
                  <a:pt x="109534" y="111482"/>
                  <a:pt x="106279" y="111482"/>
                </a:cubicBezTo>
                <a:cubicBezTo>
                  <a:pt x="102790" y="111482"/>
                  <a:pt x="102790" y="111482"/>
                  <a:pt x="102790" y="108643"/>
                </a:cubicBezTo>
                <a:cubicBezTo>
                  <a:pt x="102790" y="72492"/>
                  <a:pt x="102790" y="72492"/>
                  <a:pt x="102790" y="72492"/>
                </a:cubicBezTo>
                <a:cubicBezTo>
                  <a:pt x="102790" y="69652"/>
                  <a:pt x="102790" y="66813"/>
                  <a:pt x="106279" y="66813"/>
                </a:cubicBezTo>
                <a:cubicBezTo>
                  <a:pt x="109534" y="66813"/>
                  <a:pt x="109534" y="69652"/>
                  <a:pt x="109534" y="72492"/>
                </a:cubicBezTo>
                <a:lnTo>
                  <a:pt x="109534" y="108643"/>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69" name="Google Shape;569;p49"/>
          <p:cNvSpPr/>
          <p:nvPr/>
        </p:nvSpPr>
        <p:spPr>
          <a:xfrm>
            <a:off x="2613418" y="4028076"/>
            <a:ext cx="296312" cy="305210"/>
          </a:xfrm>
          <a:custGeom>
            <a:rect b="b" l="l" r="r" t="t"/>
            <a:pathLst>
              <a:path extrusionOk="0" h="120000" w="120000">
                <a:moveTo>
                  <a:pt x="17059" y="16845"/>
                </a:moveTo>
                <a:lnTo>
                  <a:pt x="17059" y="16845"/>
                </a:lnTo>
                <a:cubicBezTo>
                  <a:pt x="17059" y="16845"/>
                  <a:pt x="14151" y="16845"/>
                  <a:pt x="14151" y="19495"/>
                </a:cubicBezTo>
                <a:cubicBezTo>
                  <a:pt x="14151" y="22334"/>
                  <a:pt x="17059" y="22334"/>
                  <a:pt x="17059" y="22334"/>
                </a:cubicBezTo>
                <a:cubicBezTo>
                  <a:pt x="19967" y="22334"/>
                  <a:pt x="22875" y="22334"/>
                  <a:pt x="22875" y="19495"/>
                </a:cubicBezTo>
                <a:cubicBezTo>
                  <a:pt x="22875" y="16845"/>
                  <a:pt x="19967" y="16845"/>
                  <a:pt x="17059" y="16845"/>
                </a:cubicBezTo>
                <a:close/>
                <a:moveTo>
                  <a:pt x="105654" y="0"/>
                </a:moveTo>
                <a:lnTo>
                  <a:pt x="105654" y="0"/>
                </a:lnTo>
                <a:cubicBezTo>
                  <a:pt x="14151" y="0"/>
                  <a:pt x="14151" y="0"/>
                  <a:pt x="14151" y="0"/>
                </a:cubicBezTo>
                <a:cubicBezTo>
                  <a:pt x="5621" y="0"/>
                  <a:pt x="0" y="8328"/>
                  <a:pt x="0" y="16845"/>
                </a:cubicBezTo>
                <a:cubicBezTo>
                  <a:pt x="0" y="105993"/>
                  <a:pt x="0" y="105993"/>
                  <a:pt x="0" y="105993"/>
                </a:cubicBezTo>
                <a:cubicBezTo>
                  <a:pt x="0" y="114321"/>
                  <a:pt x="5621" y="119810"/>
                  <a:pt x="14151" y="119810"/>
                </a:cubicBezTo>
                <a:cubicBezTo>
                  <a:pt x="105654" y="119810"/>
                  <a:pt x="105654" y="119810"/>
                  <a:pt x="105654" y="119810"/>
                </a:cubicBezTo>
                <a:cubicBezTo>
                  <a:pt x="114184" y="119810"/>
                  <a:pt x="119806" y="114321"/>
                  <a:pt x="119806" y="105993"/>
                </a:cubicBezTo>
                <a:cubicBezTo>
                  <a:pt x="119806" y="16845"/>
                  <a:pt x="119806" y="16845"/>
                  <a:pt x="119806" y="16845"/>
                </a:cubicBezTo>
                <a:cubicBezTo>
                  <a:pt x="119806" y="8328"/>
                  <a:pt x="114184" y="0"/>
                  <a:pt x="105654" y="0"/>
                </a:cubicBezTo>
                <a:close/>
                <a:moveTo>
                  <a:pt x="114184" y="105993"/>
                </a:moveTo>
                <a:lnTo>
                  <a:pt x="114184" y="105993"/>
                </a:lnTo>
                <a:cubicBezTo>
                  <a:pt x="114184" y="108643"/>
                  <a:pt x="108368" y="111482"/>
                  <a:pt x="105654" y="111482"/>
                </a:cubicBezTo>
                <a:cubicBezTo>
                  <a:pt x="14151" y="111482"/>
                  <a:pt x="14151" y="111482"/>
                  <a:pt x="14151" y="111482"/>
                </a:cubicBezTo>
                <a:cubicBezTo>
                  <a:pt x="11437" y="111482"/>
                  <a:pt x="5621" y="108643"/>
                  <a:pt x="5621" y="105993"/>
                </a:cubicBezTo>
                <a:cubicBezTo>
                  <a:pt x="5621" y="38990"/>
                  <a:pt x="5621" y="38990"/>
                  <a:pt x="5621" y="38990"/>
                </a:cubicBezTo>
                <a:cubicBezTo>
                  <a:pt x="114184" y="38990"/>
                  <a:pt x="114184" y="38990"/>
                  <a:pt x="114184" y="38990"/>
                </a:cubicBezTo>
                <a:lnTo>
                  <a:pt x="114184" y="105993"/>
                </a:lnTo>
                <a:close/>
                <a:moveTo>
                  <a:pt x="114184" y="30662"/>
                </a:moveTo>
                <a:lnTo>
                  <a:pt x="114184" y="30662"/>
                </a:lnTo>
                <a:cubicBezTo>
                  <a:pt x="5621" y="30662"/>
                  <a:pt x="5621" y="30662"/>
                  <a:pt x="5621" y="30662"/>
                </a:cubicBezTo>
                <a:cubicBezTo>
                  <a:pt x="5621" y="16845"/>
                  <a:pt x="5621" y="16845"/>
                  <a:pt x="5621" y="16845"/>
                </a:cubicBezTo>
                <a:cubicBezTo>
                  <a:pt x="5621" y="11167"/>
                  <a:pt x="11437" y="8328"/>
                  <a:pt x="14151" y="8328"/>
                </a:cubicBezTo>
                <a:cubicBezTo>
                  <a:pt x="105654" y="8328"/>
                  <a:pt x="105654" y="8328"/>
                  <a:pt x="105654" y="8328"/>
                </a:cubicBezTo>
                <a:cubicBezTo>
                  <a:pt x="108368" y="8328"/>
                  <a:pt x="114184" y="11167"/>
                  <a:pt x="114184" y="16845"/>
                </a:cubicBezTo>
                <a:lnTo>
                  <a:pt x="114184" y="30662"/>
                </a:lnTo>
                <a:close/>
                <a:moveTo>
                  <a:pt x="48465" y="16845"/>
                </a:moveTo>
                <a:lnTo>
                  <a:pt x="48465" y="16845"/>
                </a:lnTo>
                <a:cubicBezTo>
                  <a:pt x="45557" y="16845"/>
                  <a:pt x="45557" y="16845"/>
                  <a:pt x="45557" y="19495"/>
                </a:cubicBezTo>
                <a:cubicBezTo>
                  <a:pt x="45557" y="22334"/>
                  <a:pt x="45557" y="22334"/>
                  <a:pt x="48465" y="22334"/>
                </a:cubicBezTo>
                <a:cubicBezTo>
                  <a:pt x="51373" y="22334"/>
                  <a:pt x="51373" y="22334"/>
                  <a:pt x="51373" y="19495"/>
                </a:cubicBezTo>
                <a:cubicBezTo>
                  <a:pt x="51373" y="16845"/>
                  <a:pt x="51373" y="16845"/>
                  <a:pt x="48465" y="16845"/>
                </a:cubicBezTo>
                <a:close/>
                <a:moveTo>
                  <a:pt x="34313" y="16845"/>
                </a:moveTo>
                <a:lnTo>
                  <a:pt x="34313" y="16845"/>
                </a:lnTo>
                <a:cubicBezTo>
                  <a:pt x="31405" y="16845"/>
                  <a:pt x="28497" y="16845"/>
                  <a:pt x="28497" y="19495"/>
                </a:cubicBezTo>
                <a:cubicBezTo>
                  <a:pt x="28497" y="22334"/>
                  <a:pt x="31405" y="22334"/>
                  <a:pt x="34313" y="22334"/>
                </a:cubicBezTo>
                <a:cubicBezTo>
                  <a:pt x="34313" y="22334"/>
                  <a:pt x="37027" y="22334"/>
                  <a:pt x="37027" y="19495"/>
                </a:cubicBezTo>
                <a:cubicBezTo>
                  <a:pt x="37027" y="16845"/>
                  <a:pt x="34313" y="16845"/>
                  <a:pt x="34313" y="16845"/>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70" name="Google Shape;570;p49"/>
          <p:cNvSpPr/>
          <p:nvPr/>
        </p:nvSpPr>
        <p:spPr>
          <a:xfrm>
            <a:off x="2116038" y="4028076"/>
            <a:ext cx="305130" cy="305210"/>
          </a:xfrm>
          <a:custGeom>
            <a:rect b="b" l="l" r="r" t="t"/>
            <a:pathLst>
              <a:path extrusionOk="0" h="120000" w="120000">
                <a:moveTo>
                  <a:pt x="61324" y="0"/>
                </a:moveTo>
                <a:lnTo>
                  <a:pt x="61324" y="0"/>
                </a:lnTo>
                <a:cubicBezTo>
                  <a:pt x="28012" y="0"/>
                  <a:pt x="0" y="27823"/>
                  <a:pt x="0" y="61324"/>
                </a:cubicBezTo>
                <a:cubicBezTo>
                  <a:pt x="0" y="91987"/>
                  <a:pt x="28012" y="119810"/>
                  <a:pt x="61324" y="119810"/>
                </a:cubicBezTo>
                <a:cubicBezTo>
                  <a:pt x="91987" y="119810"/>
                  <a:pt x="119810" y="91987"/>
                  <a:pt x="119810" y="61324"/>
                </a:cubicBezTo>
                <a:cubicBezTo>
                  <a:pt x="119810" y="27823"/>
                  <a:pt x="91987" y="0"/>
                  <a:pt x="61324" y="0"/>
                </a:cubicBezTo>
                <a:close/>
                <a:moveTo>
                  <a:pt x="103154" y="30662"/>
                </a:moveTo>
                <a:lnTo>
                  <a:pt x="103154" y="30662"/>
                </a:lnTo>
                <a:cubicBezTo>
                  <a:pt x="108643" y="38990"/>
                  <a:pt x="111482" y="47507"/>
                  <a:pt x="111482" y="55646"/>
                </a:cubicBezTo>
                <a:cubicBezTo>
                  <a:pt x="83659" y="55646"/>
                  <a:pt x="83659" y="55646"/>
                  <a:pt x="83659" y="55646"/>
                </a:cubicBezTo>
                <a:cubicBezTo>
                  <a:pt x="83659" y="50157"/>
                  <a:pt x="80820" y="41829"/>
                  <a:pt x="80820" y="36340"/>
                </a:cubicBezTo>
                <a:cubicBezTo>
                  <a:pt x="89148" y="36340"/>
                  <a:pt x="97665" y="33501"/>
                  <a:pt x="103154" y="30662"/>
                </a:cubicBezTo>
                <a:close/>
                <a:moveTo>
                  <a:pt x="97665" y="25173"/>
                </a:moveTo>
                <a:lnTo>
                  <a:pt x="97665" y="25173"/>
                </a:lnTo>
                <a:cubicBezTo>
                  <a:pt x="91987" y="27823"/>
                  <a:pt x="86498" y="27823"/>
                  <a:pt x="77981" y="27823"/>
                </a:cubicBezTo>
                <a:cubicBezTo>
                  <a:pt x="77981" y="22334"/>
                  <a:pt x="75331" y="16845"/>
                  <a:pt x="72492" y="11167"/>
                </a:cubicBezTo>
                <a:cubicBezTo>
                  <a:pt x="83659" y="11167"/>
                  <a:pt x="91987" y="16845"/>
                  <a:pt x="97665" y="25173"/>
                </a:cubicBezTo>
                <a:close/>
                <a:moveTo>
                  <a:pt x="44668" y="55646"/>
                </a:moveTo>
                <a:lnTo>
                  <a:pt x="44668" y="55646"/>
                </a:lnTo>
                <a:cubicBezTo>
                  <a:pt x="44668" y="50157"/>
                  <a:pt x="47507" y="44668"/>
                  <a:pt x="47507" y="36340"/>
                </a:cubicBezTo>
                <a:cubicBezTo>
                  <a:pt x="52996" y="38990"/>
                  <a:pt x="55835" y="38990"/>
                  <a:pt x="61324" y="38990"/>
                </a:cubicBezTo>
                <a:cubicBezTo>
                  <a:pt x="64164" y="38990"/>
                  <a:pt x="69842" y="38990"/>
                  <a:pt x="72492" y="36340"/>
                </a:cubicBezTo>
                <a:cubicBezTo>
                  <a:pt x="75331" y="44668"/>
                  <a:pt x="75331" y="50157"/>
                  <a:pt x="75331" y="55646"/>
                </a:cubicBezTo>
                <a:lnTo>
                  <a:pt x="44668" y="55646"/>
                </a:lnTo>
                <a:close/>
                <a:moveTo>
                  <a:pt x="75331" y="64164"/>
                </a:moveTo>
                <a:lnTo>
                  <a:pt x="75331" y="64164"/>
                </a:lnTo>
                <a:cubicBezTo>
                  <a:pt x="75331" y="69652"/>
                  <a:pt x="75331" y="77981"/>
                  <a:pt x="72492" y="83659"/>
                </a:cubicBezTo>
                <a:cubicBezTo>
                  <a:pt x="69842" y="83659"/>
                  <a:pt x="64164" y="83659"/>
                  <a:pt x="61324" y="83659"/>
                </a:cubicBezTo>
                <a:cubicBezTo>
                  <a:pt x="55835" y="83659"/>
                  <a:pt x="52996" y="83659"/>
                  <a:pt x="47507" y="83659"/>
                </a:cubicBezTo>
                <a:cubicBezTo>
                  <a:pt x="47507" y="77981"/>
                  <a:pt x="44668" y="69652"/>
                  <a:pt x="44668" y="64164"/>
                </a:cubicBezTo>
                <a:lnTo>
                  <a:pt x="75331" y="64164"/>
                </a:lnTo>
                <a:close/>
                <a:moveTo>
                  <a:pt x="55835" y="8328"/>
                </a:moveTo>
                <a:lnTo>
                  <a:pt x="55835" y="8328"/>
                </a:lnTo>
                <a:cubicBezTo>
                  <a:pt x="58675" y="8328"/>
                  <a:pt x="58675" y="8328"/>
                  <a:pt x="61324" y="8328"/>
                </a:cubicBezTo>
                <a:lnTo>
                  <a:pt x="64164" y="8328"/>
                </a:lnTo>
                <a:cubicBezTo>
                  <a:pt x="67003" y="14006"/>
                  <a:pt x="69842" y="22334"/>
                  <a:pt x="72492" y="30662"/>
                </a:cubicBezTo>
                <a:cubicBezTo>
                  <a:pt x="67003" y="30662"/>
                  <a:pt x="64164" y="30662"/>
                  <a:pt x="61324" y="30662"/>
                </a:cubicBezTo>
                <a:cubicBezTo>
                  <a:pt x="55835" y="30662"/>
                  <a:pt x="52996" y="30662"/>
                  <a:pt x="50157" y="30662"/>
                </a:cubicBezTo>
                <a:cubicBezTo>
                  <a:pt x="50157" y="22334"/>
                  <a:pt x="52996" y="14006"/>
                  <a:pt x="55835" y="8328"/>
                </a:cubicBezTo>
                <a:close/>
                <a:moveTo>
                  <a:pt x="47507" y="11167"/>
                </a:moveTo>
                <a:lnTo>
                  <a:pt x="47507" y="11167"/>
                </a:lnTo>
                <a:cubicBezTo>
                  <a:pt x="44668" y="16845"/>
                  <a:pt x="41829" y="22334"/>
                  <a:pt x="41829" y="27823"/>
                </a:cubicBezTo>
                <a:cubicBezTo>
                  <a:pt x="36340" y="27823"/>
                  <a:pt x="28012" y="27823"/>
                  <a:pt x="22334" y="25173"/>
                </a:cubicBezTo>
                <a:cubicBezTo>
                  <a:pt x="28012" y="16845"/>
                  <a:pt x="39179" y="11167"/>
                  <a:pt x="47507" y="11167"/>
                </a:cubicBezTo>
                <a:close/>
                <a:moveTo>
                  <a:pt x="16845" y="30662"/>
                </a:moveTo>
                <a:lnTo>
                  <a:pt x="16845" y="30662"/>
                </a:lnTo>
                <a:cubicBezTo>
                  <a:pt x="25173" y="33501"/>
                  <a:pt x="33501" y="36340"/>
                  <a:pt x="39179" y="36340"/>
                </a:cubicBezTo>
                <a:cubicBezTo>
                  <a:pt x="39179" y="41829"/>
                  <a:pt x="39179" y="50157"/>
                  <a:pt x="39179" y="55646"/>
                </a:cubicBezTo>
                <a:cubicBezTo>
                  <a:pt x="8328" y="55646"/>
                  <a:pt x="8328" y="55646"/>
                  <a:pt x="8328" y="55646"/>
                </a:cubicBezTo>
                <a:cubicBezTo>
                  <a:pt x="8328" y="47507"/>
                  <a:pt x="11167" y="38990"/>
                  <a:pt x="16845" y="30662"/>
                </a:cubicBezTo>
                <a:close/>
                <a:moveTo>
                  <a:pt x="16845" y="89148"/>
                </a:moveTo>
                <a:lnTo>
                  <a:pt x="16845" y="89148"/>
                </a:lnTo>
                <a:cubicBezTo>
                  <a:pt x="11167" y="80820"/>
                  <a:pt x="8328" y="72492"/>
                  <a:pt x="8328" y="64164"/>
                </a:cubicBezTo>
                <a:cubicBezTo>
                  <a:pt x="39179" y="64164"/>
                  <a:pt x="39179" y="64164"/>
                  <a:pt x="39179" y="64164"/>
                </a:cubicBezTo>
                <a:cubicBezTo>
                  <a:pt x="39179" y="69652"/>
                  <a:pt x="39179" y="77981"/>
                  <a:pt x="39179" y="83659"/>
                </a:cubicBezTo>
                <a:cubicBezTo>
                  <a:pt x="33501" y="86498"/>
                  <a:pt x="25173" y="86498"/>
                  <a:pt x="16845" y="89148"/>
                </a:cubicBezTo>
                <a:close/>
                <a:moveTo>
                  <a:pt x="22334" y="94826"/>
                </a:moveTo>
                <a:lnTo>
                  <a:pt x="22334" y="94826"/>
                </a:lnTo>
                <a:cubicBezTo>
                  <a:pt x="28012" y="94826"/>
                  <a:pt x="36340" y="91987"/>
                  <a:pt x="41829" y="91987"/>
                </a:cubicBezTo>
                <a:cubicBezTo>
                  <a:pt x="41829" y="97476"/>
                  <a:pt x="44668" y="105993"/>
                  <a:pt x="47507" y="111482"/>
                </a:cubicBezTo>
                <a:cubicBezTo>
                  <a:pt x="39179" y="108643"/>
                  <a:pt x="28012" y="103154"/>
                  <a:pt x="22334" y="94826"/>
                </a:cubicBezTo>
                <a:close/>
                <a:moveTo>
                  <a:pt x="64164" y="111482"/>
                </a:moveTo>
                <a:lnTo>
                  <a:pt x="64164" y="111482"/>
                </a:lnTo>
                <a:lnTo>
                  <a:pt x="61324" y="111482"/>
                </a:lnTo>
                <a:cubicBezTo>
                  <a:pt x="58675" y="111482"/>
                  <a:pt x="58675" y="111482"/>
                  <a:pt x="55835" y="111482"/>
                </a:cubicBezTo>
                <a:cubicBezTo>
                  <a:pt x="52996" y="105993"/>
                  <a:pt x="50157" y="97476"/>
                  <a:pt x="50157" y="89148"/>
                </a:cubicBezTo>
                <a:cubicBezTo>
                  <a:pt x="52996" y="89148"/>
                  <a:pt x="55835" y="89148"/>
                  <a:pt x="61324" y="89148"/>
                </a:cubicBezTo>
                <a:cubicBezTo>
                  <a:pt x="64164" y="89148"/>
                  <a:pt x="67003" y="89148"/>
                  <a:pt x="72492" y="89148"/>
                </a:cubicBezTo>
                <a:cubicBezTo>
                  <a:pt x="69842" y="97476"/>
                  <a:pt x="67003" y="105993"/>
                  <a:pt x="64164" y="111482"/>
                </a:cubicBezTo>
                <a:close/>
                <a:moveTo>
                  <a:pt x="72492" y="111482"/>
                </a:moveTo>
                <a:lnTo>
                  <a:pt x="72492" y="111482"/>
                </a:lnTo>
                <a:cubicBezTo>
                  <a:pt x="75331" y="105993"/>
                  <a:pt x="77981" y="97476"/>
                  <a:pt x="77981" y="91987"/>
                </a:cubicBezTo>
                <a:cubicBezTo>
                  <a:pt x="86498" y="91987"/>
                  <a:pt x="91987" y="94826"/>
                  <a:pt x="97665" y="94826"/>
                </a:cubicBezTo>
                <a:cubicBezTo>
                  <a:pt x="91987" y="103154"/>
                  <a:pt x="83659" y="108643"/>
                  <a:pt x="72492" y="111482"/>
                </a:cubicBezTo>
                <a:close/>
                <a:moveTo>
                  <a:pt x="103154" y="89148"/>
                </a:moveTo>
                <a:lnTo>
                  <a:pt x="103154" y="89148"/>
                </a:lnTo>
                <a:cubicBezTo>
                  <a:pt x="97665" y="86498"/>
                  <a:pt x="89148" y="86498"/>
                  <a:pt x="80820" y="83659"/>
                </a:cubicBezTo>
                <a:cubicBezTo>
                  <a:pt x="80820" y="77981"/>
                  <a:pt x="83659" y="69652"/>
                  <a:pt x="83659" y="64164"/>
                </a:cubicBezTo>
                <a:cubicBezTo>
                  <a:pt x="111482" y="64164"/>
                  <a:pt x="111482" y="64164"/>
                  <a:pt x="111482" y="64164"/>
                </a:cubicBezTo>
                <a:cubicBezTo>
                  <a:pt x="111482" y="72492"/>
                  <a:pt x="108643" y="80820"/>
                  <a:pt x="103154" y="89148"/>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71" name="Google Shape;571;p49"/>
          <p:cNvSpPr/>
          <p:nvPr/>
        </p:nvSpPr>
        <p:spPr>
          <a:xfrm>
            <a:off x="1662750" y="4040425"/>
            <a:ext cx="248691" cy="291097"/>
          </a:xfrm>
          <a:custGeom>
            <a:rect b="b" l="l" r="r" t="t"/>
            <a:pathLst>
              <a:path extrusionOk="0" h="120000" w="120000">
                <a:moveTo>
                  <a:pt x="6976" y="11721"/>
                </a:moveTo>
                <a:lnTo>
                  <a:pt x="6976" y="11721"/>
                </a:lnTo>
                <a:cubicBezTo>
                  <a:pt x="89069" y="11721"/>
                  <a:pt x="89069" y="11721"/>
                  <a:pt x="89069" y="11721"/>
                </a:cubicBezTo>
                <a:cubicBezTo>
                  <a:pt x="89069" y="11721"/>
                  <a:pt x="92558" y="8741"/>
                  <a:pt x="92558" y="5761"/>
                </a:cubicBezTo>
                <a:lnTo>
                  <a:pt x="89069" y="2781"/>
                </a:lnTo>
                <a:cubicBezTo>
                  <a:pt x="6976" y="2781"/>
                  <a:pt x="6976" y="2781"/>
                  <a:pt x="6976" y="2781"/>
                </a:cubicBezTo>
                <a:cubicBezTo>
                  <a:pt x="3488" y="2781"/>
                  <a:pt x="0" y="5761"/>
                  <a:pt x="0" y="5761"/>
                </a:cubicBezTo>
                <a:cubicBezTo>
                  <a:pt x="0" y="8741"/>
                  <a:pt x="3488" y="11721"/>
                  <a:pt x="6976" y="11721"/>
                </a:cubicBezTo>
                <a:close/>
                <a:moveTo>
                  <a:pt x="6976" y="34966"/>
                </a:moveTo>
                <a:lnTo>
                  <a:pt x="6976" y="34966"/>
                </a:lnTo>
                <a:cubicBezTo>
                  <a:pt x="89069" y="34966"/>
                  <a:pt x="89069" y="34966"/>
                  <a:pt x="89069" y="34966"/>
                </a:cubicBezTo>
                <a:cubicBezTo>
                  <a:pt x="89069" y="34966"/>
                  <a:pt x="92558" y="32185"/>
                  <a:pt x="92558" y="29205"/>
                </a:cubicBezTo>
                <a:lnTo>
                  <a:pt x="89069" y="26225"/>
                </a:lnTo>
                <a:cubicBezTo>
                  <a:pt x="6976" y="26225"/>
                  <a:pt x="6976" y="26225"/>
                  <a:pt x="6976" y="26225"/>
                </a:cubicBezTo>
                <a:cubicBezTo>
                  <a:pt x="3488" y="26225"/>
                  <a:pt x="0" y="29205"/>
                  <a:pt x="0" y="29205"/>
                </a:cubicBezTo>
                <a:cubicBezTo>
                  <a:pt x="0" y="32185"/>
                  <a:pt x="3488" y="34966"/>
                  <a:pt x="6976" y="34966"/>
                </a:cubicBezTo>
                <a:close/>
                <a:moveTo>
                  <a:pt x="34186" y="73112"/>
                </a:moveTo>
                <a:lnTo>
                  <a:pt x="34186" y="73112"/>
                </a:lnTo>
                <a:cubicBezTo>
                  <a:pt x="6976" y="73112"/>
                  <a:pt x="6976" y="73112"/>
                  <a:pt x="6976" y="73112"/>
                </a:cubicBezTo>
                <a:cubicBezTo>
                  <a:pt x="3488" y="73112"/>
                  <a:pt x="0" y="75894"/>
                  <a:pt x="0" y="75894"/>
                </a:cubicBezTo>
                <a:cubicBezTo>
                  <a:pt x="0" y="78874"/>
                  <a:pt x="3488" y="81854"/>
                  <a:pt x="6976" y="81854"/>
                </a:cubicBezTo>
                <a:cubicBezTo>
                  <a:pt x="34186" y="81854"/>
                  <a:pt x="34186" y="81854"/>
                  <a:pt x="34186" y="81854"/>
                </a:cubicBezTo>
                <a:cubicBezTo>
                  <a:pt x="34186" y="81854"/>
                  <a:pt x="37674" y="78874"/>
                  <a:pt x="37674" y="75894"/>
                </a:cubicBezTo>
                <a:lnTo>
                  <a:pt x="34186" y="73112"/>
                </a:lnTo>
                <a:close/>
                <a:moveTo>
                  <a:pt x="6976" y="58410"/>
                </a:moveTo>
                <a:lnTo>
                  <a:pt x="6976" y="58410"/>
                </a:lnTo>
                <a:cubicBezTo>
                  <a:pt x="54883" y="58410"/>
                  <a:pt x="54883" y="58410"/>
                  <a:pt x="54883" y="58410"/>
                </a:cubicBezTo>
                <a:cubicBezTo>
                  <a:pt x="58372" y="58410"/>
                  <a:pt x="61627" y="55629"/>
                  <a:pt x="61627" y="52450"/>
                </a:cubicBezTo>
                <a:cubicBezTo>
                  <a:pt x="61627" y="52450"/>
                  <a:pt x="58372" y="49668"/>
                  <a:pt x="54883" y="49668"/>
                </a:cubicBezTo>
                <a:cubicBezTo>
                  <a:pt x="6976" y="49668"/>
                  <a:pt x="6976" y="49668"/>
                  <a:pt x="6976" y="49668"/>
                </a:cubicBezTo>
                <a:cubicBezTo>
                  <a:pt x="3488" y="49668"/>
                  <a:pt x="0" y="52450"/>
                  <a:pt x="0" y="52450"/>
                </a:cubicBezTo>
                <a:cubicBezTo>
                  <a:pt x="0" y="55629"/>
                  <a:pt x="3488" y="58410"/>
                  <a:pt x="6976" y="58410"/>
                </a:cubicBezTo>
                <a:close/>
                <a:moveTo>
                  <a:pt x="116511" y="0"/>
                </a:moveTo>
                <a:lnTo>
                  <a:pt x="116511" y="0"/>
                </a:lnTo>
                <a:cubicBezTo>
                  <a:pt x="113023" y="0"/>
                  <a:pt x="109534" y="0"/>
                  <a:pt x="109534" y="2781"/>
                </a:cubicBezTo>
                <a:cubicBezTo>
                  <a:pt x="109534" y="67152"/>
                  <a:pt x="109534" y="67152"/>
                  <a:pt x="109534" y="67152"/>
                </a:cubicBezTo>
                <a:cubicBezTo>
                  <a:pt x="99302" y="61390"/>
                  <a:pt x="85581" y="61390"/>
                  <a:pt x="68372" y="67152"/>
                </a:cubicBezTo>
                <a:cubicBezTo>
                  <a:pt x="51395" y="75894"/>
                  <a:pt x="41162" y="93576"/>
                  <a:pt x="51395" y="105298"/>
                </a:cubicBezTo>
                <a:cubicBezTo>
                  <a:pt x="58372" y="117019"/>
                  <a:pt x="78837" y="119801"/>
                  <a:pt x="99302" y="111059"/>
                </a:cubicBezTo>
                <a:cubicBezTo>
                  <a:pt x="113023" y="102317"/>
                  <a:pt x="119767" y="90596"/>
                  <a:pt x="119767" y="81854"/>
                </a:cubicBezTo>
                <a:lnTo>
                  <a:pt x="119767" y="81854"/>
                </a:lnTo>
                <a:cubicBezTo>
                  <a:pt x="119767" y="2781"/>
                  <a:pt x="119767" y="2781"/>
                  <a:pt x="119767" y="2781"/>
                </a:cubicBezTo>
                <a:cubicBezTo>
                  <a:pt x="119767" y="0"/>
                  <a:pt x="116511" y="0"/>
                  <a:pt x="116511" y="0"/>
                </a:cubicBezTo>
                <a:close/>
                <a:moveTo>
                  <a:pt x="95813" y="102317"/>
                </a:moveTo>
                <a:lnTo>
                  <a:pt x="95813" y="102317"/>
                </a:lnTo>
                <a:cubicBezTo>
                  <a:pt x="82093" y="111059"/>
                  <a:pt x="65116" y="111059"/>
                  <a:pt x="58372" y="102317"/>
                </a:cubicBezTo>
                <a:cubicBezTo>
                  <a:pt x="51395" y="93576"/>
                  <a:pt x="58372" y="81854"/>
                  <a:pt x="72093" y="73112"/>
                </a:cubicBezTo>
                <a:cubicBezTo>
                  <a:pt x="85581" y="67152"/>
                  <a:pt x="102790" y="67152"/>
                  <a:pt x="109534" y="75894"/>
                </a:cubicBezTo>
                <a:cubicBezTo>
                  <a:pt x="116511" y="84834"/>
                  <a:pt x="109534" y="96357"/>
                  <a:pt x="95813" y="102317"/>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72" name="Google Shape;572;p49"/>
          <p:cNvSpPr/>
          <p:nvPr/>
        </p:nvSpPr>
        <p:spPr>
          <a:xfrm>
            <a:off x="1140677" y="4028076"/>
            <a:ext cx="296312" cy="305210"/>
          </a:xfrm>
          <a:custGeom>
            <a:rect b="b" l="l" r="r" t="t"/>
            <a:pathLst>
              <a:path extrusionOk="0" h="120000" w="120000">
                <a:moveTo>
                  <a:pt x="102746" y="16845"/>
                </a:moveTo>
                <a:lnTo>
                  <a:pt x="102746" y="16845"/>
                </a:lnTo>
                <a:cubicBezTo>
                  <a:pt x="51373" y="22334"/>
                  <a:pt x="51373" y="22334"/>
                  <a:pt x="51373" y="22334"/>
                </a:cubicBezTo>
                <a:cubicBezTo>
                  <a:pt x="51373" y="22334"/>
                  <a:pt x="48465" y="25173"/>
                  <a:pt x="48465" y="27823"/>
                </a:cubicBezTo>
                <a:cubicBezTo>
                  <a:pt x="48465" y="58675"/>
                  <a:pt x="48465" y="58675"/>
                  <a:pt x="48465" y="58675"/>
                </a:cubicBezTo>
                <a:cubicBezTo>
                  <a:pt x="42843" y="55646"/>
                  <a:pt x="34313" y="55646"/>
                  <a:pt x="25589" y="61324"/>
                </a:cubicBezTo>
                <a:cubicBezTo>
                  <a:pt x="17059" y="66813"/>
                  <a:pt x="11437" y="75331"/>
                  <a:pt x="17059" y="83659"/>
                </a:cubicBezTo>
                <a:cubicBezTo>
                  <a:pt x="19967" y="91987"/>
                  <a:pt x="34313" y="91987"/>
                  <a:pt x="45557" y="86498"/>
                </a:cubicBezTo>
                <a:cubicBezTo>
                  <a:pt x="54281" y="80820"/>
                  <a:pt x="56995" y="75331"/>
                  <a:pt x="56995" y="66813"/>
                </a:cubicBezTo>
                <a:lnTo>
                  <a:pt x="56995" y="30662"/>
                </a:lnTo>
                <a:cubicBezTo>
                  <a:pt x="96930" y="25173"/>
                  <a:pt x="96930" y="25173"/>
                  <a:pt x="96930" y="25173"/>
                </a:cubicBezTo>
                <a:cubicBezTo>
                  <a:pt x="96930" y="50157"/>
                  <a:pt x="96930" y="50157"/>
                  <a:pt x="96930" y="50157"/>
                </a:cubicBezTo>
                <a:cubicBezTo>
                  <a:pt x="91308" y="47507"/>
                  <a:pt x="82778" y="47507"/>
                  <a:pt x="76962" y="52996"/>
                </a:cubicBezTo>
                <a:cubicBezTo>
                  <a:pt x="65718" y="58675"/>
                  <a:pt x="59903" y="69652"/>
                  <a:pt x="65718" y="75331"/>
                </a:cubicBezTo>
                <a:cubicBezTo>
                  <a:pt x="71340" y="83659"/>
                  <a:pt x="82778" y="83659"/>
                  <a:pt x="94216" y="77981"/>
                </a:cubicBezTo>
                <a:cubicBezTo>
                  <a:pt x="102746" y="75331"/>
                  <a:pt x="105460" y="66813"/>
                  <a:pt x="105460" y="61324"/>
                </a:cubicBezTo>
                <a:lnTo>
                  <a:pt x="105460" y="19495"/>
                </a:lnTo>
                <a:cubicBezTo>
                  <a:pt x="105460" y="16845"/>
                  <a:pt x="102746" y="16845"/>
                  <a:pt x="102746" y="16845"/>
                </a:cubicBezTo>
                <a:close/>
                <a:moveTo>
                  <a:pt x="39935" y="80820"/>
                </a:moveTo>
                <a:lnTo>
                  <a:pt x="39935" y="80820"/>
                </a:lnTo>
                <a:cubicBezTo>
                  <a:pt x="34313" y="83659"/>
                  <a:pt x="25589" y="83659"/>
                  <a:pt x="22875" y="80820"/>
                </a:cubicBezTo>
                <a:cubicBezTo>
                  <a:pt x="19967" y="75331"/>
                  <a:pt x="22875" y="69652"/>
                  <a:pt x="28497" y="66813"/>
                </a:cubicBezTo>
                <a:cubicBezTo>
                  <a:pt x="37027" y="64164"/>
                  <a:pt x="42843" y="64164"/>
                  <a:pt x="45557" y="66813"/>
                </a:cubicBezTo>
                <a:cubicBezTo>
                  <a:pt x="51373" y="69652"/>
                  <a:pt x="48465" y="77981"/>
                  <a:pt x="39935" y="80820"/>
                </a:cubicBezTo>
                <a:close/>
                <a:moveTo>
                  <a:pt x="91308" y="72492"/>
                </a:moveTo>
                <a:lnTo>
                  <a:pt x="91308" y="72492"/>
                </a:lnTo>
                <a:cubicBezTo>
                  <a:pt x="85492" y="77981"/>
                  <a:pt x="76962" y="75331"/>
                  <a:pt x="71340" y="72492"/>
                </a:cubicBezTo>
                <a:cubicBezTo>
                  <a:pt x="68432" y="69652"/>
                  <a:pt x="71340" y="61324"/>
                  <a:pt x="79870" y="58675"/>
                </a:cubicBezTo>
                <a:cubicBezTo>
                  <a:pt x="85492" y="55646"/>
                  <a:pt x="91308" y="55646"/>
                  <a:pt x="96930" y="58675"/>
                </a:cubicBezTo>
                <a:cubicBezTo>
                  <a:pt x="99838" y="61324"/>
                  <a:pt x="96930" y="69652"/>
                  <a:pt x="91308" y="72492"/>
                </a:cubicBezTo>
                <a:close/>
                <a:moveTo>
                  <a:pt x="108368" y="111482"/>
                </a:moveTo>
                <a:lnTo>
                  <a:pt x="108368" y="111482"/>
                </a:lnTo>
                <a:cubicBezTo>
                  <a:pt x="11437" y="111482"/>
                  <a:pt x="11437" y="111482"/>
                  <a:pt x="11437" y="111482"/>
                </a:cubicBezTo>
                <a:cubicBezTo>
                  <a:pt x="8529" y="111482"/>
                  <a:pt x="5621" y="114321"/>
                  <a:pt x="5621" y="117160"/>
                </a:cubicBezTo>
                <a:cubicBezTo>
                  <a:pt x="5621" y="117160"/>
                  <a:pt x="8529" y="119810"/>
                  <a:pt x="11437" y="119810"/>
                </a:cubicBezTo>
                <a:cubicBezTo>
                  <a:pt x="108368" y="119810"/>
                  <a:pt x="108368" y="119810"/>
                  <a:pt x="108368" y="119810"/>
                </a:cubicBezTo>
                <a:cubicBezTo>
                  <a:pt x="111276" y="119810"/>
                  <a:pt x="114184" y="117160"/>
                  <a:pt x="114184" y="117160"/>
                </a:cubicBezTo>
                <a:cubicBezTo>
                  <a:pt x="114184" y="114321"/>
                  <a:pt x="111276" y="111482"/>
                  <a:pt x="108368" y="111482"/>
                </a:cubicBezTo>
                <a:close/>
                <a:moveTo>
                  <a:pt x="105460" y="0"/>
                </a:moveTo>
                <a:lnTo>
                  <a:pt x="105460" y="0"/>
                </a:lnTo>
                <a:cubicBezTo>
                  <a:pt x="14151" y="0"/>
                  <a:pt x="14151" y="0"/>
                  <a:pt x="14151" y="0"/>
                </a:cubicBezTo>
                <a:cubicBezTo>
                  <a:pt x="5621" y="0"/>
                  <a:pt x="0" y="8328"/>
                  <a:pt x="0" y="16845"/>
                </a:cubicBezTo>
                <a:cubicBezTo>
                  <a:pt x="0" y="89148"/>
                  <a:pt x="0" y="89148"/>
                  <a:pt x="0" y="89148"/>
                </a:cubicBezTo>
                <a:cubicBezTo>
                  <a:pt x="0" y="97476"/>
                  <a:pt x="5621" y="105993"/>
                  <a:pt x="14151" y="105993"/>
                </a:cubicBezTo>
                <a:cubicBezTo>
                  <a:pt x="105460" y="105993"/>
                  <a:pt x="105460" y="105993"/>
                  <a:pt x="105460" y="105993"/>
                </a:cubicBezTo>
                <a:cubicBezTo>
                  <a:pt x="114184" y="105993"/>
                  <a:pt x="119806" y="97476"/>
                  <a:pt x="119806" y="89148"/>
                </a:cubicBezTo>
                <a:cubicBezTo>
                  <a:pt x="119806" y="16845"/>
                  <a:pt x="119806" y="16845"/>
                  <a:pt x="119806" y="16845"/>
                </a:cubicBezTo>
                <a:cubicBezTo>
                  <a:pt x="119806" y="8328"/>
                  <a:pt x="114184" y="0"/>
                  <a:pt x="105460" y="0"/>
                </a:cubicBezTo>
                <a:close/>
                <a:moveTo>
                  <a:pt x="114184" y="89148"/>
                </a:moveTo>
                <a:lnTo>
                  <a:pt x="114184" y="89148"/>
                </a:lnTo>
                <a:cubicBezTo>
                  <a:pt x="114184" y="94826"/>
                  <a:pt x="108368" y="97476"/>
                  <a:pt x="105460" y="97476"/>
                </a:cubicBezTo>
                <a:cubicBezTo>
                  <a:pt x="14151" y="97476"/>
                  <a:pt x="14151" y="97476"/>
                  <a:pt x="14151" y="97476"/>
                </a:cubicBezTo>
                <a:cubicBezTo>
                  <a:pt x="11437" y="97476"/>
                  <a:pt x="5621" y="94826"/>
                  <a:pt x="5621" y="89148"/>
                </a:cubicBezTo>
                <a:cubicBezTo>
                  <a:pt x="5621" y="16845"/>
                  <a:pt x="5621" y="16845"/>
                  <a:pt x="5621" y="16845"/>
                </a:cubicBezTo>
                <a:cubicBezTo>
                  <a:pt x="5621" y="11167"/>
                  <a:pt x="11437" y="8328"/>
                  <a:pt x="14151" y="8328"/>
                </a:cubicBezTo>
                <a:cubicBezTo>
                  <a:pt x="105460" y="8328"/>
                  <a:pt x="105460" y="8328"/>
                  <a:pt x="105460" y="8328"/>
                </a:cubicBezTo>
                <a:cubicBezTo>
                  <a:pt x="108368" y="8328"/>
                  <a:pt x="114184" y="11167"/>
                  <a:pt x="114184" y="16845"/>
                </a:cubicBezTo>
                <a:lnTo>
                  <a:pt x="114184" y="89148"/>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73" name="Google Shape;573;p49"/>
          <p:cNvSpPr/>
          <p:nvPr/>
        </p:nvSpPr>
        <p:spPr>
          <a:xfrm>
            <a:off x="5541262" y="3546442"/>
            <a:ext cx="310423" cy="291097"/>
          </a:xfrm>
          <a:custGeom>
            <a:rect b="b" l="l" r="r" t="t"/>
            <a:pathLst>
              <a:path extrusionOk="0" h="120000" w="120000">
                <a:moveTo>
                  <a:pt x="117041" y="0"/>
                </a:moveTo>
                <a:lnTo>
                  <a:pt x="117041" y="0"/>
                </a:lnTo>
                <a:cubicBezTo>
                  <a:pt x="117041" y="0"/>
                  <a:pt x="117041" y="0"/>
                  <a:pt x="114453" y="0"/>
                </a:cubicBezTo>
                <a:cubicBezTo>
                  <a:pt x="54545" y="17652"/>
                  <a:pt x="54545" y="17652"/>
                  <a:pt x="54545" y="17652"/>
                </a:cubicBezTo>
                <a:cubicBezTo>
                  <a:pt x="54545" y="17652"/>
                  <a:pt x="51771" y="17652"/>
                  <a:pt x="51771" y="20429"/>
                </a:cubicBezTo>
                <a:cubicBezTo>
                  <a:pt x="51771" y="75966"/>
                  <a:pt x="51771" y="75966"/>
                  <a:pt x="51771" y="75966"/>
                </a:cubicBezTo>
                <a:cubicBezTo>
                  <a:pt x="43636" y="70016"/>
                  <a:pt x="32727" y="70016"/>
                  <a:pt x="21818" y="75966"/>
                </a:cubicBezTo>
                <a:cubicBezTo>
                  <a:pt x="8320" y="84694"/>
                  <a:pt x="0" y="99371"/>
                  <a:pt x="5546" y="108099"/>
                </a:cubicBezTo>
                <a:cubicBezTo>
                  <a:pt x="13682" y="119801"/>
                  <a:pt x="29953" y="119801"/>
                  <a:pt x="43636" y="113851"/>
                </a:cubicBezTo>
                <a:cubicBezTo>
                  <a:pt x="51771" y="108099"/>
                  <a:pt x="57318" y="99371"/>
                  <a:pt x="59907" y="90446"/>
                </a:cubicBezTo>
                <a:lnTo>
                  <a:pt x="59907" y="23404"/>
                </a:lnTo>
                <a:cubicBezTo>
                  <a:pt x="114453" y="8727"/>
                  <a:pt x="114453" y="8727"/>
                  <a:pt x="114453" y="8727"/>
                </a:cubicBezTo>
                <a:cubicBezTo>
                  <a:pt x="114453" y="58314"/>
                  <a:pt x="114453" y="58314"/>
                  <a:pt x="114453" y="58314"/>
                </a:cubicBezTo>
                <a:cubicBezTo>
                  <a:pt x="106317" y="55537"/>
                  <a:pt x="92634" y="55537"/>
                  <a:pt x="81725" y="61289"/>
                </a:cubicBezTo>
                <a:cubicBezTo>
                  <a:pt x="68228" y="67239"/>
                  <a:pt x="62681" y="81719"/>
                  <a:pt x="68228" y="93421"/>
                </a:cubicBezTo>
                <a:cubicBezTo>
                  <a:pt x="73590" y="102148"/>
                  <a:pt x="90046" y="105123"/>
                  <a:pt x="106317" y="99371"/>
                </a:cubicBezTo>
                <a:cubicBezTo>
                  <a:pt x="114453" y="93421"/>
                  <a:pt x="119815" y="81719"/>
                  <a:pt x="119815" y="75966"/>
                </a:cubicBezTo>
                <a:cubicBezTo>
                  <a:pt x="119815" y="72991"/>
                  <a:pt x="119815" y="5950"/>
                  <a:pt x="119815" y="5950"/>
                </a:cubicBezTo>
                <a:cubicBezTo>
                  <a:pt x="119815" y="2975"/>
                  <a:pt x="119815" y="0"/>
                  <a:pt x="117041" y="0"/>
                </a:cubicBezTo>
                <a:close/>
                <a:moveTo>
                  <a:pt x="40862" y="105123"/>
                </a:moveTo>
                <a:lnTo>
                  <a:pt x="40862" y="105123"/>
                </a:lnTo>
                <a:cubicBezTo>
                  <a:pt x="29953" y="111074"/>
                  <a:pt x="19229" y="111074"/>
                  <a:pt x="13682" y="105123"/>
                </a:cubicBezTo>
                <a:cubicBezTo>
                  <a:pt x="8320" y="99371"/>
                  <a:pt x="13682" y="87669"/>
                  <a:pt x="24591" y="81719"/>
                </a:cubicBezTo>
                <a:cubicBezTo>
                  <a:pt x="32727" y="75966"/>
                  <a:pt x="43636" y="75966"/>
                  <a:pt x="49183" y="81719"/>
                </a:cubicBezTo>
                <a:cubicBezTo>
                  <a:pt x="57318" y="87669"/>
                  <a:pt x="49183" y="102148"/>
                  <a:pt x="40862" y="105123"/>
                </a:cubicBezTo>
                <a:close/>
                <a:moveTo>
                  <a:pt x="103543" y="90446"/>
                </a:moveTo>
                <a:lnTo>
                  <a:pt x="103543" y="90446"/>
                </a:lnTo>
                <a:cubicBezTo>
                  <a:pt x="92634" y="96396"/>
                  <a:pt x="79137" y="96396"/>
                  <a:pt x="76363" y="90446"/>
                </a:cubicBezTo>
                <a:cubicBezTo>
                  <a:pt x="70816" y="81719"/>
                  <a:pt x="73590" y="72991"/>
                  <a:pt x="84499" y="67239"/>
                </a:cubicBezTo>
                <a:cubicBezTo>
                  <a:pt x="95408" y="61289"/>
                  <a:pt x="106317" y="61289"/>
                  <a:pt x="111679" y="67239"/>
                </a:cubicBezTo>
                <a:cubicBezTo>
                  <a:pt x="117041" y="72991"/>
                  <a:pt x="111679" y="84694"/>
                  <a:pt x="103543" y="90446"/>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74" name="Google Shape;574;p49"/>
          <p:cNvSpPr/>
          <p:nvPr/>
        </p:nvSpPr>
        <p:spPr>
          <a:xfrm>
            <a:off x="5114431" y="3546442"/>
            <a:ext cx="164028" cy="298154"/>
          </a:xfrm>
          <a:custGeom>
            <a:rect b="b" l="l" r="r" t="t"/>
            <a:pathLst>
              <a:path extrusionOk="0" h="120000" w="120000">
                <a:moveTo>
                  <a:pt x="114352" y="0"/>
                </a:moveTo>
                <a:lnTo>
                  <a:pt x="114352" y="0"/>
                </a:lnTo>
                <a:cubicBezTo>
                  <a:pt x="103764" y="0"/>
                  <a:pt x="103764" y="5815"/>
                  <a:pt x="103764" y="5815"/>
                </a:cubicBezTo>
                <a:cubicBezTo>
                  <a:pt x="103764" y="65718"/>
                  <a:pt x="103764" y="65718"/>
                  <a:pt x="103764" y="65718"/>
                </a:cubicBezTo>
                <a:cubicBezTo>
                  <a:pt x="88588" y="59903"/>
                  <a:pt x="62470" y="59903"/>
                  <a:pt x="41647" y="68432"/>
                </a:cubicBezTo>
                <a:cubicBezTo>
                  <a:pt x="15529" y="77156"/>
                  <a:pt x="0" y="94216"/>
                  <a:pt x="10588" y="105654"/>
                </a:cubicBezTo>
                <a:cubicBezTo>
                  <a:pt x="26117" y="117092"/>
                  <a:pt x="57176" y="119806"/>
                  <a:pt x="88588" y="108562"/>
                </a:cubicBezTo>
                <a:cubicBezTo>
                  <a:pt x="109411" y="102746"/>
                  <a:pt x="119647" y="91308"/>
                  <a:pt x="119647" y="79870"/>
                </a:cubicBezTo>
                <a:cubicBezTo>
                  <a:pt x="119647" y="5815"/>
                  <a:pt x="119647" y="5815"/>
                  <a:pt x="119647" y="5815"/>
                </a:cubicBezTo>
                <a:cubicBezTo>
                  <a:pt x="119647" y="2907"/>
                  <a:pt x="114352" y="0"/>
                  <a:pt x="114352" y="0"/>
                </a:cubicBezTo>
                <a:close/>
                <a:moveTo>
                  <a:pt x="83294" y="102746"/>
                </a:moveTo>
                <a:lnTo>
                  <a:pt x="83294" y="102746"/>
                </a:lnTo>
                <a:cubicBezTo>
                  <a:pt x="62470" y="111276"/>
                  <a:pt x="36352" y="111276"/>
                  <a:pt x="26117" y="102746"/>
                </a:cubicBezTo>
                <a:cubicBezTo>
                  <a:pt x="15529" y="94216"/>
                  <a:pt x="26117" y="79870"/>
                  <a:pt x="46941" y="74248"/>
                </a:cubicBezTo>
                <a:cubicBezTo>
                  <a:pt x="67764" y="65718"/>
                  <a:pt x="93529" y="68432"/>
                  <a:pt x="103764" y="77156"/>
                </a:cubicBezTo>
                <a:cubicBezTo>
                  <a:pt x="114352" y="85686"/>
                  <a:pt x="98823" y="97124"/>
                  <a:pt x="83294" y="102746"/>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75" name="Google Shape;575;p49"/>
          <p:cNvSpPr/>
          <p:nvPr/>
        </p:nvSpPr>
        <p:spPr>
          <a:xfrm>
            <a:off x="4599413" y="3532329"/>
            <a:ext cx="227524" cy="305211"/>
          </a:xfrm>
          <a:custGeom>
            <a:rect b="b" l="l" r="r" t="t"/>
            <a:pathLst>
              <a:path extrusionOk="0" h="120000" w="120000">
                <a:moveTo>
                  <a:pt x="115932" y="24984"/>
                </a:moveTo>
                <a:lnTo>
                  <a:pt x="115932" y="24984"/>
                </a:lnTo>
                <a:cubicBezTo>
                  <a:pt x="82372" y="2649"/>
                  <a:pt x="82372" y="2649"/>
                  <a:pt x="82372" y="2649"/>
                </a:cubicBezTo>
                <a:cubicBezTo>
                  <a:pt x="82372" y="0"/>
                  <a:pt x="78559" y="0"/>
                  <a:pt x="74745" y="2649"/>
                </a:cubicBezTo>
                <a:lnTo>
                  <a:pt x="74745" y="5488"/>
                </a:lnTo>
                <a:cubicBezTo>
                  <a:pt x="74745" y="69652"/>
                  <a:pt x="74745" y="69652"/>
                  <a:pt x="74745" y="69652"/>
                </a:cubicBezTo>
                <a:cubicBezTo>
                  <a:pt x="63559" y="63974"/>
                  <a:pt x="44745" y="63974"/>
                  <a:pt x="29745" y="72302"/>
                </a:cubicBezTo>
                <a:cubicBezTo>
                  <a:pt x="7372" y="80820"/>
                  <a:pt x="0" y="97476"/>
                  <a:pt x="7372" y="108643"/>
                </a:cubicBezTo>
                <a:cubicBezTo>
                  <a:pt x="18559" y="119810"/>
                  <a:pt x="41186" y="119810"/>
                  <a:pt x="59745" y="111482"/>
                </a:cubicBezTo>
                <a:cubicBezTo>
                  <a:pt x="74745" y="105804"/>
                  <a:pt x="85932" y="94637"/>
                  <a:pt x="85932" y="83470"/>
                </a:cubicBezTo>
                <a:cubicBezTo>
                  <a:pt x="85932" y="13817"/>
                  <a:pt x="85932" y="13817"/>
                  <a:pt x="85932" y="13817"/>
                </a:cubicBezTo>
                <a:cubicBezTo>
                  <a:pt x="108305" y="30662"/>
                  <a:pt x="108305" y="30662"/>
                  <a:pt x="108305" y="30662"/>
                </a:cubicBezTo>
                <a:cubicBezTo>
                  <a:pt x="112118" y="33312"/>
                  <a:pt x="115932" y="33312"/>
                  <a:pt x="115932" y="30662"/>
                </a:cubicBezTo>
                <a:cubicBezTo>
                  <a:pt x="119745" y="30662"/>
                  <a:pt x="119745" y="27823"/>
                  <a:pt x="115932" y="24984"/>
                </a:cubicBezTo>
                <a:close/>
                <a:moveTo>
                  <a:pt x="55932" y="105804"/>
                </a:moveTo>
                <a:lnTo>
                  <a:pt x="55932" y="105804"/>
                </a:lnTo>
                <a:cubicBezTo>
                  <a:pt x="44745" y="114132"/>
                  <a:pt x="26186" y="111482"/>
                  <a:pt x="18559" y="105804"/>
                </a:cubicBezTo>
                <a:cubicBezTo>
                  <a:pt x="11186" y="97476"/>
                  <a:pt x="18559" y="83470"/>
                  <a:pt x="33559" y="77981"/>
                </a:cubicBezTo>
                <a:cubicBezTo>
                  <a:pt x="44745" y="69652"/>
                  <a:pt x="63559" y="72302"/>
                  <a:pt x="70932" y="80820"/>
                </a:cubicBezTo>
                <a:cubicBezTo>
                  <a:pt x="78559" y="86309"/>
                  <a:pt x="70932" y="100315"/>
                  <a:pt x="55932" y="105804"/>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76" name="Google Shape;576;p49"/>
          <p:cNvSpPr/>
          <p:nvPr/>
        </p:nvSpPr>
        <p:spPr>
          <a:xfrm>
            <a:off x="4077340" y="3567614"/>
            <a:ext cx="310423" cy="248755"/>
          </a:xfrm>
          <a:custGeom>
            <a:rect b="b" l="l" r="r" t="t"/>
            <a:pathLst>
              <a:path extrusionOk="0" h="120000" w="120000">
                <a:moveTo>
                  <a:pt x="59907" y="109323"/>
                </a:moveTo>
                <a:lnTo>
                  <a:pt x="59907" y="109323"/>
                </a:lnTo>
                <a:cubicBezTo>
                  <a:pt x="40862" y="109323"/>
                  <a:pt x="27180" y="92379"/>
                  <a:pt x="21818" y="71721"/>
                </a:cubicBezTo>
                <a:cubicBezTo>
                  <a:pt x="32727" y="71721"/>
                  <a:pt x="32727" y="71721"/>
                  <a:pt x="32727" y="71721"/>
                </a:cubicBezTo>
                <a:cubicBezTo>
                  <a:pt x="35500" y="71721"/>
                  <a:pt x="35500" y="68471"/>
                  <a:pt x="32727" y="68471"/>
                </a:cubicBezTo>
                <a:cubicBezTo>
                  <a:pt x="19044" y="51295"/>
                  <a:pt x="19044" y="51295"/>
                  <a:pt x="19044" y="51295"/>
                </a:cubicBezTo>
                <a:lnTo>
                  <a:pt x="16271" y="51295"/>
                </a:lnTo>
                <a:cubicBezTo>
                  <a:pt x="2773" y="68471"/>
                  <a:pt x="2773" y="68471"/>
                  <a:pt x="2773" y="68471"/>
                </a:cubicBezTo>
                <a:cubicBezTo>
                  <a:pt x="0" y="71721"/>
                  <a:pt x="2773" y="71721"/>
                  <a:pt x="2773" y="71721"/>
                </a:cubicBezTo>
                <a:cubicBezTo>
                  <a:pt x="13682" y="71721"/>
                  <a:pt x="13682" y="71721"/>
                  <a:pt x="13682" y="71721"/>
                </a:cubicBezTo>
                <a:cubicBezTo>
                  <a:pt x="19044" y="99110"/>
                  <a:pt x="38089" y="119767"/>
                  <a:pt x="59907" y="119767"/>
                </a:cubicBezTo>
                <a:cubicBezTo>
                  <a:pt x="76363" y="119767"/>
                  <a:pt x="92634" y="106073"/>
                  <a:pt x="100770" y="88897"/>
                </a:cubicBezTo>
                <a:cubicBezTo>
                  <a:pt x="92634" y="85415"/>
                  <a:pt x="92634" y="85415"/>
                  <a:pt x="92634" y="85415"/>
                </a:cubicBezTo>
                <a:cubicBezTo>
                  <a:pt x="87087" y="99110"/>
                  <a:pt x="73590" y="109323"/>
                  <a:pt x="59907" y="109323"/>
                </a:cubicBezTo>
                <a:close/>
                <a:moveTo>
                  <a:pt x="117041" y="51295"/>
                </a:moveTo>
                <a:lnTo>
                  <a:pt x="117041" y="51295"/>
                </a:lnTo>
                <a:cubicBezTo>
                  <a:pt x="106132" y="51295"/>
                  <a:pt x="106132" y="51295"/>
                  <a:pt x="106132" y="51295"/>
                </a:cubicBezTo>
                <a:cubicBezTo>
                  <a:pt x="103543" y="20657"/>
                  <a:pt x="84314" y="0"/>
                  <a:pt x="59907" y="0"/>
                </a:cubicBezTo>
                <a:cubicBezTo>
                  <a:pt x="40862" y="0"/>
                  <a:pt x="24591" y="13694"/>
                  <a:pt x="19044" y="30870"/>
                </a:cubicBezTo>
                <a:cubicBezTo>
                  <a:pt x="24591" y="34352"/>
                  <a:pt x="24591" y="34352"/>
                  <a:pt x="24591" y="34352"/>
                </a:cubicBezTo>
                <a:cubicBezTo>
                  <a:pt x="32727" y="20657"/>
                  <a:pt x="43636" y="10444"/>
                  <a:pt x="59907" y="10444"/>
                </a:cubicBezTo>
                <a:cubicBezTo>
                  <a:pt x="78952" y="10444"/>
                  <a:pt x="95223" y="27388"/>
                  <a:pt x="97996" y="51295"/>
                </a:cubicBezTo>
                <a:cubicBezTo>
                  <a:pt x="87087" y="51295"/>
                  <a:pt x="87087" y="51295"/>
                  <a:pt x="87087" y="51295"/>
                </a:cubicBezTo>
                <a:cubicBezTo>
                  <a:pt x="84314" y="51295"/>
                  <a:pt x="84314" y="51295"/>
                  <a:pt x="87087" y="54777"/>
                </a:cubicBezTo>
                <a:cubicBezTo>
                  <a:pt x="100770" y="71721"/>
                  <a:pt x="100770" y="71721"/>
                  <a:pt x="100770" y="71721"/>
                </a:cubicBezTo>
                <a:lnTo>
                  <a:pt x="103543" y="71721"/>
                </a:lnTo>
                <a:cubicBezTo>
                  <a:pt x="117041" y="54777"/>
                  <a:pt x="117041" y="54777"/>
                  <a:pt x="117041" y="54777"/>
                </a:cubicBezTo>
                <a:cubicBezTo>
                  <a:pt x="119815" y="54777"/>
                  <a:pt x="117041" y="51295"/>
                  <a:pt x="117041" y="51295"/>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77" name="Google Shape;577;p49"/>
          <p:cNvSpPr/>
          <p:nvPr/>
        </p:nvSpPr>
        <p:spPr>
          <a:xfrm>
            <a:off x="3608180" y="3574671"/>
            <a:ext cx="253982" cy="220528"/>
          </a:xfrm>
          <a:custGeom>
            <a:rect b="b" l="l" r="r" t="t"/>
            <a:pathLst>
              <a:path extrusionOk="0" h="120000" w="120000">
                <a:moveTo>
                  <a:pt x="3163" y="27045"/>
                </a:moveTo>
                <a:lnTo>
                  <a:pt x="3163" y="27045"/>
                </a:lnTo>
                <a:cubicBezTo>
                  <a:pt x="23276" y="27045"/>
                  <a:pt x="23276" y="27045"/>
                  <a:pt x="23276" y="27045"/>
                </a:cubicBezTo>
                <a:cubicBezTo>
                  <a:pt x="36610" y="50415"/>
                  <a:pt x="36610" y="50415"/>
                  <a:pt x="36610" y="50415"/>
                </a:cubicBezTo>
                <a:cubicBezTo>
                  <a:pt x="43163" y="42538"/>
                  <a:pt x="43163" y="42538"/>
                  <a:pt x="43163" y="42538"/>
                </a:cubicBezTo>
                <a:cubicBezTo>
                  <a:pt x="43163" y="42538"/>
                  <a:pt x="26440" y="19431"/>
                  <a:pt x="26440" y="15492"/>
                </a:cubicBezTo>
                <a:cubicBezTo>
                  <a:pt x="3163" y="15492"/>
                  <a:pt x="3163" y="15492"/>
                  <a:pt x="3163" y="15492"/>
                </a:cubicBezTo>
                <a:cubicBezTo>
                  <a:pt x="3163" y="15492"/>
                  <a:pt x="0" y="19431"/>
                  <a:pt x="0" y="23107"/>
                </a:cubicBezTo>
                <a:cubicBezTo>
                  <a:pt x="0" y="27045"/>
                  <a:pt x="3163" y="27045"/>
                  <a:pt x="3163" y="27045"/>
                </a:cubicBezTo>
                <a:close/>
                <a:moveTo>
                  <a:pt x="93107" y="27045"/>
                </a:moveTo>
                <a:lnTo>
                  <a:pt x="93107" y="27045"/>
                </a:lnTo>
                <a:cubicBezTo>
                  <a:pt x="93107" y="42538"/>
                  <a:pt x="93107" y="42538"/>
                  <a:pt x="93107" y="42538"/>
                </a:cubicBezTo>
                <a:lnTo>
                  <a:pt x="99661" y="42538"/>
                </a:lnTo>
                <a:cubicBezTo>
                  <a:pt x="119774" y="23107"/>
                  <a:pt x="119774" y="23107"/>
                  <a:pt x="119774" y="23107"/>
                </a:cubicBezTo>
                <a:lnTo>
                  <a:pt x="119774" y="19431"/>
                </a:lnTo>
                <a:cubicBezTo>
                  <a:pt x="99661" y="3938"/>
                  <a:pt x="99661" y="3938"/>
                  <a:pt x="99661" y="3938"/>
                </a:cubicBezTo>
                <a:cubicBezTo>
                  <a:pt x="99661" y="0"/>
                  <a:pt x="93107" y="0"/>
                  <a:pt x="93107" y="3938"/>
                </a:cubicBezTo>
                <a:cubicBezTo>
                  <a:pt x="93107" y="15492"/>
                  <a:pt x="93107" y="15492"/>
                  <a:pt x="93107" y="15492"/>
                </a:cubicBezTo>
                <a:cubicBezTo>
                  <a:pt x="69830" y="15492"/>
                  <a:pt x="69830" y="15492"/>
                  <a:pt x="69830" y="15492"/>
                </a:cubicBezTo>
                <a:cubicBezTo>
                  <a:pt x="23276" y="92691"/>
                  <a:pt x="23276" y="92691"/>
                  <a:pt x="23276" y="92691"/>
                </a:cubicBezTo>
                <a:cubicBezTo>
                  <a:pt x="3163" y="92691"/>
                  <a:pt x="3163" y="92691"/>
                  <a:pt x="3163" y="92691"/>
                </a:cubicBezTo>
                <a:cubicBezTo>
                  <a:pt x="3163" y="92691"/>
                  <a:pt x="0" y="96630"/>
                  <a:pt x="0" y="100568"/>
                </a:cubicBezTo>
                <a:lnTo>
                  <a:pt x="3163" y="104245"/>
                </a:lnTo>
                <a:cubicBezTo>
                  <a:pt x="26440" y="104245"/>
                  <a:pt x="26440" y="104245"/>
                  <a:pt x="26440" y="104245"/>
                </a:cubicBezTo>
                <a:cubicBezTo>
                  <a:pt x="76384" y="27045"/>
                  <a:pt x="76384" y="27045"/>
                  <a:pt x="76384" y="27045"/>
                </a:cubicBezTo>
                <a:lnTo>
                  <a:pt x="93107" y="27045"/>
                </a:lnTo>
                <a:close/>
                <a:moveTo>
                  <a:pt x="99661" y="81137"/>
                </a:moveTo>
                <a:lnTo>
                  <a:pt x="99661" y="81137"/>
                </a:lnTo>
                <a:cubicBezTo>
                  <a:pt x="99661" y="77199"/>
                  <a:pt x="93107" y="77199"/>
                  <a:pt x="93107" y="81137"/>
                </a:cubicBezTo>
                <a:cubicBezTo>
                  <a:pt x="93107" y="92691"/>
                  <a:pt x="93107" y="92691"/>
                  <a:pt x="93107" y="92691"/>
                </a:cubicBezTo>
                <a:cubicBezTo>
                  <a:pt x="76384" y="92691"/>
                  <a:pt x="76384" y="92691"/>
                  <a:pt x="76384" y="92691"/>
                </a:cubicBezTo>
                <a:cubicBezTo>
                  <a:pt x="59887" y="69584"/>
                  <a:pt x="59887" y="69584"/>
                  <a:pt x="59887" y="69584"/>
                </a:cubicBezTo>
                <a:cubicBezTo>
                  <a:pt x="53107" y="77199"/>
                  <a:pt x="53107" y="77199"/>
                  <a:pt x="53107" y="77199"/>
                </a:cubicBezTo>
                <a:cubicBezTo>
                  <a:pt x="69830" y="104245"/>
                  <a:pt x="69830" y="104245"/>
                  <a:pt x="69830" y="104245"/>
                </a:cubicBezTo>
                <a:cubicBezTo>
                  <a:pt x="93107" y="104245"/>
                  <a:pt x="93107" y="104245"/>
                  <a:pt x="93107" y="104245"/>
                </a:cubicBezTo>
                <a:cubicBezTo>
                  <a:pt x="93107" y="119737"/>
                  <a:pt x="93107" y="119737"/>
                  <a:pt x="93107" y="119737"/>
                </a:cubicBezTo>
                <a:lnTo>
                  <a:pt x="99661" y="119737"/>
                </a:lnTo>
                <a:cubicBezTo>
                  <a:pt x="119774" y="100568"/>
                  <a:pt x="119774" y="100568"/>
                  <a:pt x="119774" y="100568"/>
                </a:cubicBezTo>
                <a:lnTo>
                  <a:pt x="119774" y="96630"/>
                </a:lnTo>
                <a:lnTo>
                  <a:pt x="99661" y="81137"/>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78" name="Google Shape;578;p49"/>
          <p:cNvSpPr/>
          <p:nvPr/>
        </p:nvSpPr>
        <p:spPr>
          <a:xfrm>
            <a:off x="3135492" y="3574671"/>
            <a:ext cx="220470" cy="227585"/>
          </a:xfrm>
          <a:custGeom>
            <a:rect b="b" l="l" r="r" t="t"/>
            <a:pathLst>
              <a:path extrusionOk="0" h="120000" w="120000">
                <a:moveTo>
                  <a:pt x="119737" y="56186"/>
                </a:moveTo>
                <a:lnTo>
                  <a:pt x="119737" y="56186"/>
                </a:lnTo>
                <a:cubicBezTo>
                  <a:pt x="61834" y="3813"/>
                  <a:pt x="61834" y="3813"/>
                  <a:pt x="61834" y="3813"/>
                </a:cubicBezTo>
                <a:cubicBezTo>
                  <a:pt x="61834" y="0"/>
                  <a:pt x="57903" y="0"/>
                  <a:pt x="53973" y="3813"/>
                </a:cubicBezTo>
                <a:cubicBezTo>
                  <a:pt x="53973" y="3813"/>
                  <a:pt x="53973" y="7627"/>
                  <a:pt x="53973" y="11186"/>
                </a:cubicBezTo>
                <a:cubicBezTo>
                  <a:pt x="107947" y="59745"/>
                  <a:pt x="107947" y="59745"/>
                  <a:pt x="107947" y="59745"/>
                </a:cubicBezTo>
                <a:cubicBezTo>
                  <a:pt x="53973" y="112372"/>
                  <a:pt x="53973" y="112372"/>
                  <a:pt x="53973" y="112372"/>
                </a:cubicBezTo>
                <a:cubicBezTo>
                  <a:pt x="53973" y="115932"/>
                  <a:pt x="53973" y="115932"/>
                  <a:pt x="53973" y="119745"/>
                </a:cubicBezTo>
                <a:cubicBezTo>
                  <a:pt x="57903" y="119745"/>
                  <a:pt x="61834" y="119745"/>
                  <a:pt x="61834" y="119745"/>
                </a:cubicBezTo>
                <a:cubicBezTo>
                  <a:pt x="119737" y="63559"/>
                  <a:pt x="119737" y="63559"/>
                  <a:pt x="119737" y="63559"/>
                </a:cubicBezTo>
                <a:cubicBezTo>
                  <a:pt x="119737" y="63559"/>
                  <a:pt x="119737" y="63559"/>
                  <a:pt x="119737" y="59745"/>
                </a:cubicBezTo>
                <a:cubicBezTo>
                  <a:pt x="119737" y="59745"/>
                  <a:pt x="119737" y="59745"/>
                  <a:pt x="119737" y="56186"/>
                </a:cubicBezTo>
                <a:close/>
                <a:moveTo>
                  <a:pt x="57903" y="59745"/>
                </a:moveTo>
                <a:lnTo>
                  <a:pt x="57903" y="59745"/>
                </a:lnTo>
                <a:cubicBezTo>
                  <a:pt x="57903" y="59745"/>
                  <a:pt x="57903" y="59745"/>
                  <a:pt x="57903" y="56186"/>
                </a:cubicBezTo>
                <a:cubicBezTo>
                  <a:pt x="11528" y="11186"/>
                  <a:pt x="11528" y="11186"/>
                  <a:pt x="11528" y="11186"/>
                </a:cubicBezTo>
                <a:cubicBezTo>
                  <a:pt x="7860" y="11186"/>
                  <a:pt x="3930" y="11186"/>
                  <a:pt x="3930" y="11186"/>
                </a:cubicBezTo>
                <a:cubicBezTo>
                  <a:pt x="0" y="15000"/>
                  <a:pt x="0" y="18813"/>
                  <a:pt x="3930" y="18813"/>
                </a:cubicBezTo>
                <a:cubicBezTo>
                  <a:pt x="46375" y="59745"/>
                  <a:pt x="46375" y="59745"/>
                  <a:pt x="46375" y="59745"/>
                </a:cubicBezTo>
                <a:cubicBezTo>
                  <a:pt x="3930" y="100932"/>
                  <a:pt x="3930" y="100932"/>
                  <a:pt x="3930" y="100932"/>
                </a:cubicBezTo>
                <a:cubicBezTo>
                  <a:pt x="0" y="104745"/>
                  <a:pt x="0" y="108559"/>
                  <a:pt x="3930" y="108559"/>
                </a:cubicBezTo>
                <a:cubicBezTo>
                  <a:pt x="3930" y="112372"/>
                  <a:pt x="7860" y="112372"/>
                  <a:pt x="11528" y="108559"/>
                </a:cubicBezTo>
                <a:cubicBezTo>
                  <a:pt x="57903" y="63559"/>
                  <a:pt x="57903" y="63559"/>
                  <a:pt x="57903" y="63559"/>
                </a:cubicBezTo>
                <a:cubicBezTo>
                  <a:pt x="57903" y="63559"/>
                  <a:pt x="57903" y="63559"/>
                  <a:pt x="57903" y="59745"/>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79" name="Google Shape;579;p49"/>
          <p:cNvSpPr/>
          <p:nvPr/>
        </p:nvSpPr>
        <p:spPr>
          <a:xfrm>
            <a:off x="2655748" y="3574671"/>
            <a:ext cx="220470" cy="227585"/>
          </a:xfrm>
          <a:custGeom>
            <a:rect b="b" l="l" r="r" t="t"/>
            <a:pathLst>
              <a:path extrusionOk="0" h="120000" w="120000">
                <a:moveTo>
                  <a:pt x="11528" y="59745"/>
                </a:moveTo>
                <a:lnTo>
                  <a:pt x="11528" y="59745"/>
                </a:lnTo>
                <a:cubicBezTo>
                  <a:pt x="65764" y="11186"/>
                  <a:pt x="65764" y="11186"/>
                  <a:pt x="65764" y="11186"/>
                </a:cubicBezTo>
                <a:cubicBezTo>
                  <a:pt x="69432" y="7627"/>
                  <a:pt x="69432" y="3813"/>
                  <a:pt x="65764" y="3813"/>
                </a:cubicBezTo>
                <a:cubicBezTo>
                  <a:pt x="65764" y="0"/>
                  <a:pt x="61834" y="0"/>
                  <a:pt x="57903" y="3813"/>
                </a:cubicBezTo>
                <a:cubicBezTo>
                  <a:pt x="3930" y="56186"/>
                  <a:pt x="3930" y="56186"/>
                  <a:pt x="3930" y="56186"/>
                </a:cubicBezTo>
                <a:cubicBezTo>
                  <a:pt x="0" y="59745"/>
                  <a:pt x="0" y="59745"/>
                  <a:pt x="0" y="59745"/>
                </a:cubicBezTo>
                <a:cubicBezTo>
                  <a:pt x="0" y="63559"/>
                  <a:pt x="0" y="63559"/>
                  <a:pt x="3930" y="63559"/>
                </a:cubicBezTo>
                <a:cubicBezTo>
                  <a:pt x="57903" y="119745"/>
                  <a:pt x="57903" y="119745"/>
                  <a:pt x="57903" y="119745"/>
                </a:cubicBezTo>
                <a:cubicBezTo>
                  <a:pt x="61834" y="119745"/>
                  <a:pt x="65764" y="119745"/>
                  <a:pt x="65764" y="119745"/>
                </a:cubicBezTo>
                <a:cubicBezTo>
                  <a:pt x="69432" y="115932"/>
                  <a:pt x="69432" y="115932"/>
                  <a:pt x="65764" y="112372"/>
                </a:cubicBezTo>
                <a:lnTo>
                  <a:pt x="11528" y="59745"/>
                </a:lnTo>
                <a:close/>
                <a:moveTo>
                  <a:pt x="77030" y="59745"/>
                </a:moveTo>
                <a:lnTo>
                  <a:pt x="77030" y="59745"/>
                </a:lnTo>
                <a:cubicBezTo>
                  <a:pt x="119737" y="18813"/>
                  <a:pt x="119737" y="18813"/>
                  <a:pt x="119737" y="18813"/>
                </a:cubicBezTo>
                <a:cubicBezTo>
                  <a:pt x="119737" y="18813"/>
                  <a:pt x="119737" y="15000"/>
                  <a:pt x="119737" y="11186"/>
                </a:cubicBezTo>
                <a:cubicBezTo>
                  <a:pt x="115807" y="11186"/>
                  <a:pt x="111877" y="11186"/>
                  <a:pt x="111877" y="11186"/>
                </a:cubicBezTo>
                <a:cubicBezTo>
                  <a:pt x="65764" y="56186"/>
                  <a:pt x="65764" y="56186"/>
                  <a:pt x="65764" y="56186"/>
                </a:cubicBezTo>
                <a:cubicBezTo>
                  <a:pt x="65764" y="59745"/>
                  <a:pt x="61834" y="59745"/>
                  <a:pt x="61834" y="59745"/>
                </a:cubicBezTo>
                <a:cubicBezTo>
                  <a:pt x="61834" y="63559"/>
                  <a:pt x="65764" y="63559"/>
                  <a:pt x="65764" y="63559"/>
                </a:cubicBezTo>
                <a:cubicBezTo>
                  <a:pt x="111877" y="108559"/>
                  <a:pt x="111877" y="108559"/>
                  <a:pt x="111877" y="108559"/>
                </a:cubicBezTo>
                <a:cubicBezTo>
                  <a:pt x="111877" y="112372"/>
                  <a:pt x="115807" y="112372"/>
                  <a:pt x="119737" y="108559"/>
                </a:cubicBezTo>
                <a:cubicBezTo>
                  <a:pt x="119737" y="108559"/>
                  <a:pt x="119737" y="104745"/>
                  <a:pt x="119737" y="100932"/>
                </a:cubicBezTo>
                <a:lnTo>
                  <a:pt x="77030" y="59745"/>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80" name="Google Shape;580;p49"/>
          <p:cNvSpPr/>
          <p:nvPr/>
        </p:nvSpPr>
        <p:spPr>
          <a:xfrm>
            <a:off x="2137202" y="3604663"/>
            <a:ext cx="262799" cy="169366"/>
          </a:xfrm>
          <a:custGeom>
            <a:rect b="b" l="l" r="r" t="t"/>
            <a:pathLst>
              <a:path extrusionOk="0" h="120000" w="120000">
                <a:moveTo>
                  <a:pt x="29230" y="14915"/>
                </a:moveTo>
                <a:lnTo>
                  <a:pt x="29230" y="14915"/>
                </a:lnTo>
                <a:cubicBezTo>
                  <a:pt x="116483" y="14915"/>
                  <a:pt x="116483" y="14915"/>
                  <a:pt x="116483" y="14915"/>
                </a:cubicBezTo>
                <a:cubicBezTo>
                  <a:pt x="119780" y="14915"/>
                  <a:pt x="119780" y="9830"/>
                  <a:pt x="119780" y="9830"/>
                </a:cubicBezTo>
                <a:cubicBezTo>
                  <a:pt x="119780" y="5084"/>
                  <a:pt x="119780" y="0"/>
                  <a:pt x="116483" y="0"/>
                </a:cubicBezTo>
                <a:cubicBezTo>
                  <a:pt x="29230" y="0"/>
                  <a:pt x="29230" y="0"/>
                  <a:pt x="29230" y="0"/>
                </a:cubicBezTo>
                <a:cubicBezTo>
                  <a:pt x="29230" y="0"/>
                  <a:pt x="25934" y="5084"/>
                  <a:pt x="25934" y="9830"/>
                </a:cubicBezTo>
                <a:lnTo>
                  <a:pt x="29230" y="14915"/>
                </a:lnTo>
                <a:close/>
                <a:moveTo>
                  <a:pt x="3296" y="109830"/>
                </a:moveTo>
                <a:lnTo>
                  <a:pt x="3296" y="109830"/>
                </a:lnTo>
                <a:cubicBezTo>
                  <a:pt x="3296" y="109830"/>
                  <a:pt x="0" y="109830"/>
                  <a:pt x="0" y="114576"/>
                </a:cubicBezTo>
                <a:cubicBezTo>
                  <a:pt x="0" y="119661"/>
                  <a:pt x="3296" y="119661"/>
                  <a:pt x="3296" y="119661"/>
                </a:cubicBezTo>
                <a:cubicBezTo>
                  <a:pt x="6593" y="119661"/>
                  <a:pt x="9890" y="119661"/>
                  <a:pt x="9890" y="114576"/>
                </a:cubicBezTo>
                <a:cubicBezTo>
                  <a:pt x="9890" y="109830"/>
                  <a:pt x="6593" y="109830"/>
                  <a:pt x="3296" y="109830"/>
                </a:cubicBezTo>
                <a:close/>
                <a:moveTo>
                  <a:pt x="3296" y="54915"/>
                </a:moveTo>
                <a:lnTo>
                  <a:pt x="3296" y="54915"/>
                </a:lnTo>
                <a:lnTo>
                  <a:pt x="0" y="59661"/>
                </a:lnTo>
                <a:cubicBezTo>
                  <a:pt x="0" y="64745"/>
                  <a:pt x="3296" y="69830"/>
                  <a:pt x="3296" y="69830"/>
                </a:cubicBezTo>
                <a:cubicBezTo>
                  <a:pt x="6593" y="69830"/>
                  <a:pt x="9890" y="64745"/>
                  <a:pt x="9890" y="59661"/>
                </a:cubicBezTo>
                <a:cubicBezTo>
                  <a:pt x="9890" y="59661"/>
                  <a:pt x="6593" y="54915"/>
                  <a:pt x="3296" y="54915"/>
                </a:cubicBezTo>
                <a:close/>
                <a:moveTo>
                  <a:pt x="116483" y="109830"/>
                </a:moveTo>
                <a:lnTo>
                  <a:pt x="116483" y="109830"/>
                </a:lnTo>
                <a:cubicBezTo>
                  <a:pt x="29230" y="109830"/>
                  <a:pt x="29230" y="109830"/>
                  <a:pt x="29230" y="109830"/>
                </a:cubicBezTo>
                <a:cubicBezTo>
                  <a:pt x="29230" y="109830"/>
                  <a:pt x="25934" y="109830"/>
                  <a:pt x="25934" y="114576"/>
                </a:cubicBezTo>
                <a:cubicBezTo>
                  <a:pt x="25934" y="119661"/>
                  <a:pt x="29230" y="119661"/>
                  <a:pt x="29230" y="119661"/>
                </a:cubicBezTo>
                <a:cubicBezTo>
                  <a:pt x="116483" y="119661"/>
                  <a:pt x="116483" y="119661"/>
                  <a:pt x="116483" y="119661"/>
                </a:cubicBezTo>
                <a:cubicBezTo>
                  <a:pt x="119780" y="119661"/>
                  <a:pt x="119780" y="119661"/>
                  <a:pt x="119780" y="114576"/>
                </a:cubicBezTo>
                <a:cubicBezTo>
                  <a:pt x="119780" y="109830"/>
                  <a:pt x="119780" y="109830"/>
                  <a:pt x="116483" y="109830"/>
                </a:cubicBezTo>
                <a:close/>
                <a:moveTo>
                  <a:pt x="116483" y="54915"/>
                </a:moveTo>
                <a:lnTo>
                  <a:pt x="116483" y="54915"/>
                </a:lnTo>
                <a:cubicBezTo>
                  <a:pt x="29230" y="54915"/>
                  <a:pt x="29230" y="54915"/>
                  <a:pt x="29230" y="54915"/>
                </a:cubicBezTo>
                <a:lnTo>
                  <a:pt x="25934" y="59661"/>
                </a:lnTo>
                <a:cubicBezTo>
                  <a:pt x="25934" y="64745"/>
                  <a:pt x="29230" y="69830"/>
                  <a:pt x="29230" y="69830"/>
                </a:cubicBezTo>
                <a:cubicBezTo>
                  <a:pt x="116483" y="69830"/>
                  <a:pt x="116483" y="69830"/>
                  <a:pt x="116483" y="69830"/>
                </a:cubicBezTo>
                <a:cubicBezTo>
                  <a:pt x="119780" y="69830"/>
                  <a:pt x="119780" y="64745"/>
                  <a:pt x="119780" y="59661"/>
                </a:cubicBezTo>
                <a:cubicBezTo>
                  <a:pt x="119780" y="59661"/>
                  <a:pt x="119780" y="54915"/>
                  <a:pt x="116483" y="54915"/>
                </a:cubicBezTo>
                <a:close/>
                <a:moveTo>
                  <a:pt x="3296" y="0"/>
                </a:moveTo>
                <a:lnTo>
                  <a:pt x="3296" y="0"/>
                </a:lnTo>
                <a:cubicBezTo>
                  <a:pt x="3296" y="0"/>
                  <a:pt x="0" y="5084"/>
                  <a:pt x="0" y="9830"/>
                </a:cubicBezTo>
                <a:lnTo>
                  <a:pt x="3296" y="14915"/>
                </a:lnTo>
                <a:cubicBezTo>
                  <a:pt x="6593" y="14915"/>
                  <a:pt x="9890" y="9830"/>
                  <a:pt x="9890" y="9830"/>
                </a:cubicBezTo>
                <a:cubicBezTo>
                  <a:pt x="9890" y="5084"/>
                  <a:pt x="6593" y="0"/>
                  <a:pt x="3296" y="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81" name="Google Shape;581;p49"/>
          <p:cNvSpPr/>
          <p:nvPr/>
        </p:nvSpPr>
        <p:spPr>
          <a:xfrm>
            <a:off x="1641586" y="3567614"/>
            <a:ext cx="275147" cy="248755"/>
          </a:xfrm>
          <a:custGeom>
            <a:rect b="b" l="l" r="r" t="t"/>
            <a:pathLst>
              <a:path extrusionOk="0" h="120000" w="120000">
                <a:moveTo>
                  <a:pt x="113739" y="109323"/>
                </a:moveTo>
                <a:lnTo>
                  <a:pt x="113739" y="109323"/>
                </a:lnTo>
                <a:cubicBezTo>
                  <a:pt x="6052" y="109323"/>
                  <a:pt x="6052" y="109323"/>
                  <a:pt x="6052" y="109323"/>
                </a:cubicBezTo>
                <a:cubicBezTo>
                  <a:pt x="3130" y="109323"/>
                  <a:pt x="3130" y="112804"/>
                  <a:pt x="3130" y="112804"/>
                </a:cubicBezTo>
                <a:cubicBezTo>
                  <a:pt x="3130" y="116286"/>
                  <a:pt x="3130" y="119767"/>
                  <a:pt x="6052" y="119767"/>
                </a:cubicBezTo>
                <a:cubicBezTo>
                  <a:pt x="113739" y="119767"/>
                  <a:pt x="113739" y="119767"/>
                  <a:pt x="113739" y="119767"/>
                </a:cubicBezTo>
                <a:cubicBezTo>
                  <a:pt x="113739" y="119767"/>
                  <a:pt x="116660" y="116286"/>
                  <a:pt x="116660" y="112804"/>
                </a:cubicBezTo>
                <a:lnTo>
                  <a:pt x="113739" y="109323"/>
                </a:lnTo>
                <a:close/>
                <a:moveTo>
                  <a:pt x="9182" y="99110"/>
                </a:moveTo>
                <a:lnTo>
                  <a:pt x="9182" y="99110"/>
                </a:lnTo>
                <a:cubicBezTo>
                  <a:pt x="107478" y="99110"/>
                  <a:pt x="107478" y="99110"/>
                  <a:pt x="107478" y="99110"/>
                </a:cubicBezTo>
                <a:cubicBezTo>
                  <a:pt x="119791" y="99110"/>
                  <a:pt x="116660" y="92379"/>
                  <a:pt x="116660" y="88897"/>
                </a:cubicBezTo>
                <a:cubicBezTo>
                  <a:pt x="64486" y="3481"/>
                  <a:pt x="64486" y="3481"/>
                  <a:pt x="64486" y="3481"/>
                </a:cubicBezTo>
                <a:cubicBezTo>
                  <a:pt x="64486" y="0"/>
                  <a:pt x="55304" y="0"/>
                  <a:pt x="52173" y="3481"/>
                </a:cubicBezTo>
                <a:cubicBezTo>
                  <a:pt x="3130" y="88897"/>
                  <a:pt x="3130" y="88897"/>
                  <a:pt x="3130" y="88897"/>
                </a:cubicBezTo>
                <a:cubicBezTo>
                  <a:pt x="0" y="95628"/>
                  <a:pt x="0" y="99110"/>
                  <a:pt x="9182" y="99110"/>
                </a:cubicBezTo>
                <a:close/>
                <a:moveTo>
                  <a:pt x="58434" y="13694"/>
                </a:moveTo>
                <a:lnTo>
                  <a:pt x="58434" y="13694"/>
                </a:lnTo>
                <a:cubicBezTo>
                  <a:pt x="104556" y="92379"/>
                  <a:pt x="104556" y="92379"/>
                  <a:pt x="104556" y="92379"/>
                </a:cubicBezTo>
                <a:cubicBezTo>
                  <a:pt x="12313" y="92379"/>
                  <a:pt x="12313" y="92379"/>
                  <a:pt x="12313" y="92379"/>
                </a:cubicBezTo>
                <a:lnTo>
                  <a:pt x="58434" y="13694"/>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82" name="Google Shape;582;p49"/>
          <p:cNvSpPr/>
          <p:nvPr/>
        </p:nvSpPr>
        <p:spPr>
          <a:xfrm>
            <a:off x="1133622" y="3553500"/>
            <a:ext cx="305131" cy="269927"/>
          </a:xfrm>
          <a:custGeom>
            <a:rect b="b" l="l" r="r" t="t"/>
            <a:pathLst>
              <a:path extrusionOk="0" h="120000" w="120000">
                <a:moveTo>
                  <a:pt x="111482" y="3214"/>
                </a:moveTo>
                <a:lnTo>
                  <a:pt x="111482" y="3214"/>
                </a:lnTo>
                <a:cubicBezTo>
                  <a:pt x="75141" y="31500"/>
                  <a:pt x="75141" y="31500"/>
                  <a:pt x="75141" y="31500"/>
                </a:cubicBezTo>
                <a:cubicBezTo>
                  <a:pt x="75141" y="9428"/>
                  <a:pt x="75141" y="9428"/>
                  <a:pt x="75141" y="9428"/>
                </a:cubicBezTo>
                <a:cubicBezTo>
                  <a:pt x="75141" y="0"/>
                  <a:pt x="72492" y="0"/>
                  <a:pt x="67003" y="3214"/>
                </a:cubicBezTo>
                <a:cubicBezTo>
                  <a:pt x="2839" y="53571"/>
                  <a:pt x="2839" y="53571"/>
                  <a:pt x="2839" y="53571"/>
                </a:cubicBezTo>
                <a:cubicBezTo>
                  <a:pt x="0" y="56785"/>
                  <a:pt x="0" y="63000"/>
                  <a:pt x="2839" y="66214"/>
                </a:cubicBezTo>
                <a:cubicBezTo>
                  <a:pt x="67003" y="119785"/>
                  <a:pt x="67003" y="119785"/>
                  <a:pt x="67003" y="119785"/>
                </a:cubicBezTo>
                <a:cubicBezTo>
                  <a:pt x="69652" y="119785"/>
                  <a:pt x="75141" y="119785"/>
                  <a:pt x="75141" y="110357"/>
                </a:cubicBezTo>
                <a:cubicBezTo>
                  <a:pt x="75141" y="88285"/>
                  <a:pt x="75141" y="88285"/>
                  <a:pt x="75141" y="88285"/>
                </a:cubicBezTo>
                <a:cubicBezTo>
                  <a:pt x="111482" y="119785"/>
                  <a:pt x="111482" y="119785"/>
                  <a:pt x="111482" y="119785"/>
                </a:cubicBezTo>
                <a:cubicBezTo>
                  <a:pt x="114321" y="119785"/>
                  <a:pt x="119810" y="119785"/>
                  <a:pt x="119810" y="110357"/>
                </a:cubicBezTo>
                <a:cubicBezTo>
                  <a:pt x="119810" y="9428"/>
                  <a:pt x="119810" y="9428"/>
                  <a:pt x="119810" y="9428"/>
                </a:cubicBezTo>
                <a:cubicBezTo>
                  <a:pt x="119810" y="0"/>
                  <a:pt x="116971" y="0"/>
                  <a:pt x="111482" y="3214"/>
                </a:cubicBezTo>
                <a:close/>
                <a:moveTo>
                  <a:pt x="114321" y="107142"/>
                </a:moveTo>
                <a:lnTo>
                  <a:pt x="114321" y="107142"/>
                </a:lnTo>
                <a:cubicBezTo>
                  <a:pt x="69652" y="72428"/>
                  <a:pt x="69652" y="72428"/>
                  <a:pt x="69652" y="72428"/>
                </a:cubicBezTo>
                <a:lnTo>
                  <a:pt x="69652" y="107142"/>
                </a:lnTo>
                <a:cubicBezTo>
                  <a:pt x="8328" y="59785"/>
                  <a:pt x="8328" y="59785"/>
                  <a:pt x="8328" y="59785"/>
                </a:cubicBezTo>
                <a:cubicBezTo>
                  <a:pt x="69652" y="12642"/>
                  <a:pt x="69652" y="12642"/>
                  <a:pt x="69652" y="12642"/>
                </a:cubicBezTo>
                <a:cubicBezTo>
                  <a:pt x="69652" y="22071"/>
                  <a:pt x="69652" y="50571"/>
                  <a:pt x="69652" y="50571"/>
                </a:cubicBezTo>
                <a:cubicBezTo>
                  <a:pt x="114321" y="12642"/>
                  <a:pt x="114321" y="12642"/>
                  <a:pt x="114321" y="12642"/>
                </a:cubicBezTo>
                <a:lnTo>
                  <a:pt x="114321" y="107142"/>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83" name="Google Shape;583;p49"/>
          <p:cNvSpPr/>
          <p:nvPr/>
        </p:nvSpPr>
        <p:spPr>
          <a:xfrm>
            <a:off x="5553607" y="3066576"/>
            <a:ext cx="305131" cy="268161"/>
          </a:xfrm>
          <a:custGeom>
            <a:rect b="b" l="l" r="r" t="t"/>
            <a:pathLst>
              <a:path extrusionOk="0" h="120000" w="120000">
                <a:moveTo>
                  <a:pt x="116971" y="53475"/>
                </a:moveTo>
                <a:lnTo>
                  <a:pt x="116971" y="53475"/>
                </a:lnTo>
                <a:cubicBezTo>
                  <a:pt x="52996" y="3208"/>
                  <a:pt x="52996" y="3208"/>
                  <a:pt x="52996" y="3208"/>
                </a:cubicBezTo>
                <a:cubicBezTo>
                  <a:pt x="47318" y="0"/>
                  <a:pt x="44668" y="0"/>
                  <a:pt x="44668" y="9411"/>
                </a:cubicBezTo>
                <a:cubicBezTo>
                  <a:pt x="44668" y="31443"/>
                  <a:pt x="44668" y="31443"/>
                  <a:pt x="44668" y="31443"/>
                </a:cubicBezTo>
                <a:cubicBezTo>
                  <a:pt x="8328" y="3208"/>
                  <a:pt x="8328" y="3208"/>
                  <a:pt x="8328" y="3208"/>
                </a:cubicBezTo>
                <a:cubicBezTo>
                  <a:pt x="2839" y="0"/>
                  <a:pt x="0" y="0"/>
                  <a:pt x="0" y="9411"/>
                </a:cubicBezTo>
                <a:cubicBezTo>
                  <a:pt x="0" y="110160"/>
                  <a:pt x="0" y="110160"/>
                  <a:pt x="0" y="110160"/>
                </a:cubicBezTo>
                <a:cubicBezTo>
                  <a:pt x="0" y="119786"/>
                  <a:pt x="5488" y="119786"/>
                  <a:pt x="8328" y="116577"/>
                </a:cubicBezTo>
                <a:cubicBezTo>
                  <a:pt x="44668" y="88128"/>
                  <a:pt x="44668" y="88128"/>
                  <a:pt x="44668" y="88128"/>
                </a:cubicBezTo>
                <a:cubicBezTo>
                  <a:pt x="44668" y="110160"/>
                  <a:pt x="44668" y="110160"/>
                  <a:pt x="44668" y="110160"/>
                </a:cubicBezTo>
                <a:cubicBezTo>
                  <a:pt x="44668" y="119786"/>
                  <a:pt x="50157" y="119786"/>
                  <a:pt x="52996" y="116577"/>
                </a:cubicBezTo>
                <a:cubicBezTo>
                  <a:pt x="116971" y="66096"/>
                  <a:pt x="116971" y="66096"/>
                  <a:pt x="116971" y="66096"/>
                </a:cubicBezTo>
                <a:cubicBezTo>
                  <a:pt x="119810" y="62887"/>
                  <a:pt x="119810" y="56684"/>
                  <a:pt x="116971" y="53475"/>
                </a:cubicBezTo>
                <a:close/>
                <a:moveTo>
                  <a:pt x="50157" y="107165"/>
                </a:moveTo>
                <a:lnTo>
                  <a:pt x="50157" y="107165"/>
                </a:lnTo>
                <a:cubicBezTo>
                  <a:pt x="50157" y="103957"/>
                  <a:pt x="50157" y="72513"/>
                  <a:pt x="50157" y="72513"/>
                </a:cubicBezTo>
                <a:cubicBezTo>
                  <a:pt x="5488" y="107165"/>
                  <a:pt x="5488" y="107165"/>
                  <a:pt x="5488" y="107165"/>
                </a:cubicBezTo>
                <a:cubicBezTo>
                  <a:pt x="5488" y="103957"/>
                  <a:pt x="5488" y="18823"/>
                  <a:pt x="5488" y="12620"/>
                </a:cubicBezTo>
                <a:cubicBezTo>
                  <a:pt x="50157" y="47272"/>
                  <a:pt x="50157" y="47272"/>
                  <a:pt x="50157" y="47272"/>
                </a:cubicBezTo>
                <a:cubicBezTo>
                  <a:pt x="50157" y="47272"/>
                  <a:pt x="50157" y="18823"/>
                  <a:pt x="50157" y="12620"/>
                </a:cubicBezTo>
                <a:cubicBezTo>
                  <a:pt x="111482" y="59893"/>
                  <a:pt x="111482" y="59893"/>
                  <a:pt x="111482" y="59893"/>
                </a:cubicBezTo>
                <a:lnTo>
                  <a:pt x="50157" y="107165"/>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84" name="Google Shape;584;p49"/>
          <p:cNvSpPr/>
          <p:nvPr/>
        </p:nvSpPr>
        <p:spPr>
          <a:xfrm>
            <a:off x="5080920" y="3066576"/>
            <a:ext cx="262800" cy="268161"/>
          </a:xfrm>
          <a:custGeom>
            <a:rect b="b" l="l" r="r" t="t"/>
            <a:pathLst>
              <a:path extrusionOk="0" h="120000" w="120000">
                <a:moveTo>
                  <a:pt x="113394" y="0"/>
                </a:moveTo>
                <a:lnTo>
                  <a:pt x="113394" y="0"/>
                </a:lnTo>
                <a:cubicBezTo>
                  <a:pt x="9688" y="0"/>
                  <a:pt x="9688" y="0"/>
                  <a:pt x="9688" y="0"/>
                </a:cubicBezTo>
                <a:cubicBezTo>
                  <a:pt x="3082" y="0"/>
                  <a:pt x="0" y="6417"/>
                  <a:pt x="0" y="9411"/>
                </a:cubicBezTo>
                <a:cubicBezTo>
                  <a:pt x="0" y="110160"/>
                  <a:pt x="0" y="110160"/>
                  <a:pt x="0" y="110160"/>
                </a:cubicBezTo>
                <a:cubicBezTo>
                  <a:pt x="0" y="113368"/>
                  <a:pt x="3082" y="119786"/>
                  <a:pt x="9688" y="119786"/>
                </a:cubicBezTo>
                <a:cubicBezTo>
                  <a:pt x="113394" y="119786"/>
                  <a:pt x="113394" y="119786"/>
                  <a:pt x="113394" y="119786"/>
                </a:cubicBezTo>
                <a:cubicBezTo>
                  <a:pt x="116697" y="119786"/>
                  <a:pt x="119779" y="113368"/>
                  <a:pt x="119779" y="110160"/>
                </a:cubicBezTo>
                <a:cubicBezTo>
                  <a:pt x="119779" y="9411"/>
                  <a:pt x="119779" y="9411"/>
                  <a:pt x="119779" y="9411"/>
                </a:cubicBezTo>
                <a:cubicBezTo>
                  <a:pt x="119779" y="6417"/>
                  <a:pt x="116697" y="0"/>
                  <a:pt x="113394" y="0"/>
                </a:cubicBezTo>
                <a:close/>
                <a:moveTo>
                  <a:pt x="113394" y="107165"/>
                </a:moveTo>
                <a:lnTo>
                  <a:pt x="113394" y="107165"/>
                </a:lnTo>
                <a:cubicBezTo>
                  <a:pt x="113394" y="107165"/>
                  <a:pt x="110091" y="110160"/>
                  <a:pt x="106788" y="110160"/>
                </a:cubicBezTo>
                <a:cubicBezTo>
                  <a:pt x="12770" y="110160"/>
                  <a:pt x="12770" y="110160"/>
                  <a:pt x="12770" y="110160"/>
                </a:cubicBezTo>
                <a:cubicBezTo>
                  <a:pt x="9688" y="110160"/>
                  <a:pt x="9688" y="107165"/>
                  <a:pt x="9688" y="107165"/>
                </a:cubicBezTo>
                <a:cubicBezTo>
                  <a:pt x="9688" y="12620"/>
                  <a:pt x="9688" y="12620"/>
                  <a:pt x="9688" y="12620"/>
                </a:cubicBezTo>
                <a:cubicBezTo>
                  <a:pt x="9688" y="12620"/>
                  <a:pt x="9688" y="9411"/>
                  <a:pt x="12770" y="9411"/>
                </a:cubicBezTo>
                <a:cubicBezTo>
                  <a:pt x="106788" y="9411"/>
                  <a:pt x="106788" y="9411"/>
                  <a:pt x="106788" y="9411"/>
                </a:cubicBezTo>
                <a:cubicBezTo>
                  <a:pt x="110091" y="9411"/>
                  <a:pt x="113394" y="12620"/>
                  <a:pt x="113394" y="12620"/>
                </a:cubicBezTo>
                <a:lnTo>
                  <a:pt x="113394" y="107165"/>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85" name="Google Shape;585;p49"/>
          <p:cNvSpPr/>
          <p:nvPr/>
        </p:nvSpPr>
        <p:spPr>
          <a:xfrm>
            <a:off x="4627633" y="3066576"/>
            <a:ext cx="190486" cy="268161"/>
          </a:xfrm>
          <a:custGeom>
            <a:rect b="b" l="l" r="r" t="t"/>
            <a:pathLst>
              <a:path extrusionOk="0" h="120000" w="120000">
                <a:moveTo>
                  <a:pt x="106466" y="0"/>
                </a:moveTo>
                <a:lnTo>
                  <a:pt x="106466" y="0"/>
                </a:lnTo>
                <a:cubicBezTo>
                  <a:pt x="84210" y="0"/>
                  <a:pt x="84210" y="0"/>
                  <a:pt x="84210" y="0"/>
                </a:cubicBezTo>
                <a:cubicBezTo>
                  <a:pt x="75488" y="0"/>
                  <a:pt x="70977" y="6417"/>
                  <a:pt x="70977" y="9411"/>
                </a:cubicBezTo>
                <a:cubicBezTo>
                  <a:pt x="70977" y="110160"/>
                  <a:pt x="70977" y="110160"/>
                  <a:pt x="70977" y="110160"/>
                </a:cubicBezTo>
                <a:cubicBezTo>
                  <a:pt x="70977" y="113368"/>
                  <a:pt x="75488" y="119786"/>
                  <a:pt x="84210" y="119786"/>
                </a:cubicBezTo>
                <a:cubicBezTo>
                  <a:pt x="106466" y="119786"/>
                  <a:pt x="106466" y="119786"/>
                  <a:pt x="106466" y="119786"/>
                </a:cubicBezTo>
                <a:cubicBezTo>
                  <a:pt x="110676" y="119786"/>
                  <a:pt x="119699" y="113368"/>
                  <a:pt x="119699" y="110160"/>
                </a:cubicBezTo>
                <a:cubicBezTo>
                  <a:pt x="119699" y="9411"/>
                  <a:pt x="119699" y="9411"/>
                  <a:pt x="119699" y="9411"/>
                </a:cubicBezTo>
                <a:cubicBezTo>
                  <a:pt x="119699" y="6417"/>
                  <a:pt x="110676" y="0"/>
                  <a:pt x="106466" y="0"/>
                </a:cubicBezTo>
                <a:close/>
                <a:moveTo>
                  <a:pt x="106466" y="107165"/>
                </a:moveTo>
                <a:lnTo>
                  <a:pt x="106466" y="107165"/>
                </a:lnTo>
                <a:lnTo>
                  <a:pt x="101954" y="110160"/>
                </a:lnTo>
                <a:cubicBezTo>
                  <a:pt x="88721" y="110160"/>
                  <a:pt x="88721" y="110160"/>
                  <a:pt x="88721" y="110160"/>
                </a:cubicBezTo>
                <a:cubicBezTo>
                  <a:pt x="84210" y="110160"/>
                  <a:pt x="84210" y="107165"/>
                  <a:pt x="84210" y="107165"/>
                </a:cubicBezTo>
                <a:cubicBezTo>
                  <a:pt x="84210" y="12620"/>
                  <a:pt x="84210" y="12620"/>
                  <a:pt x="84210" y="12620"/>
                </a:cubicBezTo>
                <a:cubicBezTo>
                  <a:pt x="84210" y="12620"/>
                  <a:pt x="84210" y="9411"/>
                  <a:pt x="88721" y="9411"/>
                </a:cubicBezTo>
                <a:cubicBezTo>
                  <a:pt x="101954" y="9411"/>
                  <a:pt x="101954" y="9411"/>
                  <a:pt x="101954" y="9411"/>
                </a:cubicBezTo>
                <a:lnTo>
                  <a:pt x="106466" y="12620"/>
                </a:lnTo>
                <a:lnTo>
                  <a:pt x="106466" y="107165"/>
                </a:lnTo>
                <a:close/>
                <a:moveTo>
                  <a:pt x="35488" y="0"/>
                </a:moveTo>
                <a:lnTo>
                  <a:pt x="35488" y="0"/>
                </a:lnTo>
                <a:cubicBezTo>
                  <a:pt x="13533" y="0"/>
                  <a:pt x="13533" y="0"/>
                  <a:pt x="13533" y="0"/>
                </a:cubicBezTo>
                <a:cubicBezTo>
                  <a:pt x="4511" y="0"/>
                  <a:pt x="0" y="6417"/>
                  <a:pt x="0" y="9411"/>
                </a:cubicBezTo>
                <a:cubicBezTo>
                  <a:pt x="0" y="110160"/>
                  <a:pt x="0" y="110160"/>
                  <a:pt x="0" y="110160"/>
                </a:cubicBezTo>
                <a:cubicBezTo>
                  <a:pt x="0" y="113368"/>
                  <a:pt x="4511" y="119786"/>
                  <a:pt x="13533" y="119786"/>
                </a:cubicBezTo>
                <a:cubicBezTo>
                  <a:pt x="35488" y="119786"/>
                  <a:pt x="35488" y="119786"/>
                  <a:pt x="35488" y="119786"/>
                </a:cubicBezTo>
                <a:cubicBezTo>
                  <a:pt x="40000" y="119786"/>
                  <a:pt x="48721" y="113368"/>
                  <a:pt x="48721" y="110160"/>
                </a:cubicBezTo>
                <a:cubicBezTo>
                  <a:pt x="48721" y="9411"/>
                  <a:pt x="48721" y="9411"/>
                  <a:pt x="48721" y="9411"/>
                </a:cubicBezTo>
                <a:cubicBezTo>
                  <a:pt x="48721" y="6417"/>
                  <a:pt x="40000" y="0"/>
                  <a:pt x="35488" y="0"/>
                </a:cubicBezTo>
                <a:close/>
                <a:moveTo>
                  <a:pt x="35488" y="107165"/>
                </a:moveTo>
                <a:lnTo>
                  <a:pt x="35488" y="107165"/>
                </a:lnTo>
                <a:lnTo>
                  <a:pt x="31278" y="110160"/>
                </a:lnTo>
                <a:cubicBezTo>
                  <a:pt x="17744" y="110160"/>
                  <a:pt x="17744" y="110160"/>
                  <a:pt x="17744" y="110160"/>
                </a:cubicBezTo>
                <a:cubicBezTo>
                  <a:pt x="13533" y="110160"/>
                  <a:pt x="13533" y="107165"/>
                  <a:pt x="13533" y="107165"/>
                </a:cubicBezTo>
                <a:cubicBezTo>
                  <a:pt x="13533" y="12620"/>
                  <a:pt x="13533" y="12620"/>
                  <a:pt x="13533" y="12620"/>
                </a:cubicBezTo>
                <a:cubicBezTo>
                  <a:pt x="13533" y="12620"/>
                  <a:pt x="13533" y="9411"/>
                  <a:pt x="17744" y="9411"/>
                </a:cubicBezTo>
                <a:cubicBezTo>
                  <a:pt x="31278" y="9411"/>
                  <a:pt x="31278" y="9411"/>
                  <a:pt x="31278" y="9411"/>
                </a:cubicBezTo>
                <a:lnTo>
                  <a:pt x="35488" y="12620"/>
                </a:lnTo>
                <a:lnTo>
                  <a:pt x="35488" y="107165"/>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86" name="Google Shape;586;p49"/>
          <p:cNvSpPr/>
          <p:nvPr/>
        </p:nvSpPr>
        <p:spPr>
          <a:xfrm>
            <a:off x="4124960" y="3066576"/>
            <a:ext cx="211651" cy="268161"/>
          </a:xfrm>
          <a:custGeom>
            <a:rect b="b" l="l" r="r" t="t"/>
            <a:pathLst>
              <a:path extrusionOk="0" h="120000" w="120000">
                <a:moveTo>
                  <a:pt x="115665" y="53475"/>
                </a:moveTo>
                <a:lnTo>
                  <a:pt x="115665" y="53475"/>
                </a:lnTo>
                <a:cubicBezTo>
                  <a:pt x="15981" y="3208"/>
                  <a:pt x="15981" y="3208"/>
                  <a:pt x="15981" y="3208"/>
                </a:cubicBezTo>
                <a:cubicBezTo>
                  <a:pt x="8126" y="0"/>
                  <a:pt x="0" y="0"/>
                  <a:pt x="0" y="9411"/>
                </a:cubicBezTo>
                <a:cubicBezTo>
                  <a:pt x="0" y="110160"/>
                  <a:pt x="0" y="110160"/>
                  <a:pt x="0" y="110160"/>
                </a:cubicBezTo>
                <a:cubicBezTo>
                  <a:pt x="0" y="119786"/>
                  <a:pt x="8126" y="119786"/>
                  <a:pt x="15981" y="116577"/>
                </a:cubicBezTo>
                <a:cubicBezTo>
                  <a:pt x="115665" y="66096"/>
                  <a:pt x="115665" y="66096"/>
                  <a:pt x="115665" y="66096"/>
                </a:cubicBezTo>
                <a:cubicBezTo>
                  <a:pt x="119729" y="62887"/>
                  <a:pt x="119729" y="56684"/>
                  <a:pt x="115665" y="53475"/>
                </a:cubicBezTo>
                <a:close/>
                <a:moveTo>
                  <a:pt x="11918" y="107165"/>
                </a:moveTo>
                <a:lnTo>
                  <a:pt x="11918" y="107165"/>
                </a:lnTo>
                <a:cubicBezTo>
                  <a:pt x="11918" y="103957"/>
                  <a:pt x="11918" y="18823"/>
                  <a:pt x="11918" y="12620"/>
                </a:cubicBezTo>
                <a:cubicBezTo>
                  <a:pt x="107810" y="59893"/>
                  <a:pt x="107810" y="59893"/>
                  <a:pt x="107810" y="59893"/>
                </a:cubicBezTo>
                <a:lnTo>
                  <a:pt x="11918" y="107165"/>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87" name="Google Shape;587;p49"/>
          <p:cNvSpPr/>
          <p:nvPr/>
        </p:nvSpPr>
        <p:spPr>
          <a:xfrm>
            <a:off x="3602887" y="3066576"/>
            <a:ext cx="283967" cy="268161"/>
          </a:xfrm>
          <a:custGeom>
            <a:rect b="b" l="l" r="r" t="t"/>
            <a:pathLst>
              <a:path extrusionOk="0" h="120000" w="120000">
                <a:moveTo>
                  <a:pt x="101694" y="69304"/>
                </a:moveTo>
                <a:lnTo>
                  <a:pt x="101694" y="69304"/>
                </a:lnTo>
                <a:cubicBezTo>
                  <a:pt x="101694" y="6417"/>
                  <a:pt x="101694" y="6417"/>
                  <a:pt x="101694" y="6417"/>
                </a:cubicBezTo>
                <a:cubicBezTo>
                  <a:pt x="101694" y="3208"/>
                  <a:pt x="101694" y="0"/>
                  <a:pt x="98847" y="0"/>
                </a:cubicBezTo>
                <a:cubicBezTo>
                  <a:pt x="95796" y="0"/>
                  <a:pt x="95796" y="3208"/>
                  <a:pt x="95796" y="6417"/>
                </a:cubicBezTo>
                <a:cubicBezTo>
                  <a:pt x="95796" y="69304"/>
                  <a:pt x="95796" y="69304"/>
                  <a:pt x="95796" y="69304"/>
                </a:cubicBezTo>
                <a:cubicBezTo>
                  <a:pt x="86847" y="69304"/>
                  <a:pt x="77694" y="78716"/>
                  <a:pt x="77694" y="88128"/>
                </a:cubicBezTo>
                <a:cubicBezTo>
                  <a:pt x="77694" y="100748"/>
                  <a:pt x="86847" y="107165"/>
                  <a:pt x="95796" y="110160"/>
                </a:cubicBezTo>
                <a:cubicBezTo>
                  <a:pt x="95796" y="113368"/>
                  <a:pt x="95796" y="113368"/>
                  <a:pt x="95796" y="113368"/>
                </a:cubicBezTo>
                <a:cubicBezTo>
                  <a:pt x="95796" y="116577"/>
                  <a:pt x="95796" y="119786"/>
                  <a:pt x="98847" y="119786"/>
                </a:cubicBezTo>
                <a:cubicBezTo>
                  <a:pt x="101694" y="119786"/>
                  <a:pt x="101694" y="116577"/>
                  <a:pt x="101694" y="113368"/>
                </a:cubicBezTo>
                <a:cubicBezTo>
                  <a:pt x="101694" y="110160"/>
                  <a:pt x="101694" y="110160"/>
                  <a:pt x="101694" y="110160"/>
                </a:cubicBezTo>
                <a:cubicBezTo>
                  <a:pt x="110847" y="107165"/>
                  <a:pt x="119796" y="100748"/>
                  <a:pt x="119796" y="88128"/>
                </a:cubicBezTo>
                <a:cubicBezTo>
                  <a:pt x="119796" y="78716"/>
                  <a:pt x="110847" y="69304"/>
                  <a:pt x="101694" y="69304"/>
                </a:cubicBezTo>
                <a:close/>
                <a:moveTo>
                  <a:pt x="98847" y="100748"/>
                </a:moveTo>
                <a:lnTo>
                  <a:pt x="98847" y="100748"/>
                </a:lnTo>
                <a:cubicBezTo>
                  <a:pt x="92745" y="100748"/>
                  <a:pt x="86847" y="97540"/>
                  <a:pt x="86847" y="88128"/>
                </a:cubicBezTo>
                <a:cubicBezTo>
                  <a:pt x="86847" y="81925"/>
                  <a:pt x="92745" y="75508"/>
                  <a:pt x="98847" y="75508"/>
                </a:cubicBezTo>
                <a:cubicBezTo>
                  <a:pt x="104745" y="75508"/>
                  <a:pt x="110847" y="81925"/>
                  <a:pt x="110847" y="88128"/>
                </a:cubicBezTo>
                <a:cubicBezTo>
                  <a:pt x="110847" y="97540"/>
                  <a:pt x="104745" y="100748"/>
                  <a:pt x="98847" y="100748"/>
                </a:cubicBezTo>
                <a:close/>
                <a:moveTo>
                  <a:pt x="62847" y="9411"/>
                </a:moveTo>
                <a:lnTo>
                  <a:pt x="62847" y="9411"/>
                </a:lnTo>
                <a:cubicBezTo>
                  <a:pt x="62847" y="6417"/>
                  <a:pt x="62847" y="6417"/>
                  <a:pt x="62847" y="6417"/>
                </a:cubicBezTo>
                <a:cubicBezTo>
                  <a:pt x="62847" y="3208"/>
                  <a:pt x="59796" y="0"/>
                  <a:pt x="59796" y="0"/>
                </a:cubicBezTo>
                <a:cubicBezTo>
                  <a:pt x="56949" y="0"/>
                  <a:pt x="53898" y="3208"/>
                  <a:pt x="53898" y="6417"/>
                </a:cubicBezTo>
                <a:cubicBezTo>
                  <a:pt x="53898" y="9411"/>
                  <a:pt x="53898" y="9411"/>
                  <a:pt x="53898" y="9411"/>
                </a:cubicBezTo>
                <a:cubicBezTo>
                  <a:pt x="44949" y="12620"/>
                  <a:pt x="38847" y="18823"/>
                  <a:pt x="38847" y="31443"/>
                </a:cubicBezTo>
                <a:cubicBezTo>
                  <a:pt x="38847" y="41069"/>
                  <a:pt x="44949" y="50267"/>
                  <a:pt x="53898" y="50267"/>
                </a:cubicBezTo>
                <a:cubicBezTo>
                  <a:pt x="53898" y="113368"/>
                  <a:pt x="53898" y="113368"/>
                  <a:pt x="53898" y="113368"/>
                </a:cubicBezTo>
                <a:cubicBezTo>
                  <a:pt x="53898" y="116577"/>
                  <a:pt x="56949" y="119786"/>
                  <a:pt x="59796" y="119786"/>
                </a:cubicBezTo>
                <a:cubicBezTo>
                  <a:pt x="59796" y="119786"/>
                  <a:pt x="62847" y="116577"/>
                  <a:pt x="62847" y="113368"/>
                </a:cubicBezTo>
                <a:cubicBezTo>
                  <a:pt x="62847" y="50267"/>
                  <a:pt x="62847" y="50267"/>
                  <a:pt x="62847" y="50267"/>
                </a:cubicBezTo>
                <a:cubicBezTo>
                  <a:pt x="71796" y="50267"/>
                  <a:pt x="77694" y="41069"/>
                  <a:pt x="77694" y="31443"/>
                </a:cubicBezTo>
                <a:cubicBezTo>
                  <a:pt x="77694" y="18823"/>
                  <a:pt x="71796" y="12620"/>
                  <a:pt x="62847" y="9411"/>
                </a:cubicBezTo>
                <a:close/>
                <a:moveTo>
                  <a:pt x="59796" y="44064"/>
                </a:moveTo>
                <a:lnTo>
                  <a:pt x="59796" y="44064"/>
                </a:lnTo>
                <a:cubicBezTo>
                  <a:pt x="50847" y="44064"/>
                  <a:pt x="47796" y="37860"/>
                  <a:pt x="47796" y="31443"/>
                </a:cubicBezTo>
                <a:cubicBezTo>
                  <a:pt x="47796" y="22032"/>
                  <a:pt x="50847" y="18823"/>
                  <a:pt x="59796" y="18823"/>
                </a:cubicBezTo>
                <a:cubicBezTo>
                  <a:pt x="65898" y="18823"/>
                  <a:pt x="71796" y="22032"/>
                  <a:pt x="71796" y="31443"/>
                </a:cubicBezTo>
                <a:cubicBezTo>
                  <a:pt x="71796" y="37860"/>
                  <a:pt x="65898" y="44064"/>
                  <a:pt x="59796" y="44064"/>
                </a:cubicBezTo>
                <a:close/>
                <a:moveTo>
                  <a:pt x="24000" y="50267"/>
                </a:moveTo>
                <a:lnTo>
                  <a:pt x="24000" y="50267"/>
                </a:lnTo>
                <a:cubicBezTo>
                  <a:pt x="24000" y="6417"/>
                  <a:pt x="24000" y="6417"/>
                  <a:pt x="24000" y="6417"/>
                </a:cubicBezTo>
                <a:cubicBezTo>
                  <a:pt x="24000" y="3208"/>
                  <a:pt x="20949" y="0"/>
                  <a:pt x="17898" y="0"/>
                </a:cubicBezTo>
                <a:cubicBezTo>
                  <a:pt x="17898" y="0"/>
                  <a:pt x="14847" y="3208"/>
                  <a:pt x="14847" y="6417"/>
                </a:cubicBezTo>
                <a:cubicBezTo>
                  <a:pt x="14847" y="50267"/>
                  <a:pt x="14847" y="50267"/>
                  <a:pt x="14847" y="50267"/>
                </a:cubicBezTo>
                <a:cubicBezTo>
                  <a:pt x="5898" y="53475"/>
                  <a:pt x="0" y="62887"/>
                  <a:pt x="0" y="72513"/>
                </a:cubicBezTo>
                <a:cubicBezTo>
                  <a:pt x="0" y="81925"/>
                  <a:pt x="5898" y="91336"/>
                  <a:pt x="14847" y="94545"/>
                </a:cubicBezTo>
                <a:cubicBezTo>
                  <a:pt x="14847" y="113368"/>
                  <a:pt x="14847" y="113368"/>
                  <a:pt x="14847" y="113368"/>
                </a:cubicBezTo>
                <a:cubicBezTo>
                  <a:pt x="14847" y="116577"/>
                  <a:pt x="17898" y="119786"/>
                  <a:pt x="17898" y="119786"/>
                </a:cubicBezTo>
                <a:cubicBezTo>
                  <a:pt x="20949" y="119786"/>
                  <a:pt x="24000" y="116577"/>
                  <a:pt x="24000" y="113368"/>
                </a:cubicBezTo>
                <a:cubicBezTo>
                  <a:pt x="24000" y="94545"/>
                  <a:pt x="24000" y="94545"/>
                  <a:pt x="24000" y="94545"/>
                </a:cubicBezTo>
                <a:cubicBezTo>
                  <a:pt x="32949" y="91336"/>
                  <a:pt x="38847" y="81925"/>
                  <a:pt x="38847" y="72513"/>
                </a:cubicBezTo>
                <a:cubicBezTo>
                  <a:pt x="38847" y="62887"/>
                  <a:pt x="32949" y="53475"/>
                  <a:pt x="24000" y="50267"/>
                </a:cubicBezTo>
                <a:close/>
                <a:moveTo>
                  <a:pt x="17898" y="84919"/>
                </a:moveTo>
                <a:lnTo>
                  <a:pt x="17898" y="84919"/>
                </a:lnTo>
                <a:cubicBezTo>
                  <a:pt x="12000" y="84919"/>
                  <a:pt x="5898" y="78716"/>
                  <a:pt x="5898" y="72513"/>
                </a:cubicBezTo>
                <a:cubicBezTo>
                  <a:pt x="5898" y="66096"/>
                  <a:pt x="12000" y="59893"/>
                  <a:pt x="17898" y="59893"/>
                </a:cubicBezTo>
                <a:cubicBezTo>
                  <a:pt x="26847" y="59893"/>
                  <a:pt x="29898" y="66096"/>
                  <a:pt x="29898" y="72513"/>
                </a:cubicBezTo>
                <a:cubicBezTo>
                  <a:pt x="29898" y="78716"/>
                  <a:pt x="26847" y="84919"/>
                  <a:pt x="17898" y="84919"/>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88" name="Google Shape;588;p49"/>
          <p:cNvSpPr/>
          <p:nvPr/>
        </p:nvSpPr>
        <p:spPr>
          <a:xfrm>
            <a:off x="3105507" y="3087747"/>
            <a:ext cx="283967" cy="225821"/>
          </a:xfrm>
          <a:custGeom>
            <a:rect b="b" l="l" r="r" t="t"/>
            <a:pathLst>
              <a:path extrusionOk="0" h="120000" w="120000">
                <a:moveTo>
                  <a:pt x="101898" y="60000"/>
                </a:moveTo>
                <a:lnTo>
                  <a:pt x="101898" y="60000"/>
                </a:lnTo>
                <a:cubicBezTo>
                  <a:pt x="119796" y="37627"/>
                  <a:pt x="119796" y="37627"/>
                  <a:pt x="119796" y="37627"/>
                </a:cubicBezTo>
                <a:cubicBezTo>
                  <a:pt x="119796" y="37627"/>
                  <a:pt x="119796" y="33813"/>
                  <a:pt x="119796" y="30000"/>
                </a:cubicBezTo>
                <a:cubicBezTo>
                  <a:pt x="116745" y="30000"/>
                  <a:pt x="113898" y="30000"/>
                  <a:pt x="113898" y="33813"/>
                </a:cubicBezTo>
                <a:cubicBezTo>
                  <a:pt x="95796" y="52372"/>
                  <a:pt x="95796" y="52372"/>
                  <a:pt x="95796" y="52372"/>
                </a:cubicBezTo>
                <a:cubicBezTo>
                  <a:pt x="80949" y="33813"/>
                  <a:pt x="80949" y="33813"/>
                  <a:pt x="80949" y="33813"/>
                </a:cubicBezTo>
                <a:cubicBezTo>
                  <a:pt x="77898" y="30000"/>
                  <a:pt x="75050" y="30000"/>
                  <a:pt x="75050" y="30000"/>
                </a:cubicBezTo>
                <a:cubicBezTo>
                  <a:pt x="72000" y="33813"/>
                  <a:pt x="72000" y="37627"/>
                  <a:pt x="75050" y="37627"/>
                </a:cubicBezTo>
                <a:cubicBezTo>
                  <a:pt x="89898" y="60000"/>
                  <a:pt x="89898" y="60000"/>
                  <a:pt x="89898" y="60000"/>
                </a:cubicBezTo>
                <a:cubicBezTo>
                  <a:pt x="75050" y="82372"/>
                  <a:pt x="75050" y="82372"/>
                  <a:pt x="75050" y="82372"/>
                </a:cubicBezTo>
                <a:cubicBezTo>
                  <a:pt x="72000" y="82372"/>
                  <a:pt x="72000" y="86186"/>
                  <a:pt x="75050" y="89745"/>
                </a:cubicBezTo>
                <a:cubicBezTo>
                  <a:pt x="75050" y="89745"/>
                  <a:pt x="77898" y="89745"/>
                  <a:pt x="80949" y="86186"/>
                </a:cubicBezTo>
                <a:cubicBezTo>
                  <a:pt x="95796" y="67372"/>
                  <a:pt x="95796" y="67372"/>
                  <a:pt x="95796" y="67372"/>
                </a:cubicBezTo>
                <a:cubicBezTo>
                  <a:pt x="113898" y="86186"/>
                  <a:pt x="113898" y="86186"/>
                  <a:pt x="113898" y="86186"/>
                </a:cubicBezTo>
                <a:cubicBezTo>
                  <a:pt x="113898" y="89745"/>
                  <a:pt x="116745" y="89745"/>
                  <a:pt x="119796" y="89745"/>
                </a:cubicBezTo>
                <a:cubicBezTo>
                  <a:pt x="119796" y="86186"/>
                  <a:pt x="119796" y="82372"/>
                  <a:pt x="119796" y="82372"/>
                </a:cubicBezTo>
                <a:lnTo>
                  <a:pt x="101898" y="60000"/>
                </a:lnTo>
                <a:close/>
                <a:moveTo>
                  <a:pt x="56949" y="0"/>
                </a:moveTo>
                <a:lnTo>
                  <a:pt x="56949" y="0"/>
                </a:lnTo>
                <a:cubicBezTo>
                  <a:pt x="20949" y="30000"/>
                  <a:pt x="20949" y="30000"/>
                  <a:pt x="20949" y="30000"/>
                </a:cubicBezTo>
                <a:cubicBezTo>
                  <a:pt x="8949" y="30000"/>
                  <a:pt x="8949" y="30000"/>
                  <a:pt x="8949" y="30000"/>
                </a:cubicBezTo>
                <a:cubicBezTo>
                  <a:pt x="6101" y="30000"/>
                  <a:pt x="0" y="33813"/>
                  <a:pt x="0" y="41186"/>
                </a:cubicBezTo>
                <a:cubicBezTo>
                  <a:pt x="0" y="78559"/>
                  <a:pt x="0" y="78559"/>
                  <a:pt x="0" y="78559"/>
                </a:cubicBezTo>
                <a:cubicBezTo>
                  <a:pt x="0" y="86186"/>
                  <a:pt x="6101" y="89745"/>
                  <a:pt x="8949" y="89745"/>
                </a:cubicBezTo>
                <a:cubicBezTo>
                  <a:pt x="20949" y="89745"/>
                  <a:pt x="20949" y="89745"/>
                  <a:pt x="20949" y="89745"/>
                </a:cubicBezTo>
                <a:cubicBezTo>
                  <a:pt x="56949" y="119745"/>
                  <a:pt x="56949" y="119745"/>
                  <a:pt x="56949" y="119745"/>
                </a:cubicBezTo>
                <a:cubicBezTo>
                  <a:pt x="60000" y="119745"/>
                  <a:pt x="65898" y="116186"/>
                  <a:pt x="65898" y="108559"/>
                </a:cubicBezTo>
                <a:cubicBezTo>
                  <a:pt x="65898" y="11186"/>
                  <a:pt x="65898" y="11186"/>
                  <a:pt x="65898" y="11186"/>
                </a:cubicBezTo>
                <a:cubicBezTo>
                  <a:pt x="65898" y="3813"/>
                  <a:pt x="60000" y="0"/>
                  <a:pt x="56949" y="0"/>
                </a:cubicBezTo>
                <a:close/>
                <a:moveTo>
                  <a:pt x="20949" y="75000"/>
                </a:moveTo>
                <a:lnTo>
                  <a:pt x="20949" y="75000"/>
                </a:lnTo>
                <a:cubicBezTo>
                  <a:pt x="20949" y="78559"/>
                  <a:pt x="18101" y="78559"/>
                  <a:pt x="18101" y="78559"/>
                </a:cubicBezTo>
                <a:cubicBezTo>
                  <a:pt x="12000" y="78559"/>
                  <a:pt x="12000" y="78559"/>
                  <a:pt x="12000" y="78559"/>
                </a:cubicBezTo>
                <a:cubicBezTo>
                  <a:pt x="12000" y="78559"/>
                  <a:pt x="8949" y="78559"/>
                  <a:pt x="8949" y="75000"/>
                </a:cubicBezTo>
                <a:cubicBezTo>
                  <a:pt x="8949" y="45000"/>
                  <a:pt x="8949" y="45000"/>
                  <a:pt x="8949" y="45000"/>
                </a:cubicBezTo>
                <a:cubicBezTo>
                  <a:pt x="8949" y="41186"/>
                  <a:pt x="12000" y="41186"/>
                  <a:pt x="12000" y="41186"/>
                </a:cubicBezTo>
                <a:cubicBezTo>
                  <a:pt x="18101" y="41186"/>
                  <a:pt x="18101" y="41186"/>
                  <a:pt x="18101" y="41186"/>
                </a:cubicBezTo>
                <a:cubicBezTo>
                  <a:pt x="18101" y="41186"/>
                  <a:pt x="20949" y="41186"/>
                  <a:pt x="20949" y="45000"/>
                </a:cubicBezTo>
                <a:lnTo>
                  <a:pt x="20949" y="75000"/>
                </a:lnTo>
                <a:close/>
                <a:moveTo>
                  <a:pt x="56949" y="108559"/>
                </a:moveTo>
                <a:lnTo>
                  <a:pt x="56949" y="108559"/>
                </a:lnTo>
                <a:cubicBezTo>
                  <a:pt x="30101" y="86186"/>
                  <a:pt x="30101" y="86186"/>
                  <a:pt x="30101" y="86186"/>
                </a:cubicBezTo>
                <a:cubicBezTo>
                  <a:pt x="30101" y="30000"/>
                  <a:pt x="30101" y="30000"/>
                  <a:pt x="30101" y="30000"/>
                </a:cubicBezTo>
                <a:cubicBezTo>
                  <a:pt x="56949" y="11186"/>
                  <a:pt x="56949" y="11186"/>
                  <a:pt x="56949" y="11186"/>
                </a:cubicBezTo>
                <a:lnTo>
                  <a:pt x="56949" y="108559"/>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89" name="Google Shape;589;p49"/>
          <p:cNvSpPr/>
          <p:nvPr/>
        </p:nvSpPr>
        <p:spPr>
          <a:xfrm>
            <a:off x="2613418" y="3066576"/>
            <a:ext cx="289257" cy="268161"/>
          </a:xfrm>
          <a:custGeom>
            <a:rect b="b" l="l" r="r" t="t"/>
            <a:pathLst>
              <a:path extrusionOk="0" h="120000" w="120000">
                <a:moveTo>
                  <a:pt x="73112" y="0"/>
                </a:moveTo>
                <a:lnTo>
                  <a:pt x="73112" y="0"/>
                </a:lnTo>
                <a:cubicBezTo>
                  <a:pt x="73112" y="9411"/>
                  <a:pt x="73112" y="9411"/>
                  <a:pt x="73112" y="9411"/>
                </a:cubicBezTo>
                <a:cubicBezTo>
                  <a:pt x="96556" y="15828"/>
                  <a:pt x="111059" y="34652"/>
                  <a:pt x="111059" y="59893"/>
                </a:cubicBezTo>
                <a:cubicBezTo>
                  <a:pt x="111059" y="84919"/>
                  <a:pt x="96556" y="103957"/>
                  <a:pt x="73112" y="110160"/>
                </a:cubicBezTo>
                <a:cubicBezTo>
                  <a:pt x="73112" y="119786"/>
                  <a:pt x="73112" y="119786"/>
                  <a:pt x="73112" y="119786"/>
                </a:cubicBezTo>
                <a:cubicBezTo>
                  <a:pt x="99337" y="113368"/>
                  <a:pt x="119801" y="91336"/>
                  <a:pt x="119801" y="59893"/>
                </a:cubicBezTo>
                <a:cubicBezTo>
                  <a:pt x="119801" y="28449"/>
                  <a:pt x="99337" y="6417"/>
                  <a:pt x="73112" y="0"/>
                </a:cubicBezTo>
                <a:close/>
                <a:moveTo>
                  <a:pt x="96556" y="59893"/>
                </a:moveTo>
                <a:lnTo>
                  <a:pt x="96556" y="59893"/>
                </a:lnTo>
                <a:cubicBezTo>
                  <a:pt x="96556" y="44064"/>
                  <a:pt x="87615" y="31443"/>
                  <a:pt x="73112" y="31443"/>
                </a:cubicBezTo>
                <a:cubicBezTo>
                  <a:pt x="73112" y="37860"/>
                  <a:pt x="73112" y="37860"/>
                  <a:pt x="73112" y="37860"/>
                </a:cubicBezTo>
                <a:cubicBezTo>
                  <a:pt x="81854" y="41069"/>
                  <a:pt x="87615" y="50267"/>
                  <a:pt x="87615" y="59893"/>
                </a:cubicBezTo>
                <a:cubicBezTo>
                  <a:pt x="87615" y="69304"/>
                  <a:pt x="81854" y="78716"/>
                  <a:pt x="73112" y="81925"/>
                </a:cubicBezTo>
                <a:cubicBezTo>
                  <a:pt x="73112" y="88128"/>
                  <a:pt x="73112" y="88128"/>
                  <a:pt x="73112" y="88128"/>
                </a:cubicBezTo>
                <a:cubicBezTo>
                  <a:pt x="87615" y="88128"/>
                  <a:pt x="96556" y="75508"/>
                  <a:pt x="96556" y="59893"/>
                </a:cubicBezTo>
                <a:close/>
                <a:moveTo>
                  <a:pt x="52649" y="9411"/>
                </a:moveTo>
                <a:lnTo>
                  <a:pt x="52649" y="9411"/>
                </a:lnTo>
                <a:cubicBezTo>
                  <a:pt x="17483" y="34652"/>
                  <a:pt x="17483" y="34652"/>
                  <a:pt x="17483" y="34652"/>
                </a:cubicBezTo>
                <a:cubicBezTo>
                  <a:pt x="5761" y="34652"/>
                  <a:pt x="5761" y="34652"/>
                  <a:pt x="5761" y="34652"/>
                </a:cubicBezTo>
                <a:cubicBezTo>
                  <a:pt x="2980" y="34652"/>
                  <a:pt x="0" y="37860"/>
                  <a:pt x="0" y="44064"/>
                </a:cubicBezTo>
                <a:cubicBezTo>
                  <a:pt x="0" y="75508"/>
                  <a:pt x="0" y="75508"/>
                  <a:pt x="0" y="75508"/>
                </a:cubicBezTo>
                <a:cubicBezTo>
                  <a:pt x="0" y="81925"/>
                  <a:pt x="2980" y="84919"/>
                  <a:pt x="5761" y="84919"/>
                </a:cubicBezTo>
                <a:cubicBezTo>
                  <a:pt x="17483" y="84919"/>
                  <a:pt x="17483" y="84919"/>
                  <a:pt x="17483" y="84919"/>
                </a:cubicBezTo>
                <a:cubicBezTo>
                  <a:pt x="52649" y="110160"/>
                  <a:pt x="52649" y="110160"/>
                  <a:pt x="52649" y="110160"/>
                </a:cubicBezTo>
                <a:cubicBezTo>
                  <a:pt x="58410" y="110160"/>
                  <a:pt x="61390" y="107165"/>
                  <a:pt x="61390" y="100748"/>
                </a:cubicBezTo>
                <a:cubicBezTo>
                  <a:pt x="61390" y="18823"/>
                  <a:pt x="61390" y="18823"/>
                  <a:pt x="61390" y="18823"/>
                </a:cubicBezTo>
                <a:cubicBezTo>
                  <a:pt x="61390" y="12620"/>
                  <a:pt x="58410" y="9411"/>
                  <a:pt x="52649" y="9411"/>
                </a:cubicBezTo>
                <a:close/>
                <a:moveTo>
                  <a:pt x="17483" y="72513"/>
                </a:moveTo>
                <a:lnTo>
                  <a:pt x="17483" y="72513"/>
                </a:lnTo>
                <a:cubicBezTo>
                  <a:pt x="17483" y="75508"/>
                  <a:pt x="17483" y="75508"/>
                  <a:pt x="14503" y="75508"/>
                </a:cubicBezTo>
                <a:cubicBezTo>
                  <a:pt x="11721" y="75508"/>
                  <a:pt x="11721" y="75508"/>
                  <a:pt x="11721" y="75508"/>
                </a:cubicBezTo>
                <a:cubicBezTo>
                  <a:pt x="8741" y="75508"/>
                  <a:pt x="5761" y="75508"/>
                  <a:pt x="5761" y="72513"/>
                </a:cubicBezTo>
                <a:cubicBezTo>
                  <a:pt x="5761" y="47272"/>
                  <a:pt x="5761" y="47272"/>
                  <a:pt x="5761" y="47272"/>
                </a:cubicBezTo>
                <a:cubicBezTo>
                  <a:pt x="5761" y="44064"/>
                  <a:pt x="8741" y="44064"/>
                  <a:pt x="11721" y="44064"/>
                </a:cubicBezTo>
                <a:cubicBezTo>
                  <a:pt x="14503" y="44064"/>
                  <a:pt x="14503" y="44064"/>
                  <a:pt x="14503" y="44064"/>
                </a:cubicBezTo>
                <a:cubicBezTo>
                  <a:pt x="17483" y="44064"/>
                  <a:pt x="17483" y="44064"/>
                  <a:pt x="17483" y="47272"/>
                </a:cubicBezTo>
                <a:lnTo>
                  <a:pt x="17483" y="72513"/>
                </a:lnTo>
                <a:close/>
                <a:moveTo>
                  <a:pt x="52649" y="100748"/>
                </a:moveTo>
                <a:lnTo>
                  <a:pt x="52649" y="100748"/>
                </a:lnTo>
                <a:cubicBezTo>
                  <a:pt x="26225" y="81925"/>
                  <a:pt x="26225" y="81925"/>
                  <a:pt x="26225" y="81925"/>
                </a:cubicBezTo>
                <a:cubicBezTo>
                  <a:pt x="26225" y="75508"/>
                  <a:pt x="26225" y="41069"/>
                  <a:pt x="26225" y="34652"/>
                </a:cubicBezTo>
                <a:cubicBezTo>
                  <a:pt x="52649" y="18823"/>
                  <a:pt x="52649" y="18823"/>
                  <a:pt x="52649" y="18823"/>
                </a:cubicBezTo>
                <a:cubicBezTo>
                  <a:pt x="52649" y="22032"/>
                  <a:pt x="52649" y="97540"/>
                  <a:pt x="52649" y="100748"/>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90" name="Google Shape;590;p49"/>
          <p:cNvSpPr/>
          <p:nvPr/>
        </p:nvSpPr>
        <p:spPr>
          <a:xfrm>
            <a:off x="2144258" y="3087747"/>
            <a:ext cx="241635" cy="225821"/>
          </a:xfrm>
          <a:custGeom>
            <a:rect b="b" l="l" r="r" t="t"/>
            <a:pathLst>
              <a:path extrusionOk="0" h="120000" w="120000">
                <a:moveTo>
                  <a:pt x="66932" y="0"/>
                </a:moveTo>
                <a:lnTo>
                  <a:pt x="66932" y="0"/>
                </a:lnTo>
                <a:cubicBezTo>
                  <a:pt x="24621" y="30000"/>
                  <a:pt x="24621" y="30000"/>
                  <a:pt x="24621" y="30000"/>
                </a:cubicBezTo>
                <a:cubicBezTo>
                  <a:pt x="10517" y="30000"/>
                  <a:pt x="10517" y="30000"/>
                  <a:pt x="10517" y="30000"/>
                </a:cubicBezTo>
                <a:cubicBezTo>
                  <a:pt x="7171" y="30000"/>
                  <a:pt x="0" y="33813"/>
                  <a:pt x="0" y="41186"/>
                </a:cubicBezTo>
                <a:cubicBezTo>
                  <a:pt x="0" y="78559"/>
                  <a:pt x="0" y="78559"/>
                  <a:pt x="0" y="78559"/>
                </a:cubicBezTo>
                <a:cubicBezTo>
                  <a:pt x="0" y="86186"/>
                  <a:pt x="7171" y="89745"/>
                  <a:pt x="10517" y="89745"/>
                </a:cubicBezTo>
                <a:cubicBezTo>
                  <a:pt x="24621" y="89745"/>
                  <a:pt x="24621" y="89745"/>
                  <a:pt x="24621" y="89745"/>
                </a:cubicBezTo>
                <a:cubicBezTo>
                  <a:pt x="66932" y="119745"/>
                  <a:pt x="66932" y="119745"/>
                  <a:pt x="66932" y="119745"/>
                </a:cubicBezTo>
                <a:cubicBezTo>
                  <a:pt x="70517" y="119745"/>
                  <a:pt x="77450" y="116186"/>
                  <a:pt x="77450" y="108559"/>
                </a:cubicBezTo>
                <a:cubicBezTo>
                  <a:pt x="77450" y="11186"/>
                  <a:pt x="77450" y="11186"/>
                  <a:pt x="77450" y="11186"/>
                </a:cubicBezTo>
                <a:cubicBezTo>
                  <a:pt x="77450" y="3813"/>
                  <a:pt x="70517" y="0"/>
                  <a:pt x="66932" y="0"/>
                </a:cubicBezTo>
                <a:close/>
                <a:moveTo>
                  <a:pt x="24621" y="75000"/>
                </a:moveTo>
                <a:lnTo>
                  <a:pt x="24621" y="75000"/>
                </a:lnTo>
                <a:cubicBezTo>
                  <a:pt x="24621" y="78559"/>
                  <a:pt x="21274" y="78559"/>
                  <a:pt x="21274" y="78559"/>
                </a:cubicBezTo>
                <a:cubicBezTo>
                  <a:pt x="14103" y="78559"/>
                  <a:pt x="14103" y="78559"/>
                  <a:pt x="14103" y="78559"/>
                </a:cubicBezTo>
                <a:cubicBezTo>
                  <a:pt x="14103" y="78559"/>
                  <a:pt x="10517" y="78559"/>
                  <a:pt x="10517" y="75000"/>
                </a:cubicBezTo>
                <a:cubicBezTo>
                  <a:pt x="10517" y="45000"/>
                  <a:pt x="10517" y="45000"/>
                  <a:pt x="10517" y="45000"/>
                </a:cubicBezTo>
                <a:cubicBezTo>
                  <a:pt x="10517" y="41186"/>
                  <a:pt x="14103" y="41186"/>
                  <a:pt x="14103" y="41186"/>
                </a:cubicBezTo>
                <a:cubicBezTo>
                  <a:pt x="21274" y="41186"/>
                  <a:pt x="21274" y="41186"/>
                  <a:pt x="21274" y="41186"/>
                </a:cubicBezTo>
                <a:cubicBezTo>
                  <a:pt x="21274" y="41186"/>
                  <a:pt x="24621" y="41186"/>
                  <a:pt x="24621" y="45000"/>
                </a:cubicBezTo>
                <a:lnTo>
                  <a:pt x="24621" y="75000"/>
                </a:lnTo>
                <a:close/>
                <a:moveTo>
                  <a:pt x="66932" y="108559"/>
                </a:moveTo>
                <a:lnTo>
                  <a:pt x="66932" y="108559"/>
                </a:lnTo>
                <a:cubicBezTo>
                  <a:pt x="35378" y="86186"/>
                  <a:pt x="35378" y="86186"/>
                  <a:pt x="35378" y="86186"/>
                </a:cubicBezTo>
                <a:cubicBezTo>
                  <a:pt x="35378" y="78559"/>
                  <a:pt x="35378" y="37627"/>
                  <a:pt x="35378" y="30000"/>
                </a:cubicBezTo>
                <a:cubicBezTo>
                  <a:pt x="66932" y="11186"/>
                  <a:pt x="66932" y="11186"/>
                  <a:pt x="66932" y="11186"/>
                </a:cubicBezTo>
                <a:cubicBezTo>
                  <a:pt x="66932" y="15000"/>
                  <a:pt x="66932" y="104745"/>
                  <a:pt x="66932" y="108559"/>
                </a:cubicBezTo>
                <a:close/>
                <a:moveTo>
                  <a:pt x="91553" y="26186"/>
                </a:moveTo>
                <a:lnTo>
                  <a:pt x="91553" y="26186"/>
                </a:lnTo>
                <a:cubicBezTo>
                  <a:pt x="91553" y="33813"/>
                  <a:pt x="91553" y="33813"/>
                  <a:pt x="91553" y="33813"/>
                </a:cubicBezTo>
                <a:cubicBezTo>
                  <a:pt x="102071" y="37627"/>
                  <a:pt x="109243" y="48559"/>
                  <a:pt x="109243" y="60000"/>
                </a:cubicBezTo>
                <a:cubicBezTo>
                  <a:pt x="109243" y="71186"/>
                  <a:pt x="102071" y="82372"/>
                  <a:pt x="91553" y="86186"/>
                </a:cubicBezTo>
                <a:cubicBezTo>
                  <a:pt x="91553" y="93559"/>
                  <a:pt x="91553" y="93559"/>
                  <a:pt x="91553" y="93559"/>
                </a:cubicBezTo>
                <a:cubicBezTo>
                  <a:pt x="105657" y="93559"/>
                  <a:pt x="119760" y="78559"/>
                  <a:pt x="119760" y="60000"/>
                </a:cubicBezTo>
                <a:cubicBezTo>
                  <a:pt x="119760" y="41186"/>
                  <a:pt x="105657" y="26186"/>
                  <a:pt x="91553" y="26186"/>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91" name="Google Shape;591;p49"/>
          <p:cNvSpPr/>
          <p:nvPr/>
        </p:nvSpPr>
        <p:spPr>
          <a:xfrm>
            <a:off x="1692735" y="3087747"/>
            <a:ext cx="156975" cy="225821"/>
          </a:xfrm>
          <a:custGeom>
            <a:rect b="b" l="l" r="r" t="t"/>
            <a:pathLst>
              <a:path extrusionOk="0" h="120000" w="120000">
                <a:moveTo>
                  <a:pt x="103384" y="0"/>
                </a:moveTo>
                <a:lnTo>
                  <a:pt x="103384" y="0"/>
                </a:lnTo>
                <a:cubicBezTo>
                  <a:pt x="38030" y="30000"/>
                  <a:pt x="38030" y="30000"/>
                  <a:pt x="38030" y="30000"/>
                </a:cubicBezTo>
                <a:cubicBezTo>
                  <a:pt x="16246" y="30000"/>
                  <a:pt x="16246" y="30000"/>
                  <a:pt x="16246" y="30000"/>
                </a:cubicBezTo>
                <a:cubicBezTo>
                  <a:pt x="11076" y="30000"/>
                  <a:pt x="0" y="33813"/>
                  <a:pt x="0" y="41186"/>
                </a:cubicBezTo>
                <a:cubicBezTo>
                  <a:pt x="0" y="78559"/>
                  <a:pt x="0" y="78559"/>
                  <a:pt x="0" y="78559"/>
                </a:cubicBezTo>
                <a:cubicBezTo>
                  <a:pt x="0" y="86186"/>
                  <a:pt x="11076" y="89745"/>
                  <a:pt x="16246" y="89745"/>
                </a:cubicBezTo>
                <a:cubicBezTo>
                  <a:pt x="38030" y="89745"/>
                  <a:pt x="38030" y="89745"/>
                  <a:pt x="38030" y="89745"/>
                </a:cubicBezTo>
                <a:cubicBezTo>
                  <a:pt x="103384" y="119745"/>
                  <a:pt x="103384" y="119745"/>
                  <a:pt x="103384" y="119745"/>
                </a:cubicBezTo>
                <a:cubicBezTo>
                  <a:pt x="108553" y="119745"/>
                  <a:pt x="119630" y="116186"/>
                  <a:pt x="119630" y="108559"/>
                </a:cubicBezTo>
                <a:cubicBezTo>
                  <a:pt x="119630" y="11186"/>
                  <a:pt x="119630" y="11186"/>
                  <a:pt x="119630" y="11186"/>
                </a:cubicBezTo>
                <a:cubicBezTo>
                  <a:pt x="119630" y="3813"/>
                  <a:pt x="108553" y="0"/>
                  <a:pt x="103384" y="0"/>
                </a:cubicBezTo>
                <a:close/>
                <a:moveTo>
                  <a:pt x="38030" y="75000"/>
                </a:moveTo>
                <a:lnTo>
                  <a:pt x="38030" y="75000"/>
                </a:lnTo>
                <a:cubicBezTo>
                  <a:pt x="38030" y="78559"/>
                  <a:pt x="32492" y="78559"/>
                  <a:pt x="32492" y="78559"/>
                </a:cubicBezTo>
                <a:cubicBezTo>
                  <a:pt x="21784" y="78559"/>
                  <a:pt x="21784" y="78559"/>
                  <a:pt x="21784" y="78559"/>
                </a:cubicBezTo>
                <a:cubicBezTo>
                  <a:pt x="21784" y="78559"/>
                  <a:pt x="16246" y="78559"/>
                  <a:pt x="16246" y="75000"/>
                </a:cubicBezTo>
                <a:cubicBezTo>
                  <a:pt x="16246" y="45000"/>
                  <a:pt x="16246" y="45000"/>
                  <a:pt x="16246" y="45000"/>
                </a:cubicBezTo>
                <a:cubicBezTo>
                  <a:pt x="16246" y="41186"/>
                  <a:pt x="21784" y="41186"/>
                  <a:pt x="21784" y="41186"/>
                </a:cubicBezTo>
                <a:cubicBezTo>
                  <a:pt x="32492" y="41186"/>
                  <a:pt x="32492" y="41186"/>
                  <a:pt x="32492" y="41186"/>
                </a:cubicBezTo>
                <a:cubicBezTo>
                  <a:pt x="32492" y="41186"/>
                  <a:pt x="38030" y="41186"/>
                  <a:pt x="38030" y="45000"/>
                </a:cubicBezTo>
                <a:lnTo>
                  <a:pt x="38030" y="75000"/>
                </a:lnTo>
                <a:close/>
                <a:moveTo>
                  <a:pt x="103384" y="108559"/>
                </a:moveTo>
                <a:lnTo>
                  <a:pt x="103384" y="108559"/>
                </a:lnTo>
                <a:cubicBezTo>
                  <a:pt x="54276" y="86186"/>
                  <a:pt x="54276" y="86186"/>
                  <a:pt x="54276" y="86186"/>
                </a:cubicBezTo>
                <a:cubicBezTo>
                  <a:pt x="54276" y="78559"/>
                  <a:pt x="54276" y="37627"/>
                  <a:pt x="54276" y="30000"/>
                </a:cubicBezTo>
                <a:cubicBezTo>
                  <a:pt x="103384" y="11186"/>
                  <a:pt x="103384" y="11186"/>
                  <a:pt x="103384" y="11186"/>
                </a:cubicBezTo>
                <a:cubicBezTo>
                  <a:pt x="103384" y="15000"/>
                  <a:pt x="103384" y="104745"/>
                  <a:pt x="103384" y="108559"/>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92" name="Google Shape;592;p49"/>
          <p:cNvSpPr/>
          <p:nvPr/>
        </p:nvSpPr>
        <p:spPr>
          <a:xfrm>
            <a:off x="1175952" y="3050698"/>
            <a:ext cx="227526" cy="296389"/>
          </a:xfrm>
          <a:custGeom>
            <a:rect b="b" l="l" r="r" t="t"/>
            <a:pathLst>
              <a:path extrusionOk="0" h="120000" w="120000">
                <a:moveTo>
                  <a:pt x="93559" y="85492"/>
                </a:moveTo>
                <a:lnTo>
                  <a:pt x="93559" y="85492"/>
                </a:lnTo>
                <a:cubicBezTo>
                  <a:pt x="93559" y="71340"/>
                  <a:pt x="78559" y="59903"/>
                  <a:pt x="60000" y="59903"/>
                </a:cubicBezTo>
                <a:cubicBezTo>
                  <a:pt x="41186" y="59903"/>
                  <a:pt x="26440" y="71340"/>
                  <a:pt x="26440" y="85492"/>
                </a:cubicBezTo>
                <a:cubicBezTo>
                  <a:pt x="26440" y="99838"/>
                  <a:pt x="41186" y="114184"/>
                  <a:pt x="60000" y="114184"/>
                </a:cubicBezTo>
                <a:cubicBezTo>
                  <a:pt x="78559" y="114184"/>
                  <a:pt x="93559" y="99838"/>
                  <a:pt x="93559" y="85492"/>
                </a:cubicBezTo>
                <a:close/>
                <a:moveTo>
                  <a:pt x="60000" y="105460"/>
                </a:moveTo>
                <a:lnTo>
                  <a:pt x="60000" y="105460"/>
                </a:lnTo>
                <a:cubicBezTo>
                  <a:pt x="45000" y="105460"/>
                  <a:pt x="33813" y="96930"/>
                  <a:pt x="33813" y="85492"/>
                </a:cubicBezTo>
                <a:cubicBezTo>
                  <a:pt x="33813" y="76962"/>
                  <a:pt x="45000" y="68432"/>
                  <a:pt x="60000" y="68432"/>
                </a:cubicBezTo>
                <a:cubicBezTo>
                  <a:pt x="75000" y="68432"/>
                  <a:pt x="86186" y="76962"/>
                  <a:pt x="86186" y="85492"/>
                </a:cubicBezTo>
                <a:cubicBezTo>
                  <a:pt x="86186" y="96930"/>
                  <a:pt x="75000" y="105460"/>
                  <a:pt x="60000" y="105460"/>
                </a:cubicBezTo>
                <a:close/>
                <a:moveTo>
                  <a:pt x="101186" y="0"/>
                </a:moveTo>
                <a:lnTo>
                  <a:pt x="101186" y="0"/>
                </a:lnTo>
                <a:cubicBezTo>
                  <a:pt x="18813" y="0"/>
                  <a:pt x="18813" y="0"/>
                  <a:pt x="18813" y="0"/>
                </a:cubicBezTo>
                <a:cubicBezTo>
                  <a:pt x="7627" y="0"/>
                  <a:pt x="0" y="5621"/>
                  <a:pt x="0" y="14151"/>
                </a:cubicBezTo>
                <a:cubicBezTo>
                  <a:pt x="0" y="105460"/>
                  <a:pt x="0" y="105460"/>
                  <a:pt x="0" y="105460"/>
                </a:cubicBezTo>
                <a:cubicBezTo>
                  <a:pt x="0" y="114184"/>
                  <a:pt x="7627" y="119806"/>
                  <a:pt x="18813" y="119806"/>
                </a:cubicBezTo>
                <a:cubicBezTo>
                  <a:pt x="101186" y="119806"/>
                  <a:pt x="101186" y="119806"/>
                  <a:pt x="101186" y="119806"/>
                </a:cubicBezTo>
                <a:cubicBezTo>
                  <a:pt x="112372" y="119806"/>
                  <a:pt x="119745" y="114184"/>
                  <a:pt x="119745" y="105460"/>
                </a:cubicBezTo>
                <a:cubicBezTo>
                  <a:pt x="119745" y="14151"/>
                  <a:pt x="119745" y="14151"/>
                  <a:pt x="119745" y="14151"/>
                </a:cubicBezTo>
                <a:cubicBezTo>
                  <a:pt x="119745" y="5621"/>
                  <a:pt x="112372" y="0"/>
                  <a:pt x="101186" y="0"/>
                </a:cubicBezTo>
                <a:close/>
                <a:moveTo>
                  <a:pt x="108559" y="105460"/>
                </a:moveTo>
                <a:lnTo>
                  <a:pt x="108559" y="105460"/>
                </a:lnTo>
                <a:cubicBezTo>
                  <a:pt x="108559" y="108368"/>
                  <a:pt x="105000" y="114184"/>
                  <a:pt x="101186" y="114184"/>
                </a:cubicBezTo>
                <a:cubicBezTo>
                  <a:pt x="60000" y="114184"/>
                  <a:pt x="60000" y="114184"/>
                  <a:pt x="60000" y="114184"/>
                </a:cubicBezTo>
                <a:cubicBezTo>
                  <a:pt x="18813" y="114184"/>
                  <a:pt x="18813" y="114184"/>
                  <a:pt x="18813" y="114184"/>
                </a:cubicBezTo>
                <a:cubicBezTo>
                  <a:pt x="15000" y="114184"/>
                  <a:pt x="11440" y="108368"/>
                  <a:pt x="11440" y="105460"/>
                </a:cubicBezTo>
                <a:cubicBezTo>
                  <a:pt x="11440" y="14151"/>
                  <a:pt x="11440" y="14151"/>
                  <a:pt x="11440" y="14151"/>
                </a:cubicBezTo>
                <a:cubicBezTo>
                  <a:pt x="11440" y="11437"/>
                  <a:pt x="15000" y="5621"/>
                  <a:pt x="18813" y="5621"/>
                </a:cubicBezTo>
                <a:cubicBezTo>
                  <a:pt x="101186" y="5621"/>
                  <a:pt x="101186" y="5621"/>
                  <a:pt x="101186" y="5621"/>
                </a:cubicBezTo>
                <a:cubicBezTo>
                  <a:pt x="105000" y="5621"/>
                  <a:pt x="108559" y="11437"/>
                  <a:pt x="108559" y="14151"/>
                </a:cubicBezTo>
                <a:lnTo>
                  <a:pt x="108559" y="105460"/>
                </a:lnTo>
                <a:close/>
                <a:moveTo>
                  <a:pt x="60000" y="14151"/>
                </a:moveTo>
                <a:lnTo>
                  <a:pt x="60000" y="14151"/>
                </a:lnTo>
                <a:cubicBezTo>
                  <a:pt x="45000" y="14151"/>
                  <a:pt x="33813" y="22681"/>
                  <a:pt x="33813" y="34119"/>
                </a:cubicBezTo>
                <a:cubicBezTo>
                  <a:pt x="33813" y="42843"/>
                  <a:pt x="45000" y="51179"/>
                  <a:pt x="60000" y="51179"/>
                </a:cubicBezTo>
                <a:cubicBezTo>
                  <a:pt x="75000" y="51179"/>
                  <a:pt x="86186" y="42843"/>
                  <a:pt x="86186" y="34119"/>
                </a:cubicBezTo>
                <a:cubicBezTo>
                  <a:pt x="86186" y="22681"/>
                  <a:pt x="75000" y="14151"/>
                  <a:pt x="60000" y="14151"/>
                </a:cubicBezTo>
                <a:close/>
                <a:moveTo>
                  <a:pt x="60000" y="45557"/>
                </a:moveTo>
                <a:lnTo>
                  <a:pt x="60000" y="45557"/>
                </a:lnTo>
                <a:cubicBezTo>
                  <a:pt x="52627" y="45557"/>
                  <a:pt x="45000" y="39935"/>
                  <a:pt x="45000" y="34119"/>
                </a:cubicBezTo>
                <a:cubicBezTo>
                  <a:pt x="45000" y="25589"/>
                  <a:pt x="52627" y="22681"/>
                  <a:pt x="60000" y="22681"/>
                </a:cubicBezTo>
                <a:cubicBezTo>
                  <a:pt x="67627" y="22681"/>
                  <a:pt x="75000" y="25589"/>
                  <a:pt x="75000" y="34119"/>
                </a:cubicBezTo>
                <a:cubicBezTo>
                  <a:pt x="75000" y="39935"/>
                  <a:pt x="67627" y="45557"/>
                  <a:pt x="60000" y="45557"/>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93" name="Google Shape;593;p49"/>
          <p:cNvSpPr/>
          <p:nvPr/>
        </p:nvSpPr>
        <p:spPr>
          <a:xfrm>
            <a:off x="5553607" y="2556716"/>
            <a:ext cx="296312" cy="305210"/>
          </a:xfrm>
          <a:custGeom>
            <a:rect b="b" l="l" r="r" t="t"/>
            <a:pathLst>
              <a:path extrusionOk="0" h="120000" w="120000">
                <a:moveTo>
                  <a:pt x="102746" y="97476"/>
                </a:moveTo>
                <a:lnTo>
                  <a:pt x="102746" y="97476"/>
                </a:lnTo>
                <a:cubicBezTo>
                  <a:pt x="99838" y="97476"/>
                  <a:pt x="96930" y="100315"/>
                  <a:pt x="96930" y="100315"/>
                </a:cubicBezTo>
                <a:cubicBezTo>
                  <a:pt x="96930" y="103154"/>
                  <a:pt x="99838" y="105993"/>
                  <a:pt x="102746" y="105993"/>
                </a:cubicBezTo>
                <a:cubicBezTo>
                  <a:pt x="102746" y="105993"/>
                  <a:pt x="105654" y="103154"/>
                  <a:pt x="105654" y="100315"/>
                </a:cubicBezTo>
                <a:lnTo>
                  <a:pt x="102746" y="97476"/>
                </a:lnTo>
                <a:close/>
                <a:moveTo>
                  <a:pt x="17059" y="22334"/>
                </a:moveTo>
                <a:lnTo>
                  <a:pt x="17059" y="22334"/>
                </a:lnTo>
                <a:cubicBezTo>
                  <a:pt x="19967" y="22334"/>
                  <a:pt x="22875" y="22334"/>
                  <a:pt x="22875" y="19495"/>
                </a:cubicBezTo>
                <a:cubicBezTo>
                  <a:pt x="22875" y="16656"/>
                  <a:pt x="19967" y="16656"/>
                  <a:pt x="17059" y="16656"/>
                </a:cubicBezTo>
                <a:cubicBezTo>
                  <a:pt x="17059" y="16656"/>
                  <a:pt x="14345" y="16656"/>
                  <a:pt x="14345" y="19495"/>
                </a:cubicBezTo>
                <a:cubicBezTo>
                  <a:pt x="14345" y="22334"/>
                  <a:pt x="17059" y="22334"/>
                  <a:pt x="17059" y="22334"/>
                </a:cubicBezTo>
                <a:close/>
                <a:moveTo>
                  <a:pt x="17059" y="97476"/>
                </a:moveTo>
                <a:lnTo>
                  <a:pt x="17059" y="97476"/>
                </a:lnTo>
                <a:lnTo>
                  <a:pt x="14345" y="100315"/>
                </a:lnTo>
                <a:cubicBezTo>
                  <a:pt x="14345" y="103154"/>
                  <a:pt x="17059" y="105993"/>
                  <a:pt x="17059" y="105993"/>
                </a:cubicBezTo>
                <a:cubicBezTo>
                  <a:pt x="19967" y="105993"/>
                  <a:pt x="22875" y="103154"/>
                  <a:pt x="22875" y="100315"/>
                </a:cubicBezTo>
                <a:cubicBezTo>
                  <a:pt x="22875" y="100315"/>
                  <a:pt x="19967" y="97476"/>
                  <a:pt x="17059" y="97476"/>
                </a:cubicBezTo>
                <a:close/>
                <a:moveTo>
                  <a:pt x="59903" y="16656"/>
                </a:moveTo>
                <a:lnTo>
                  <a:pt x="59903" y="16656"/>
                </a:lnTo>
                <a:cubicBezTo>
                  <a:pt x="34313" y="16656"/>
                  <a:pt x="14345" y="36340"/>
                  <a:pt x="14345" y="61324"/>
                </a:cubicBezTo>
                <a:cubicBezTo>
                  <a:pt x="14345" y="86309"/>
                  <a:pt x="34313" y="105993"/>
                  <a:pt x="59903" y="105993"/>
                </a:cubicBezTo>
                <a:cubicBezTo>
                  <a:pt x="85492" y="105993"/>
                  <a:pt x="105654" y="86309"/>
                  <a:pt x="105654" y="61324"/>
                </a:cubicBezTo>
                <a:cubicBezTo>
                  <a:pt x="105654" y="36340"/>
                  <a:pt x="85492" y="16656"/>
                  <a:pt x="59903" y="16656"/>
                </a:cubicBezTo>
                <a:close/>
                <a:moveTo>
                  <a:pt x="59903" y="97476"/>
                </a:moveTo>
                <a:lnTo>
                  <a:pt x="59903" y="97476"/>
                </a:lnTo>
                <a:cubicBezTo>
                  <a:pt x="39935" y="97476"/>
                  <a:pt x="22875" y="80820"/>
                  <a:pt x="22875" y="61324"/>
                </a:cubicBezTo>
                <a:cubicBezTo>
                  <a:pt x="22875" y="38990"/>
                  <a:pt x="39935" y="22334"/>
                  <a:pt x="59903" y="22334"/>
                </a:cubicBezTo>
                <a:cubicBezTo>
                  <a:pt x="79870" y="22334"/>
                  <a:pt x="96930" y="38990"/>
                  <a:pt x="96930" y="61324"/>
                </a:cubicBezTo>
                <a:cubicBezTo>
                  <a:pt x="96930" y="80820"/>
                  <a:pt x="79870" y="97476"/>
                  <a:pt x="59903" y="97476"/>
                </a:cubicBezTo>
                <a:close/>
                <a:moveTo>
                  <a:pt x="59903" y="38990"/>
                </a:moveTo>
                <a:lnTo>
                  <a:pt x="59903" y="38990"/>
                </a:lnTo>
                <a:cubicBezTo>
                  <a:pt x="48465" y="38990"/>
                  <a:pt x="37027" y="47507"/>
                  <a:pt x="37027" y="61324"/>
                </a:cubicBezTo>
                <a:cubicBezTo>
                  <a:pt x="37027" y="72492"/>
                  <a:pt x="48465" y="83659"/>
                  <a:pt x="59903" y="83659"/>
                </a:cubicBezTo>
                <a:cubicBezTo>
                  <a:pt x="71340" y="83659"/>
                  <a:pt x="82778" y="72492"/>
                  <a:pt x="82778" y="61324"/>
                </a:cubicBezTo>
                <a:cubicBezTo>
                  <a:pt x="82778" y="47507"/>
                  <a:pt x="71340" y="38990"/>
                  <a:pt x="59903" y="38990"/>
                </a:cubicBezTo>
                <a:close/>
                <a:moveTo>
                  <a:pt x="59903" y="75331"/>
                </a:moveTo>
                <a:lnTo>
                  <a:pt x="59903" y="75331"/>
                </a:lnTo>
                <a:cubicBezTo>
                  <a:pt x="51373" y="75331"/>
                  <a:pt x="45751" y="69652"/>
                  <a:pt x="45751" y="61324"/>
                </a:cubicBezTo>
                <a:cubicBezTo>
                  <a:pt x="45751" y="52996"/>
                  <a:pt x="51373" y="44479"/>
                  <a:pt x="59903" y="44479"/>
                </a:cubicBezTo>
                <a:cubicBezTo>
                  <a:pt x="68432" y="44479"/>
                  <a:pt x="74248" y="52996"/>
                  <a:pt x="74248" y="61324"/>
                </a:cubicBezTo>
                <a:cubicBezTo>
                  <a:pt x="74248" y="69652"/>
                  <a:pt x="68432" y="75331"/>
                  <a:pt x="59903" y="75331"/>
                </a:cubicBezTo>
                <a:close/>
                <a:moveTo>
                  <a:pt x="105654" y="0"/>
                </a:moveTo>
                <a:lnTo>
                  <a:pt x="105654" y="0"/>
                </a:lnTo>
                <a:cubicBezTo>
                  <a:pt x="14345" y="0"/>
                  <a:pt x="14345" y="0"/>
                  <a:pt x="14345" y="0"/>
                </a:cubicBezTo>
                <a:cubicBezTo>
                  <a:pt x="5621" y="0"/>
                  <a:pt x="0" y="8328"/>
                  <a:pt x="0" y="16656"/>
                </a:cubicBezTo>
                <a:cubicBezTo>
                  <a:pt x="0" y="105993"/>
                  <a:pt x="0" y="105993"/>
                  <a:pt x="0" y="105993"/>
                </a:cubicBezTo>
                <a:cubicBezTo>
                  <a:pt x="0" y="114321"/>
                  <a:pt x="5621" y="119810"/>
                  <a:pt x="14345" y="119810"/>
                </a:cubicBezTo>
                <a:cubicBezTo>
                  <a:pt x="105654" y="119810"/>
                  <a:pt x="105654" y="119810"/>
                  <a:pt x="105654" y="119810"/>
                </a:cubicBezTo>
                <a:cubicBezTo>
                  <a:pt x="114184" y="119810"/>
                  <a:pt x="119806" y="114321"/>
                  <a:pt x="119806" y="105993"/>
                </a:cubicBezTo>
                <a:cubicBezTo>
                  <a:pt x="119806" y="16656"/>
                  <a:pt x="119806" y="16656"/>
                  <a:pt x="119806" y="16656"/>
                </a:cubicBezTo>
                <a:cubicBezTo>
                  <a:pt x="119806" y="8328"/>
                  <a:pt x="114184" y="0"/>
                  <a:pt x="105654" y="0"/>
                </a:cubicBezTo>
                <a:close/>
                <a:moveTo>
                  <a:pt x="114184" y="105993"/>
                </a:moveTo>
                <a:lnTo>
                  <a:pt x="114184" y="105993"/>
                </a:lnTo>
                <a:cubicBezTo>
                  <a:pt x="114184" y="108643"/>
                  <a:pt x="108368" y="111482"/>
                  <a:pt x="105654" y="111482"/>
                </a:cubicBezTo>
                <a:cubicBezTo>
                  <a:pt x="14345" y="111482"/>
                  <a:pt x="14345" y="111482"/>
                  <a:pt x="14345" y="111482"/>
                </a:cubicBezTo>
                <a:cubicBezTo>
                  <a:pt x="11437" y="111482"/>
                  <a:pt x="5621" y="108643"/>
                  <a:pt x="5621" y="105993"/>
                </a:cubicBezTo>
                <a:cubicBezTo>
                  <a:pt x="5621" y="16656"/>
                  <a:pt x="5621" y="16656"/>
                  <a:pt x="5621" y="16656"/>
                </a:cubicBezTo>
                <a:cubicBezTo>
                  <a:pt x="5621" y="11167"/>
                  <a:pt x="11437" y="8328"/>
                  <a:pt x="14345" y="8328"/>
                </a:cubicBezTo>
                <a:cubicBezTo>
                  <a:pt x="105654" y="8328"/>
                  <a:pt x="105654" y="8328"/>
                  <a:pt x="105654" y="8328"/>
                </a:cubicBezTo>
                <a:cubicBezTo>
                  <a:pt x="108368" y="8328"/>
                  <a:pt x="114184" y="11167"/>
                  <a:pt x="114184" y="16656"/>
                </a:cubicBezTo>
                <a:lnTo>
                  <a:pt x="114184" y="105993"/>
                </a:lnTo>
                <a:close/>
                <a:moveTo>
                  <a:pt x="102746" y="16656"/>
                </a:moveTo>
                <a:lnTo>
                  <a:pt x="102746" y="16656"/>
                </a:lnTo>
                <a:cubicBezTo>
                  <a:pt x="99838" y="16656"/>
                  <a:pt x="96930" y="16656"/>
                  <a:pt x="96930" y="19495"/>
                </a:cubicBezTo>
                <a:cubicBezTo>
                  <a:pt x="96930" y="22334"/>
                  <a:pt x="99838" y="22334"/>
                  <a:pt x="102746" y="22334"/>
                </a:cubicBezTo>
                <a:cubicBezTo>
                  <a:pt x="102746" y="22334"/>
                  <a:pt x="105654" y="22334"/>
                  <a:pt x="105654" y="19495"/>
                </a:cubicBezTo>
                <a:cubicBezTo>
                  <a:pt x="105654" y="16656"/>
                  <a:pt x="102746" y="16656"/>
                  <a:pt x="102746" y="16656"/>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94" name="Google Shape;594;p49"/>
          <p:cNvSpPr/>
          <p:nvPr/>
        </p:nvSpPr>
        <p:spPr>
          <a:xfrm>
            <a:off x="5109140" y="2556716"/>
            <a:ext cx="204596" cy="305210"/>
          </a:xfrm>
          <a:custGeom>
            <a:rect b="b" l="l" r="r" t="t"/>
            <a:pathLst>
              <a:path extrusionOk="0" h="120000" w="120000">
                <a:moveTo>
                  <a:pt x="115794" y="27823"/>
                </a:moveTo>
                <a:lnTo>
                  <a:pt x="115794" y="27823"/>
                </a:lnTo>
                <a:cubicBezTo>
                  <a:pt x="107383" y="11167"/>
                  <a:pt x="86635" y="0"/>
                  <a:pt x="61962" y="0"/>
                </a:cubicBezTo>
                <a:cubicBezTo>
                  <a:pt x="33084" y="0"/>
                  <a:pt x="12616" y="11167"/>
                  <a:pt x="8411" y="27823"/>
                </a:cubicBezTo>
                <a:cubicBezTo>
                  <a:pt x="4205" y="27823"/>
                  <a:pt x="0" y="30662"/>
                  <a:pt x="0" y="33501"/>
                </a:cubicBezTo>
                <a:cubicBezTo>
                  <a:pt x="0" y="41829"/>
                  <a:pt x="0" y="41829"/>
                  <a:pt x="0" y="41829"/>
                </a:cubicBezTo>
                <a:cubicBezTo>
                  <a:pt x="0" y="44479"/>
                  <a:pt x="4205" y="50157"/>
                  <a:pt x="12616" y="50157"/>
                </a:cubicBezTo>
                <a:lnTo>
                  <a:pt x="12616" y="50157"/>
                </a:lnTo>
                <a:cubicBezTo>
                  <a:pt x="16542" y="52996"/>
                  <a:pt x="20747" y="58485"/>
                  <a:pt x="29158" y="61324"/>
                </a:cubicBezTo>
                <a:cubicBezTo>
                  <a:pt x="37289" y="111482"/>
                  <a:pt x="37289" y="111482"/>
                  <a:pt x="37289" y="111482"/>
                </a:cubicBezTo>
                <a:cubicBezTo>
                  <a:pt x="37289" y="116971"/>
                  <a:pt x="45700" y="119810"/>
                  <a:pt x="49626" y="119810"/>
                </a:cubicBezTo>
                <a:cubicBezTo>
                  <a:pt x="70373" y="119810"/>
                  <a:pt x="70373" y="119810"/>
                  <a:pt x="70373" y="119810"/>
                </a:cubicBezTo>
                <a:cubicBezTo>
                  <a:pt x="78504" y="119810"/>
                  <a:pt x="82710" y="116971"/>
                  <a:pt x="82710" y="111482"/>
                </a:cubicBezTo>
                <a:cubicBezTo>
                  <a:pt x="95046" y="61324"/>
                  <a:pt x="95046" y="61324"/>
                  <a:pt x="95046" y="61324"/>
                </a:cubicBezTo>
                <a:cubicBezTo>
                  <a:pt x="99252" y="58485"/>
                  <a:pt x="107383" y="52996"/>
                  <a:pt x="111588" y="50157"/>
                </a:cubicBezTo>
                <a:lnTo>
                  <a:pt x="111588" y="50157"/>
                </a:lnTo>
                <a:cubicBezTo>
                  <a:pt x="115794" y="50157"/>
                  <a:pt x="119719" y="44479"/>
                  <a:pt x="119719" y="41829"/>
                </a:cubicBezTo>
                <a:cubicBezTo>
                  <a:pt x="119719" y="33501"/>
                  <a:pt x="119719" y="33501"/>
                  <a:pt x="119719" y="33501"/>
                </a:cubicBezTo>
                <a:cubicBezTo>
                  <a:pt x="119719" y="30662"/>
                  <a:pt x="119719" y="27823"/>
                  <a:pt x="115794" y="27823"/>
                </a:cubicBezTo>
                <a:close/>
                <a:moveTo>
                  <a:pt x="61962" y="8328"/>
                </a:moveTo>
                <a:lnTo>
                  <a:pt x="61962" y="8328"/>
                </a:lnTo>
                <a:cubicBezTo>
                  <a:pt x="78504" y="8328"/>
                  <a:pt x="99252" y="16656"/>
                  <a:pt x="103177" y="27823"/>
                </a:cubicBezTo>
                <a:cubicBezTo>
                  <a:pt x="16542" y="27823"/>
                  <a:pt x="16542" y="27823"/>
                  <a:pt x="16542" y="27823"/>
                </a:cubicBezTo>
                <a:cubicBezTo>
                  <a:pt x="24953" y="16656"/>
                  <a:pt x="41495" y="8328"/>
                  <a:pt x="61962" y="8328"/>
                </a:cubicBezTo>
                <a:close/>
                <a:moveTo>
                  <a:pt x="70373" y="105993"/>
                </a:moveTo>
                <a:lnTo>
                  <a:pt x="70373" y="105993"/>
                </a:lnTo>
                <a:cubicBezTo>
                  <a:pt x="70373" y="108643"/>
                  <a:pt x="70373" y="111482"/>
                  <a:pt x="66168" y="111482"/>
                </a:cubicBezTo>
                <a:cubicBezTo>
                  <a:pt x="53831" y="111482"/>
                  <a:pt x="53831" y="111482"/>
                  <a:pt x="53831" y="111482"/>
                </a:cubicBezTo>
                <a:cubicBezTo>
                  <a:pt x="49626" y="111482"/>
                  <a:pt x="49626" y="108643"/>
                  <a:pt x="49626" y="105993"/>
                </a:cubicBezTo>
                <a:cubicBezTo>
                  <a:pt x="37289" y="64164"/>
                  <a:pt x="37289" y="64164"/>
                  <a:pt x="37289" y="64164"/>
                </a:cubicBezTo>
                <a:cubicBezTo>
                  <a:pt x="45700" y="66813"/>
                  <a:pt x="53831" y="66813"/>
                  <a:pt x="61962" y="66813"/>
                </a:cubicBezTo>
                <a:cubicBezTo>
                  <a:pt x="70373" y="66813"/>
                  <a:pt x="74579" y="66813"/>
                  <a:pt x="82710" y="64164"/>
                </a:cubicBezTo>
                <a:lnTo>
                  <a:pt x="70373" y="105993"/>
                </a:lnTo>
                <a:close/>
                <a:moveTo>
                  <a:pt x="61962" y="61324"/>
                </a:moveTo>
                <a:lnTo>
                  <a:pt x="61962" y="61324"/>
                </a:lnTo>
                <a:cubicBezTo>
                  <a:pt x="45700" y="61324"/>
                  <a:pt x="33084" y="55646"/>
                  <a:pt x="24953" y="50157"/>
                </a:cubicBezTo>
                <a:cubicBezTo>
                  <a:pt x="95046" y="50157"/>
                  <a:pt x="95046" y="50157"/>
                  <a:pt x="95046" y="50157"/>
                </a:cubicBezTo>
                <a:cubicBezTo>
                  <a:pt x="86635" y="55646"/>
                  <a:pt x="74579" y="61324"/>
                  <a:pt x="61962" y="61324"/>
                </a:cubicBezTo>
                <a:close/>
                <a:moveTo>
                  <a:pt x="103177" y="41829"/>
                </a:moveTo>
                <a:lnTo>
                  <a:pt x="103177" y="41829"/>
                </a:lnTo>
                <a:cubicBezTo>
                  <a:pt x="16542" y="41829"/>
                  <a:pt x="16542" y="41829"/>
                  <a:pt x="16542" y="41829"/>
                </a:cubicBezTo>
                <a:cubicBezTo>
                  <a:pt x="12616" y="41829"/>
                  <a:pt x="12616" y="38990"/>
                  <a:pt x="12616" y="38990"/>
                </a:cubicBezTo>
                <a:cubicBezTo>
                  <a:pt x="12616" y="36340"/>
                  <a:pt x="12616" y="33501"/>
                  <a:pt x="16542" y="33501"/>
                </a:cubicBezTo>
                <a:cubicBezTo>
                  <a:pt x="103177" y="33501"/>
                  <a:pt x="103177" y="33501"/>
                  <a:pt x="103177" y="33501"/>
                </a:cubicBezTo>
                <a:cubicBezTo>
                  <a:pt x="107383" y="33501"/>
                  <a:pt x="111588" y="36340"/>
                  <a:pt x="111588" y="38990"/>
                </a:cubicBezTo>
                <a:cubicBezTo>
                  <a:pt x="111588" y="38990"/>
                  <a:pt x="107383" y="41829"/>
                  <a:pt x="103177" y="41829"/>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95" name="Google Shape;595;p49"/>
          <p:cNvSpPr/>
          <p:nvPr/>
        </p:nvSpPr>
        <p:spPr>
          <a:xfrm>
            <a:off x="4571193" y="2556716"/>
            <a:ext cx="305130" cy="305210"/>
          </a:xfrm>
          <a:custGeom>
            <a:rect b="b" l="l" r="r" t="t"/>
            <a:pathLst>
              <a:path extrusionOk="0" h="120000" w="120000">
                <a:moveTo>
                  <a:pt x="111293" y="55646"/>
                </a:moveTo>
                <a:lnTo>
                  <a:pt x="111293" y="55646"/>
                </a:lnTo>
                <a:cubicBezTo>
                  <a:pt x="111293" y="52996"/>
                  <a:pt x="111293" y="52996"/>
                  <a:pt x="111293" y="50157"/>
                </a:cubicBezTo>
                <a:cubicBezTo>
                  <a:pt x="111293" y="22334"/>
                  <a:pt x="89148" y="0"/>
                  <a:pt x="58485" y="0"/>
                </a:cubicBezTo>
                <a:cubicBezTo>
                  <a:pt x="30662" y="0"/>
                  <a:pt x="8328" y="22334"/>
                  <a:pt x="8328" y="50157"/>
                </a:cubicBezTo>
                <a:cubicBezTo>
                  <a:pt x="8328" y="52996"/>
                  <a:pt x="8328" y="52996"/>
                  <a:pt x="8328" y="55646"/>
                </a:cubicBezTo>
                <a:cubicBezTo>
                  <a:pt x="2649" y="58485"/>
                  <a:pt x="0" y="61324"/>
                  <a:pt x="0" y="66813"/>
                </a:cubicBezTo>
                <a:cubicBezTo>
                  <a:pt x="0" y="89148"/>
                  <a:pt x="0" y="89148"/>
                  <a:pt x="0" y="89148"/>
                </a:cubicBezTo>
                <a:cubicBezTo>
                  <a:pt x="0" y="97476"/>
                  <a:pt x="5488" y="105993"/>
                  <a:pt x="13817" y="105993"/>
                </a:cubicBezTo>
                <a:lnTo>
                  <a:pt x="30662" y="105993"/>
                </a:lnTo>
                <a:cubicBezTo>
                  <a:pt x="38990" y="105993"/>
                  <a:pt x="44479" y="97476"/>
                  <a:pt x="44479" y="89148"/>
                </a:cubicBezTo>
                <a:cubicBezTo>
                  <a:pt x="44479" y="66813"/>
                  <a:pt x="44479" y="66813"/>
                  <a:pt x="44479" y="66813"/>
                </a:cubicBezTo>
                <a:cubicBezTo>
                  <a:pt x="44479" y="58485"/>
                  <a:pt x="38990" y="52996"/>
                  <a:pt x="30662" y="52996"/>
                </a:cubicBezTo>
                <a:cubicBezTo>
                  <a:pt x="30662" y="52996"/>
                  <a:pt x="16656" y="52996"/>
                  <a:pt x="13817" y="52996"/>
                </a:cubicBezTo>
                <a:cubicBezTo>
                  <a:pt x="13817" y="27823"/>
                  <a:pt x="33312" y="8328"/>
                  <a:pt x="58485" y="8328"/>
                </a:cubicBezTo>
                <a:cubicBezTo>
                  <a:pt x="83659" y="8328"/>
                  <a:pt x="102965" y="25173"/>
                  <a:pt x="102965" y="52996"/>
                </a:cubicBezTo>
                <a:lnTo>
                  <a:pt x="89148" y="52996"/>
                </a:lnTo>
                <a:cubicBezTo>
                  <a:pt x="80630" y="52996"/>
                  <a:pt x="75141" y="58485"/>
                  <a:pt x="75141" y="66813"/>
                </a:cubicBezTo>
                <a:cubicBezTo>
                  <a:pt x="75141" y="89148"/>
                  <a:pt x="75141" y="89148"/>
                  <a:pt x="75141" y="89148"/>
                </a:cubicBezTo>
                <a:cubicBezTo>
                  <a:pt x="75141" y="97476"/>
                  <a:pt x="80630" y="105993"/>
                  <a:pt x="89148" y="105993"/>
                </a:cubicBezTo>
                <a:lnTo>
                  <a:pt x="97476" y="105993"/>
                </a:lnTo>
                <a:cubicBezTo>
                  <a:pt x="97476" y="116971"/>
                  <a:pt x="97476" y="116971"/>
                  <a:pt x="97476" y="116971"/>
                </a:cubicBezTo>
                <a:cubicBezTo>
                  <a:pt x="97476" y="116971"/>
                  <a:pt x="97476" y="119810"/>
                  <a:pt x="100315" y="119810"/>
                </a:cubicBezTo>
                <a:cubicBezTo>
                  <a:pt x="102965" y="119810"/>
                  <a:pt x="102965" y="116971"/>
                  <a:pt x="102965" y="116971"/>
                </a:cubicBezTo>
                <a:cubicBezTo>
                  <a:pt x="102965" y="105993"/>
                  <a:pt x="102965" y="105993"/>
                  <a:pt x="102965" y="105993"/>
                </a:cubicBezTo>
                <a:cubicBezTo>
                  <a:pt x="111293" y="105993"/>
                  <a:pt x="119810" y="97476"/>
                  <a:pt x="119810" y="89148"/>
                </a:cubicBezTo>
                <a:cubicBezTo>
                  <a:pt x="119810" y="66813"/>
                  <a:pt x="119810" y="66813"/>
                  <a:pt x="119810" y="66813"/>
                </a:cubicBezTo>
                <a:cubicBezTo>
                  <a:pt x="119810" y="61324"/>
                  <a:pt x="116971" y="58485"/>
                  <a:pt x="111293" y="55646"/>
                </a:cubicBezTo>
                <a:close/>
                <a:moveTo>
                  <a:pt x="24984" y="61324"/>
                </a:moveTo>
                <a:lnTo>
                  <a:pt x="24984" y="61324"/>
                </a:lnTo>
                <a:cubicBezTo>
                  <a:pt x="30662" y="61324"/>
                  <a:pt x="30662" y="61324"/>
                  <a:pt x="30662" y="61324"/>
                </a:cubicBezTo>
                <a:cubicBezTo>
                  <a:pt x="33312" y="61324"/>
                  <a:pt x="36151" y="64164"/>
                  <a:pt x="36151" y="66813"/>
                </a:cubicBezTo>
                <a:cubicBezTo>
                  <a:pt x="36151" y="89148"/>
                  <a:pt x="36151" y="89148"/>
                  <a:pt x="36151" y="89148"/>
                </a:cubicBezTo>
                <a:cubicBezTo>
                  <a:pt x="36151" y="94826"/>
                  <a:pt x="33312" y="97476"/>
                  <a:pt x="30662" y="97476"/>
                </a:cubicBezTo>
                <a:cubicBezTo>
                  <a:pt x="27823" y="97476"/>
                  <a:pt x="27823" y="97476"/>
                  <a:pt x="27823" y="97476"/>
                </a:cubicBezTo>
                <a:cubicBezTo>
                  <a:pt x="24984" y="91987"/>
                  <a:pt x="22145" y="83659"/>
                  <a:pt x="22145" y="77981"/>
                </a:cubicBezTo>
                <a:cubicBezTo>
                  <a:pt x="22145" y="72492"/>
                  <a:pt x="22145" y="66813"/>
                  <a:pt x="24984" y="61324"/>
                </a:cubicBezTo>
                <a:close/>
                <a:moveTo>
                  <a:pt x="16656" y="61324"/>
                </a:moveTo>
                <a:lnTo>
                  <a:pt x="16656" y="61324"/>
                </a:lnTo>
                <a:cubicBezTo>
                  <a:pt x="16656" y="66813"/>
                  <a:pt x="13817" y="72492"/>
                  <a:pt x="13817" y="77981"/>
                </a:cubicBezTo>
                <a:cubicBezTo>
                  <a:pt x="13817" y="83659"/>
                  <a:pt x="16656" y="91987"/>
                  <a:pt x="19495" y="97476"/>
                </a:cubicBezTo>
                <a:cubicBezTo>
                  <a:pt x="13817" y="97476"/>
                  <a:pt x="13817" y="97476"/>
                  <a:pt x="13817" y="97476"/>
                </a:cubicBezTo>
                <a:cubicBezTo>
                  <a:pt x="11167" y="97476"/>
                  <a:pt x="8328" y="94826"/>
                  <a:pt x="8328" y="89148"/>
                </a:cubicBezTo>
                <a:cubicBezTo>
                  <a:pt x="8328" y="66813"/>
                  <a:pt x="8328" y="66813"/>
                  <a:pt x="8328" y="66813"/>
                </a:cubicBezTo>
                <a:cubicBezTo>
                  <a:pt x="8328" y="64164"/>
                  <a:pt x="11167" y="61324"/>
                  <a:pt x="13817" y="61324"/>
                </a:cubicBezTo>
                <a:lnTo>
                  <a:pt x="16656" y="61324"/>
                </a:lnTo>
                <a:close/>
                <a:moveTo>
                  <a:pt x="91798" y="97476"/>
                </a:moveTo>
                <a:lnTo>
                  <a:pt x="91798" y="97476"/>
                </a:lnTo>
                <a:cubicBezTo>
                  <a:pt x="89148" y="97476"/>
                  <a:pt x="89148" y="97476"/>
                  <a:pt x="89148" y="97476"/>
                </a:cubicBezTo>
                <a:cubicBezTo>
                  <a:pt x="86309" y="97476"/>
                  <a:pt x="80630" y="94826"/>
                  <a:pt x="80630" y="89148"/>
                </a:cubicBezTo>
                <a:cubicBezTo>
                  <a:pt x="80630" y="66813"/>
                  <a:pt x="80630" y="66813"/>
                  <a:pt x="80630" y="66813"/>
                </a:cubicBezTo>
                <a:cubicBezTo>
                  <a:pt x="80630" y="64164"/>
                  <a:pt x="86309" y="61324"/>
                  <a:pt x="89148" y="61324"/>
                </a:cubicBezTo>
                <a:cubicBezTo>
                  <a:pt x="94637" y="61324"/>
                  <a:pt x="94637" y="61324"/>
                  <a:pt x="94637" y="61324"/>
                </a:cubicBezTo>
                <a:cubicBezTo>
                  <a:pt x="94637" y="66813"/>
                  <a:pt x="97476" y="72492"/>
                  <a:pt x="97476" y="77981"/>
                </a:cubicBezTo>
                <a:cubicBezTo>
                  <a:pt x="97476" y="83659"/>
                  <a:pt x="94637" y="91987"/>
                  <a:pt x="91798" y="97476"/>
                </a:cubicBezTo>
                <a:close/>
                <a:moveTo>
                  <a:pt x="111293" y="89148"/>
                </a:moveTo>
                <a:lnTo>
                  <a:pt x="111293" y="89148"/>
                </a:lnTo>
                <a:cubicBezTo>
                  <a:pt x="111293" y="94826"/>
                  <a:pt x="108643" y="97476"/>
                  <a:pt x="102965" y="97476"/>
                </a:cubicBezTo>
                <a:cubicBezTo>
                  <a:pt x="100315" y="97476"/>
                  <a:pt x="100315" y="97476"/>
                  <a:pt x="100315" y="97476"/>
                </a:cubicBezTo>
                <a:cubicBezTo>
                  <a:pt x="102965" y="91987"/>
                  <a:pt x="102965" y="83659"/>
                  <a:pt x="102965" y="77981"/>
                </a:cubicBezTo>
                <a:cubicBezTo>
                  <a:pt x="102965" y="72492"/>
                  <a:pt x="102965" y="66813"/>
                  <a:pt x="100315" y="61324"/>
                </a:cubicBezTo>
                <a:cubicBezTo>
                  <a:pt x="102965" y="61324"/>
                  <a:pt x="102965" y="61324"/>
                  <a:pt x="102965" y="61324"/>
                </a:cubicBezTo>
                <a:cubicBezTo>
                  <a:pt x="108643" y="61324"/>
                  <a:pt x="111293" y="64164"/>
                  <a:pt x="111293" y="66813"/>
                </a:cubicBezTo>
                <a:lnTo>
                  <a:pt x="111293" y="89148"/>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96" name="Google Shape;596;p49"/>
          <p:cNvSpPr/>
          <p:nvPr/>
        </p:nvSpPr>
        <p:spPr>
          <a:xfrm>
            <a:off x="4089686" y="2556716"/>
            <a:ext cx="283967" cy="305210"/>
          </a:xfrm>
          <a:custGeom>
            <a:rect b="b" l="l" r="r" t="t"/>
            <a:pathLst>
              <a:path extrusionOk="0" h="120000" w="120000">
                <a:moveTo>
                  <a:pt x="92903" y="66813"/>
                </a:moveTo>
                <a:lnTo>
                  <a:pt x="92903" y="66813"/>
                </a:lnTo>
                <a:cubicBezTo>
                  <a:pt x="98811" y="66813"/>
                  <a:pt x="104923" y="64164"/>
                  <a:pt x="104923" y="55646"/>
                </a:cubicBezTo>
                <a:cubicBezTo>
                  <a:pt x="104923" y="50157"/>
                  <a:pt x="98811" y="44479"/>
                  <a:pt x="92903" y="44479"/>
                </a:cubicBezTo>
                <a:cubicBezTo>
                  <a:pt x="83938" y="44479"/>
                  <a:pt x="80882" y="50157"/>
                  <a:pt x="80882" y="55646"/>
                </a:cubicBezTo>
                <a:cubicBezTo>
                  <a:pt x="80882" y="64164"/>
                  <a:pt x="83938" y="66813"/>
                  <a:pt x="92903" y="66813"/>
                </a:cubicBezTo>
                <a:close/>
                <a:moveTo>
                  <a:pt x="86791" y="52996"/>
                </a:moveTo>
                <a:lnTo>
                  <a:pt x="86791" y="52996"/>
                </a:lnTo>
                <a:cubicBezTo>
                  <a:pt x="95959" y="52996"/>
                  <a:pt x="95959" y="52996"/>
                  <a:pt x="95959" y="52996"/>
                </a:cubicBezTo>
                <a:cubicBezTo>
                  <a:pt x="95959" y="61324"/>
                  <a:pt x="95959" y="61324"/>
                  <a:pt x="95959" y="61324"/>
                </a:cubicBezTo>
                <a:cubicBezTo>
                  <a:pt x="86791" y="61324"/>
                  <a:pt x="86791" y="61324"/>
                  <a:pt x="86791" y="61324"/>
                </a:cubicBezTo>
                <a:lnTo>
                  <a:pt x="86791" y="52996"/>
                </a:lnTo>
                <a:close/>
                <a:moveTo>
                  <a:pt x="92903" y="97476"/>
                </a:moveTo>
                <a:lnTo>
                  <a:pt x="92903" y="97476"/>
                </a:lnTo>
                <a:cubicBezTo>
                  <a:pt x="98811" y="97476"/>
                  <a:pt x="104923" y="91987"/>
                  <a:pt x="104923" y="86309"/>
                </a:cubicBezTo>
                <a:cubicBezTo>
                  <a:pt x="104923" y="80820"/>
                  <a:pt x="98811" y="75331"/>
                  <a:pt x="92903" y="75331"/>
                </a:cubicBezTo>
                <a:cubicBezTo>
                  <a:pt x="83938" y="75331"/>
                  <a:pt x="80882" y="80820"/>
                  <a:pt x="80882" y="86309"/>
                </a:cubicBezTo>
                <a:cubicBezTo>
                  <a:pt x="80882" y="91987"/>
                  <a:pt x="83938" y="97476"/>
                  <a:pt x="92903" y="97476"/>
                </a:cubicBezTo>
                <a:close/>
                <a:moveTo>
                  <a:pt x="86791" y="83659"/>
                </a:moveTo>
                <a:lnTo>
                  <a:pt x="86791" y="83659"/>
                </a:lnTo>
                <a:cubicBezTo>
                  <a:pt x="95959" y="83659"/>
                  <a:pt x="95959" y="83659"/>
                  <a:pt x="95959" y="83659"/>
                </a:cubicBezTo>
                <a:cubicBezTo>
                  <a:pt x="95959" y="89148"/>
                  <a:pt x="95959" y="89148"/>
                  <a:pt x="95959" y="89148"/>
                </a:cubicBezTo>
                <a:cubicBezTo>
                  <a:pt x="86791" y="89148"/>
                  <a:pt x="86791" y="89148"/>
                  <a:pt x="86791" y="89148"/>
                </a:cubicBezTo>
                <a:lnTo>
                  <a:pt x="86791" y="83659"/>
                </a:lnTo>
                <a:close/>
                <a:moveTo>
                  <a:pt x="104923" y="0"/>
                </a:moveTo>
                <a:lnTo>
                  <a:pt x="104923" y="0"/>
                </a:lnTo>
                <a:cubicBezTo>
                  <a:pt x="14872" y="0"/>
                  <a:pt x="14872" y="0"/>
                  <a:pt x="14872" y="0"/>
                </a:cubicBezTo>
                <a:cubicBezTo>
                  <a:pt x="5908" y="0"/>
                  <a:pt x="0" y="8328"/>
                  <a:pt x="0" y="16656"/>
                </a:cubicBezTo>
                <a:cubicBezTo>
                  <a:pt x="0" y="105993"/>
                  <a:pt x="0" y="105993"/>
                  <a:pt x="0" y="105993"/>
                </a:cubicBezTo>
                <a:cubicBezTo>
                  <a:pt x="0" y="114321"/>
                  <a:pt x="5908" y="119810"/>
                  <a:pt x="14872" y="119810"/>
                </a:cubicBezTo>
                <a:cubicBezTo>
                  <a:pt x="104923" y="119810"/>
                  <a:pt x="104923" y="119810"/>
                  <a:pt x="104923" y="119810"/>
                </a:cubicBezTo>
                <a:cubicBezTo>
                  <a:pt x="113887" y="119810"/>
                  <a:pt x="119796" y="114321"/>
                  <a:pt x="119796" y="105993"/>
                </a:cubicBezTo>
                <a:cubicBezTo>
                  <a:pt x="119796" y="16656"/>
                  <a:pt x="119796" y="16656"/>
                  <a:pt x="119796" y="16656"/>
                </a:cubicBezTo>
                <a:cubicBezTo>
                  <a:pt x="119796" y="8328"/>
                  <a:pt x="113887" y="0"/>
                  <a:pt x="104923" y="0"/>
                </a:cubicBezTo>
                <a:close/>
                <a:moveTo>
                  <a:pt x="110831" y="105993"/>
                </a:moveTo>
                <a:lnTo>
                  <a:pt x="110831" y="105993"/>
                </a:lnTo>
                <a:cubicBezTo>
                  <a:pt x="110831" y="108643"/>
                  <a:pt x="107979" y="111482"/>
                  <a:pt x="104923" y="111482"/>
                </a:cubicBezTo>
                <a:cubicBezTo>
                  <a:pt x="14872" y="111482"/>
                  <a:pt x="14872" y="111482"/>
                  <a:pt x="14872" y="111482"/>
                </a:cubicBezTo>
                <a:cubicBezTo>
                  <a:pt x="11816" y="111482"/>
                  <a:pt x="8964" y="108643"/>
                  <a:pt x="8964" y="105993"/>
                </a:cubicBezTo>
                <a:cubicBezTo>
                  <a:pt x="8964" y="30662"/>
                  <a:pt x="8964" y="30662"/>
                  <a:pt x="8964" y="30662"/>
                </a:cubicBezTo>
                <a:cubicBezTo>
                  <a:pt x="110831" y="30662"/>
                  <a:pt x="110831" y="30662"/>
                  <a:pt x="110831" y="30662"/>
                </a:cubicBezTo>
                <a:lnTo>
                  <a:pt x="110831" y="105993"/>
                </a:lnTo>
                <a:close/>
                <a:moveTo>
                  <a:pt x="110831" y="22334"/>
                </a:moveTo>
                <a:lnTo>
                  <a:pt x="110831" y="22334"/>
                </a:lnTo>
                <a:cubicBezTo>
                  <a:pt x="8964" y="22334"/>
                  <a:pt x="8964" y="22334"/>
                  <a:pt x="8964" y="22334"/>
                </a:cubicBezTo>
                <a:cubicBezTo>
                  <a:pt x="8964" y="16656"/>
                  <a:pt x="8964" y="16656"/>
                  <a:pt x="8964" y="16656"/>
                </a:cubicBezTo>
                <a:cubicBezTo>
                  <a:pt x="8964" y="11167"/>
                  <a:pt x="11816" y="8328"/>
                  <a:pt x="14872" y="8328"/>
                </a:cubicBezTo>
                <a:cubicBezTo>
                  <a:pt x="104923" y="8328"/>
                  <a:pt x="104923" y="8328"/>
                  <a:pt x="104923" y="8328"/>
                </a:cubicBezTo>
                <a:cubicBezTo>
                  <a:pt x="107979" y="8328"/>
                  <a:pt x="110831" y="11167"/>
                  <a:pt x="110831" y="16656"/>
                </a:cubicBezTo>
                <a:lnTo>
                  <a:pt x="110831" y="22334"/>
                </a:lnTo>
                <a:close/>
                <a:moveTo>
                  <a:pt x="59898" y="66813"/>
                </a:moveTo>
                <a:lnTo>
                  <a:pt x="59898" y="66813"/>
                </a:lnTo>
                <a:cubicBezTo>
                  <a:pt x="66010" y="66813"/>
                  <a:pt x="71918" y="64164"/>
                  <a:pt x="71918" y="55646"/>
                </a:cubicBezTo>
                <a:cubicBezTo>
                  <a:pt x="71918" y="50157"/>
                  <a:pt x="66010" y="44479"/>
                  <a:pt x="59898" y="44479"/>
                </a:cubicBezTo>
                <a:cubicBezTo>
                  <a:pt x="53989" y="44479"/>
                  <a:pt x="47877" y="50157"/>
                  <a:pt x="47877" y="55646"/>
                </a:cubicBezTo>
                <a:cubicBezTo>
                  <a:pt x="47877" y="64164"/>
                  <a:pt x="53989" y="66813"/>
                  <a:pt x="59898" y="66813"/>
                </a:cubicBezTo>
                <a:close/>
                <a:moveTo>
                  <a:pt x="56842" y="52996"/>
                </a:moveTo>
                <a:lnTo>
                  <a:pt x="56842" y="52996"/>
                </a:lnTo>
                <a:cubicBezTo>
                  <a:pt x="62954" y="52996"/>
                  <a:pt x="62954" y="52996"/>
                  <a:pt x="62954" y="52996"/>
                </a:cubicBezTo>
                <a:cubicBezTo>
                  <a:pt x="62954" y="61324"/>
                  <a:pt x="62954" y="61324"/>
                  <a:pt x="62954" y="61324"/>
                </a:cubicBezTo>
                <a:cubicBezTo>
                  <a:pt x="56842" y="61324"/>
                  <a:pt x="56842" y="61324"/>
                  <a:pt x="56842" y="61324"/>
                </a:cubicBezTo>
                <a:lnTo>
                  <a:pt x="56842" y="52996"/>
                </a:lnTo>
                <a:close/>
                <a:moveTo>
                  <a:pt x="26893" y="66813"/>
                </a:moveTo>
                <a:lnTo>
                  <a:pt x="26893" y="66813"/>
                </a:lnTo>
                <a:cubicBezTo>
                  <a:pt x="35857" y="66813"/>
                  <a:pt x="38913" y="64164"/>
                  <a:pt x="38913" y="55646"/>
                </a:cubicBezTo>
                <a:cubicBezTo>
                  <a:pt x="38913" y="50157"/>
                  <a:pt x="35857" y="44479"/>
                  <a:pt x="26893" y="44479"/>
                </a:cubicBezTo>
                <a:cubicBezTo>
                  <a:pt x="20984" y="44479"/>
                  <a:pt x="14872" y="50157"/>
                  <a:pt x="14872" y="55646"/>
                </a:cubicBezTo>
                <a:cubicBezTo>
                  <a:pt x="14872" y="64164"/>
                  <a:pt x="20984" y="66813"/>
                  <a:pt x="26893" y="66813"/>
                </a:cubicBezTo>
                <a:close/>
                <a:moveTo>
                  <a:pt x="23837" y="52996"/>
                </a:moveTo>
                <a:lnTo>
                  <a:pt x="23837" y="52996"/>
                </a:lnTo>
                <a:cubicBezTo>
                  <a:pt x="33005" y="52996"/>
                  <a:pt x="33005" y="52996"/>
                  <a:pt x="33005" y="52996"/>
                </a:cubicBezTo>
                <a:cubicBezTo>
                  <a:pt x="33005" y="61324"/>
                  <a:pt x="33005" y="61324"/>
                  <a:pt x="33005" y="61324"/>
                </a:cubicBezTo>
                <a:cubicBezTo>
                  <a:pt x="23837" y="61324"/>
                  <a:pt x="23837" y="61324"/>
                  <a:pt x="23837" y="61324"/>
                </a:cubicBezTo>
                <a:lnTo>
                  <a:pt x="23837" y="52996"/>
                </a:lnTo>
                <a:close/>
                <a:moveTo>
                  <a:pt x="59898" y="97476"/>
                </a:moveTo>
                <a:lnTo>
                  <a:pt x="59898" y="97476"/>
                </a:lnTo>
                <a:cubicBezTo>
                  <a:pt x="66010" y="97476"/>
                  <a:pt x="71918" y="91987"/>
                  <a:pt x="71918" y="86309"/>
                </a:cubicBezTo>
                <a:cubicBezTo>
                  <a:pt x="71918" y="80820"/>
                  <a:pt x="66010" y="75331"/>
                  <a:pt x="59898" y="75331"/>
                </a:cubicBezTo>
                <a:cubicBezTo>
                  <a:pt x="53989" y="75331"/>
                  <a:pt x="47877" y="80820"/>
                  <a:pt x="47877" y="86309"/>
                </a:cubicBezTo>
                <a:cubicBezTo>
                  <a:pt x="47877" y="91987"/>
                  <a:pt x="53989" y="97476"/>
                  <a:pt x="59898" y="97476"/>
                </a:cubicBezTo>
                <a:close/>
                <a:moveTo>
                  <a:pt x="56842" y="83659"/>
                </a:moveTo>
                <a:lnTo>
                  <a:pt x="56842" y="83659"/>
                </a:lnTo>
                <a:cubicBezTo>
                  <a:pt x="62954" y="83659"/>
                  <a:pt x="62954" y="83659"/>
                  <a:pt x="62954" y="83659"/>
                </a:cubicBezTo>
                <a:cubicBezTo>
                  <a:pt x="62954" y="89148"/>
                  <a:pt x="62954" y="89148"/>
                  <a:pt x="62954" y="89148"/>
                </a:cubicBezTo>
                <a:cubicBezTo>
                  <a:pt x="56842" y="89148"/>
                  <a:pt x="56842" y="89148"/>
                  <a:pt x="56842" y="89148"/>
                </a:cubicBezTo>
                <a:lnTo>
                  <a:pt x="56842" y="83659"/>
                </a:lnTo>
                <a:close/>
                <a:moveTo>
                  <a:pt x="26893" y="97476"/>
                </a:moveTo>
                <a:lnTo>
                  <a:pt x="26893" y="97476"/>
                </a:lnTo>
                <a:cubicBezTo>
                  <a:pt x="35857" y="97476"/>
                  <a:pt x="38913" y="91987"/>
                  <a:pt x="38913" y="86309"/>
                </a:cubicBezTo>
                <a:cubicBezTo>
                  <a:pt x="38913" y="80820"/>
                  <a:pt x="35857" y="75331"/>
                  <a:pt x="26893" y="75331"/>
                </a:cubicBezTo>
                <a:cubicBezTo>
                  <a:pt x="20984" y="75331"/>
                  <a:pt x="14872" y="80820"/>
                  <a:pt x="14872" y="86309"/>
                </a:cubicBezTo>
                <a:cubicBezTo>
                  <a:pt x="14872" y="91987"/>
                  <a:pt x="20984" y="97476"/>
                  <a:pt x="26893" y="97476"/>
                </a:cubicBezTo>
                <a:close/>
                <a:moveTo>
                  <a:pt x="23837" y="83659"/>
                </a:moveTo>
                <a:lnTo>
                  <a:pt x="23837" y="83659"/>
                </a:lnTo>
                <a:cubicBezTo>
                  <a:pt x="33005" y="83659"/>
                  <a:pt x="33005" y="83659"/>
                  <a:pt x="33005" y="83659"/>
                </a:cubicBezTo>
                <a:cubicBezTo>
                  <a:pt x="33005" y="89148"/>
                  <a:pt x="33005" y="89148"/>
                  <a:pt x="33005" y="89148"/>
                </a:cubicBezTo>
                <a:cubicBezTo>
                  <a:pt x="23837" y="89148"/>
                  <a:pt x="23837" y="89148"/>
                  <a:pt x="23837" y="89148"/>
                </a:cubicBezTo>
                <a:lnTo>
                  <a:pt x="23837" y="83659"/>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97" name="Google Shape;597;p49"/>
          <p:cNvSpPr/>
          <p:nvPr/>
        </p:nvSpPr>
        <p:spPr>
          <a:xfrm>
            <a:off x="3587013" y="2556716"/>
            <a:ext cx="305130" cy="305210"/>
          </a:xfrm>
          <a:custGeom>
            <a:rect b="b" l="l" r="r" t="t"/>
            <a:pathLst>
              <a:path extrusionOk="0" h="120000" w="120000">
                <a:moveTo>
                  <a:pt x="94826" y="44479"/>
                </a:moveTo>
                <a:lnTo>
                  <a:pt x="94826" y="44479"/>
                </a:lnTo>
                <a:cubicBezTo>
                  <a:pt x="86498" y="44479"/>
                  <a:pt x="83659" y="50157"/>
                  <a:pt x="83659" y="55646"/>
                </a:cubicBezTo>
                <a:cubicBezTo>
                  <a:pt x="83659" y="64164"/>
                  <a:pt x="86498" y="66813"/>
                  <a:pt x="94826" y="66813"/>
                </a:cubicBezTo>
                <a:cubicBezTo>
                  <a:pt x="100315" y="66813"/>
                  <a:pt x="105993" y="64164"/>
                  <a:pt x="105993" y="55646"/>
                </a:cubicBezTo>
                <a:cubicBezTo>
                  <a:pt x="105993" y="50157"/>
                  <a:pt x="100315" y="44479"/>
                  <a:pt x="94826" y="44479"/>
                </a:cubicBezTo>
                <a:close/>
                <a:moveTo>
                  <a:pt x="97665" y="61324"/>
                </a:moveTo>
                <a:lnTo>
                  <a:pt x="97665" y="61324"/>
                </a:lnTo>
                <a:cubicBezTo>
                  <a:pt x="89148" y="61324"/>
                  <a:pt x="89148" y="61324"/>
                  <a:pt x="89148" y="61324"/>
                </a:cubicBezTo>
                <a:cubicBezTo>
                  <a:pt x="89148" y="52996"/>
                  <a:pt x="89148" y="52996"/>
                  <a:pt x="89148" y="52996"/>
                </a:cubicBezTo>
                <a:cubicBezTo>
                  <a:pt x="97665" y="52996"/>
                  <a:pt x="97665" y="52996"/>
                  <a:pt x="97665" y="52996"/>
                </a:cubicBezTo>
                <a:lnTo>
                  <a:pt x="97665" y="61324"/>
                </a:lnTo>
                <a:close/>
                <a:moveTo>
                  <a:pt x="100315" y="97476"/>
                </a:moveTo>
                <a:lnTo>
                  <a:pt x="100315" y="97476"/>
                </a:lnTo>
                <a:cubicBezTo>
                  <a:pt x="86498" y="97476"/>
                  <a:pt x="86498" y="97476"/>
                  <a:pt x="86498" y="97476"/>
                </a:cubicBezTo>
                <a:cubicBezTo>
                  <a:pt x="83659" y="97476"/>
                  <a:pt x="83659" y="100315"/>
                  <a:pt x="83659" y="100315"/>
                </a:cubicBezTo>
                <a:cubicBezTo>
                  <a:pt x="83659" y="103154"/>
                  <a:pt x="83659" y="105993"/>
                  <a:pt x="86498" y="105993"/>
                </a:cubicBezTo>
                <a:cubicBezTo>
                  <a:pt x="100315" y="105993"/>
                  <a:pt x="100315" y="105993"/>
                  <a:pt x="100315" y="105993"/>
                </a:cubicBezTo>
                <a:cubicBezTo>
                  <a:pt x="103154" y="105993"/>
                  <a:pt x="105993" y="103154"/>
                  <a:pt x="105993" y="100315"/>
                </a:cubicBezTo>
                <a:cubicBezTo>
                  <a:pt x="105993" y="100315"/>
                  <a:pt x="103154" y="97476"/>
                  <a:pt x="100315" y="97476"/>
                </a:cubicBezTo>
                <a:close/>
                <a:moveTo>
                  <a:pt x="67003" y="44479"/>
                </a:moveTo>
                <a:lnTo>
                  <a:pt x="67003" y="44479"/>
                </a:lnTo>
                <a:cubicBezTo>
                  <a:pt x="22334" y="44479"/>
                  <a:pt x="22334" y="44479"/>
                  <a:pt x="22334" y="44479"/>
                </a:cubicBezTo>
                <a:cubicBezTo>
                  <a:pt x="19495" y="44479"/>
                  <a:pt x="16845" y="50157"/>
                  <a:pt x="16845" y="52996"/>
                </a:cubicBezTo>
                <a:cubicBezTo>
                  <a:pt x="16845" y="97476"/>
                  <a:pt x="16845" y="97476"/>
                  <a:pt x="16845" y="97476"/>
                </a:cubicBezTo>
                <a:cubicBezTo>
                  <a:pt x="16845" y="100315"/>
                  <a:pt x="19495" y="105993"/>
                  <a:pt x="22334" y="105993"/>
                </a:cubicBezTo>
                <a:cubicBezTo>
                  <a:pt x="67003" y="105993"/>
                  <a:pt x="67003" y="105993"/>
                  <a:pt x="67003" y="105993"/>
                </a:cubicBezTo>
                <a:cubicBezTo>
                  <a:pt x="72492" y="105993"/>
                  <a:pt x="75331" y="100315"/>
                  <a:pt x="75331" y="97476"/>
                </a:cubicBezTo>
                <a:cubicBezTo>
                  <a:pt x="75331" y="52996"/>
                  <a:pt x="75331" y="52996"/>
                  <a:pt x="75331" y="52996"/>
                </a:cubicBezTo>
                <a:cubicBezTo>
                  <a:pt x="75331" y="50157"/>
                  <a:pt x="72492" y="44479"/>
                  <a:pt x="67003" y="44479"/>
                </a:cubicBezTo>
                <a:close/>
                <a:moveTo>
                  <a:pt x="67003" y="94826"/>
                </a:moveTo>
                <a:lnTo>
                  <a:pt x="67003" y="94826"/>
                </a:lnTo>
                <a:cubicBezTo>
                  <a:pt x="67003" y="94826"/>
                  <a:pt x="67003" y="97476"/>
                  <a:pt x="64164" y="97476"/>
                </a:cubicBezTo>
                <a:cubicBezTo>
                  <a:pt x="28012" y="97476"/>
                  <a:pt x="28012" y="97476"/>
                  <a:pt x="28012" y="97476"/>
                </a:cubicBezTo>
                <a:cubicBezTo>
                  <a:pt x="25173" y="97476"/>
                  <a:pt x="22334" y="94826"/>
                  <a:pt x="22334" y="94826"/>
                </a:cubicBezTo>
                <a:cubicBezTo>
                  <a:pt x="22334" y="55646"/>
                  <a:pt x="22334" y="55646"/>
                  <a:pt x="22334" y="55646"/>
                </a:cubicBezTo>
                <a:cubicBezTo>
                  <a:pt x="22334" y="55646"/>
                  <a:pt x="25173" y="52996"/>
                  <a:pt x="28012" y="52996"/>
                </a:cubicBezTo>
                <a:cubicBezTo>
                  <a:pt x="64164" y="52996"/>
                  <a:pt x="64164" y="52996"/>
                  <a:pt x="64164" y="52996"/>
                </a:cubicBezTo>
                <a:cubicBezTo>
                  <a:pt x="67003" y="52996"/>
                  <a:pt x="67003" y="55646"/>
                  <a:pt x="67003" y="55646"/>
                </a:cubicBezTo>
                <a:lnTo>
                  <a:pt x="67003" y="94826"/>
                </a:lnTo>
                <a:close/>
                <a:moveTo>
                  <a:pt x="100315" y="86309"/>
                </a:moveTo>
                <a:lnTo>
                  <a:pt x="100315" y="86309"/>
                </a:lnTo>
                <a:cubicBezTo>
                  <a:pt x="86498" y="86309"/>
                  <a:pt x="86498" y="86309"/>
                  <a:pt x="86498" y="86309"/>
                </a:cubicBezTo>
                <a:cubicBezTo>
                  <a:pt x="83659" y="86309"/>
                  <a:pt x="83659" y="89148"/>
                  <a:pt x="83659" y="89148"/>
                </a:cubicBezTo>
                <a:cubicBezTo>
                  <a:pt x="83659" y="91987"/>
                  <a:pt x="83659" y="94826"/>
                  <a:pt x="86498" y="94826"/>
                </a:cubicBezTo>
                <a:cubicBezTo>
                  <a:pt x="100315" y="94826"/>
                  <a:pt x="100315" y="94826"/>
                  <a:pt x="100315" y="94826"/>
                </a:cubicBezTo>
                <a:cubicBezTo>
                  <a:pt x="103154" y="94826"/>
                  <a:pt x="105993" y="91987"/>
                  <a:pt x="105993" y="89148"/>
                </a:cubicBezTo>
                <a:cubicBezTo>
                  <a:pt x="105993" y="89148"/>
                  <a:pt x="103154" y="86309"/>
                  <a:pt x="100315" y="86309"/>
                </a:cubicBezTo>
                <a:close/>
                <a:moveTo>
                  <a:pt x="105993" y="30662"/>
                </a:moveTo>
                <a:lnTo>
                  <a:pt x="105993" y="30662"/>
                </a:lnTo>
                <a:cubicBezTo>
                  <a:pt x="69842" y="30662"/>
                  <a:pt x="69842" y="30662"/>
                  <a:pt x="69842" y="30662"/>
                </a:cubicBezTo>
                <a:cubicBezTo>
                  <a:pt x="103154" y="8328"/>
                  <a:pt x="103154" y="8328"/>
                  <a:pt x="103154" y="8328"/>
                </a:cubicBezTo>
                <a:cubicBezTo>
                  <a:pt x="105993" y="8328"/>
                  <a:pt x="105993" y="5678"/>
                  <a:pt x="103154" y="2839"/>
                </a:cubicBezTo>
                <a:cubicBezTo>
                  <a:pt x="103154" y="0"/>
                  <a:pt x="100315" y="0"/>
                  <a:pt x="100315" y="2839"/>
                </a:cubicBezTo>
                <a:cubicBezTo>
                  <a:pt x="100315" y="2839"/>
                  <a:pt x="64164" y="25173"/>
                  <a:pt x="61324" y="27823"/>
                </a:cubicBezTo>
                <a:cubicBezTo>
                  <a:pt x="22334" y="2839"/>
                  <a:pt x="22334" y="2839"/>
                  <a:pt x="22334" y="2839"/>
                </a:cubicBezTo>
                <a:cubicBezTo>
                  <a:pt x="19495" y="0"/>
                  <a:pt x="16845" y="0"/>
                  <a:pt x="16845" y="2839"/>
                </a:cubicBezTo>
                <a:cubicBezTo>
                  <a:pt x="16845" y="5678"/>
                  <a:pt x="16845" y="8328"/>
                  <a:pt x="16845" y="8328"/>
                </a:cubicBezTo>
                <a:cubicBezTo>
                  <a:pt x="50157" y="30662"/>
                  <a:pt x="50157" y="30662"/>
                  <a:pt x="50157" y="30662"/>
                </a:cubicBezTo>
                <a:cubicBezTo>
                  <a:pt x="16845" y="30662"/>
                  <a:pt x="16845" y="30662"/>
                  <a:pt x="16845" y="30662"/>
                </a:cubicBezTo>
                <a:cubicBezTo>
                  <a:pt x="8517" y="30662"/>
                  <a:pt x="0" y="36340"/>
                  <a:pt x="0" y="44479"/>
                </a:cubicBezTo>
                <a:cubicBezTo>
                  <a:pt x="0" y="105993"/>
                  <a:pt x="0" y="105993"/>
                  <a:pt x="0" y="105993"/>
                </a:cubicBezTo>
                <a:cubicBezTo>
                  <a:pt x="0" y="114321"/>
                  <a:pt x="8517" y="119810"/>
                  <a:pt x="16845" y="119810"/>
                </a:cubicBezTo>
                <a:cubicBezTo>
                  <a:pt x="105993" y="119810"/>
                  <a:pt x="105993" y="119810"/>
                  <a:pt x="105993" y="119810"/>
                </a:cubicBezTo>
                <a:cubicBezTo>
                  <a:pt x="114321" y="119810"/>
                  <a:pt x="119810" y="114321"/>
                  <a:pt x="119810" y="105993"/>
                </a:cubicBezTo>
                <a:cubicBezTo>
                  <a:pt x="119810" y="44479"/>
                  <a:pt x="119810" y="44479"/>
                  <a:pt x="119810" y="44479"/>
                </a:cubicBezTo>
                <a:cubicBezTo>
                  <a:pt x="119810" y="36340"/>
                  <a:pt x="114321" y="30662"/>
                  <a:pt x="105993" y="30662"/>
                </a:cubicBezTo>
                <a:close/>
                <a:moveTo>
                  <a:pt x="111482" y="105993"/>
                </a:moveTo>
                <a:lnTo>
                  <a:pt x="111482" y="105993"/>
                </a:lnTo>
                <a:cubicBezTo>
                  <a:pt x="111482" y="108643"/>
                  <a:pt x="108832" y="111482"/>
                  <a:pt x="105993" y="111482"/>
                </a:cubicBezTo>
                <a:cubicBezTo>
                  <a:pt x="16845" y="111482"/>
                  <a:pt x="16845" y="111482"/>
                  <a:pt x="16845" y="111482"/>
                </a:cubicBezTo>
                <a:cubicBezTo>
                  <a:pt x="11167" y="111482"/>
                  <a:pt x="8517" y="108643"/>
                  <a:pt x="8517" y="105993"/>
                </a:cubicBezTo>
                <a:cubicBezTo>
                  <a:pt x="8517" y="44479"/>
                  <a:pt x="8517" y="44479"/>
                  <a:pt x="8517" y="44479"/>
                </a:cubicBezTo>
                <a:cubicBezTo>
                  <a:pt x="8517" y="41829"/>
                  <a:pt x="11167" y="38990"/>
                  <a:pt x="16845" y="38990"/>
                </a:cubicBezTo>
                <a:cubicBezTo>
                  <a:pt x="105993" y="38990"/>
                  <a:pt x="105993" y="38990"/>
                  <a:pt x="105993" y="38990"/>
                </a:cubicBezTo>
                <a:cubicBezTo>
                  <a:pt x="108832" y="38990"/>
                  <a:pt x="111482" y="41829"/>
                  <a:pt x="111482" y="44479"/>
                </a:cubicBezTo>
                <a:lnTo>
                  <a:pt x="111482" y="105993"/>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98" name="Google Shape;598;p49"/>
          <p:cNvSpPr/>
          <p:nvPr/>
        </p:nvSpPr>
        <p:spPr>
          <a:xfrm>
            <a:off x="3100216" y="2577886"/>
            <a:ext cx="305130" cy="262868"/>
          </a:xfrm>
          <a:custGeom>
            <a:rect b="b" l="l" r="r" t="t"/>
            <a:pathLst>
              <a:path extrusionOk="0" h="120000" w="120000">
                <a:moveTo>
                  <a:pt x="41829" y="51868"/>
                </a:moveTo>
                <a:lnTo>
                  <a:pt x="41829" y="51868"/>
                </a:lnTo>
                <a:cubicBezTo>
                  <a:pt x="19495" y="51868"/>
                  <a:pt x="19495" y="51868"/>
                  <a:pt x="19495" y="51868"/>
                </a:cubicBezTo>
                <a:cubicBezTo>
                  <a:pt x="16656" y="51868"/>
                  <a:pt x="13817" y="54945"/>
                  <a:pt x="13817" y="54945"/>
                </a:cubicBezTo>
                <a:cubicBezTo>
                  <a:pt x="13817" y="58241"/>
                  <a:pt x="16656" y="61538"/>
                  <a:pt x="19495" y="61538"/>
                </a:cubicBezTo>
                <a:cubicBezTo>
                  <a:pt x="41829" y="61538"/>
                  <a:pt x="41829" y="61538"/>
                  <a:pt x="41829" y="61538"/>
                </a:cubicBezTo>
                <a:cubicBezTo>
                  <a:pt x="41829" y="61538"/>
                  <a:pt x="44479" y="58241"/>
                  <a:pt x="44479" y="54945"/>
                </a:cubicBezTo>
                <a:lnTo>
                  <a:pt x="41829" y="51868"/>
                </a:lnTo>
                <a:close/>
                <a:moveTo>
                  <a:pt x="41829" y="87472"/>
                </a:moveTo>
                <a:lnTo>
                  <a:pt x="41829" y="87472"/>
                </a:lnTo>
                <a:cubicBezTo>
                  <a:pt x="19495" y="87472"/>
                  <a:pt x="19495" y="87472"/>
                  <a:pt x="19495" y="87472"/>
                </a:cubicBezTo>
                <a:cubicBezTo>
                  <a:pt x="16656" y="87472"/>
                  <a:pt x="13817" y="87472"/>
                  <a:pt x="13817" y="90549"/>
                </a:cubicBezTo>
                <a:cubicBezTo>
                  <a:pt x="13817" y="93846"/>
                  <a:pt x="16656" y="93846"/>
                  <a:pt x="19495" y="93846"/>
                </a:cubicBezTo>
                <a:cubicBezTo>
                  <a:pt x="41829" y="93846"/>
                  <a:pt x="41829" y="93846"/>
                  <a:pt x="41829" y="93846"/>
                </a:cubicBezTo>
                <a:cubicBezTo>
                  <a:pt x="41829" y="93846"/>
                  <a:pt x="44479" y="93846"/>
                  <a:pt x="44479" y="90549"/>
                </a:cubicBezTo>
                <a:cubicBezTo>
                  <a:pt x="44479" y="87472"/>
                  <a:pt x="41829" y="87472"/>
                  <a:pt x="41829" y="87472"/>
                </a:cubicBezTo>
                <a:close/>
                <a:moveTo>
                  <a:pt x="41829" y="67912"/>
                </a:moveTo>
                <a:lnTo>
                  <a:pt x="41829" y="67912"/>
                </a:lnTo>
                <a:cubicBezTo>
                  <a:pt x="19495" y="67912"/>
                  <a:pt x="19495" y="67912"/>
                  <a:pt x="19495" y="67912"/>
                </a:cubicBezTo>
                <a:cubicBezTo>
                  <a:pt x="16656" y="67912"/>
                  <a:pt x="13817" y="71208"/>
                  <a:pt x="13817" y="74505"/>
                </a:cubicBezTo>
                <a:cubicBezTo>
                  <a:pt x="13817" y="74505"/>
                  <a:pt x="16656" y="77802"/>
                  <a:pt x="19495" y="77802"/>
                </a:cubicBezTo>
                <a:cubicBezTo>
                  <a:pt x="41829" y="77802"/>
                  <a:pt x="41829" y="77802"/>
                  <a:pt x="41829" y="77802"/>
                </a:cubicBezTo>
                <a:lnTo>
                  <a:pt x="44479" y="74505"/>
                </a:lnTo>
                <a:cubicBezTo>
                  <a:pt x="44479" y="71208"/>
                  <a:pt x="41829" y="67912"/>
                  <a:pt x="41829" y="67912"/>
                </a:cubicBezTo>
                <a:close/>
                <a:moveTo>
                  <a:pt x="77981" y="48571"/>
                </a:moveTo>
                <a:lnTo>
                  <a:pt x="77981" y="48571"/>
                </a:lnTo>
                <a:cubicBezTo>
                  <a:pt x="66813" y="48571"/>
                  <a:pt x="55646" y="58241"/>
                  <a:pt x="55646" y="74505"/>
                </a:cubicBezTo>
                <a:cubicBezTo>
                  <a:pt x="55646" y="87472"/>
                  <a:pt x="66813" y="100439"/>
                  <a:pt x="77981" y="100439"/>
                </a:cubicBezTo>
                <a:cubicBezTo>
                  <a:pt x="89148" y="100439"/>
                  <a:pt x="100315" y="87472"/>
                  <a:pt x="100315" y="74505"/>
                </a:cubicBezTo>
                <a:cubicBezTo>
                  <a:pt x="100315" y="58241"/>
                  <a:pt x="89148" y="48571"/>
                  <a:pt x="77981" y="48571"/>
                </a:cubicBezTo>
                <a:close/>
                <a:moveTo>
                  <a:pt x="77981" y="90549"/>
                </a:moveTo>
                <a:lnTo>
                  <a:pt x="77981" y="90549"/>
                </a:lnTo>
                <a:cubicBezTo>
                  <a:pt x="69652" y="90549"/>
                  <a:pt x="63974" y="84175"/>
                  <a:pt x="63974" y="74505"/>
                </a:cubicBezTo>
                <a:cubicBezTo>
                  <a:pt x="63974" y="64835"/>
                  <a:pt x="69652" y="54945"/>
                  <a:pt x="77981" y="54945"/>
                </a:cubicBezTo>
                <a:cubicBezTo>
                  <a:pt x="86309" y="54945"/>
                  <a:pt x="91798" y="64835"/>
                  <a:pt x="91798" y="74505"/>
                </a:cubicBezTo>
                <a:cubicBezTo>
                  <a:pt x="91798" y="84175"/>
                  <a:pt x="86309" y="90549"/>
                  <a:pt x="77981" y="90549"/>
                </a:cubicBezTo>
                <a:close/>
                <a:moveTo>
                  <a:pt x="102965" y="25934"/>
                </a:moveTo>
                <a:lnTo>
                  <a:pt x="102965" y="25934"/>
                </a:lnTo>
                <a:cubicBezTo>
                  <a:pt x="97476" y="25934"/>
                  <a:pt x="97476" y="25934"/>
                  <a:pt x="97476" y="25934"/>
                </a:cubicBezTo>
                <a:cubicBezTo>
                  <a:pt x="55646" y="0"/>
                  <a:pt x="55646" y="0"/>
                  <a:pt x="55646" y="0"/>
                </a:cubicBezTo>
                <a:cubicBezTo>
                  <a:pt x="55646" y="0"/>
                  <a:pt x="52807" y="0"/>
                  <a:pt x="52807" y="3296"/>
                </a:cubicBezTo>
                <a:cubicBezTo>
                  <a:pt x="50157" y="3296"/>
                  <a:pt x="52807" y="6593"/>
                  <a:pt x="52807" y="6593"/>
                </a:cubicBezTo>
                <a:cubicBezTo>
                  <a:pt x="80630" y="25934"/>
                  <a:pt x="80630" y="25934"/>
                  <a:pt x="80630" y="25934"/>
                </a:cubicBezTo>
                <a:cubicBezTo>
                  <a:pt x="13817" y="25934"/>
                  <a:pt x="13817" y="25934"/>
                  <a:pt x="13817" y="25934"/>
                </a:cubicBezTo>
                <a:cubicBezTo>
                  <a:pt x="5488" y="25934"/>
                  <a:pt x="0" y="32527"/>
                  <a:pt x="0" y="41978"/>
                </a:cubicBezTo>
                <a:cubicBezTo>
                  <a:pt x="0" y="103516"/>
                  <a:pt x="0" y="103516"/>
                  <a:pt x="0" y="103516"/>
                </a:cubicBezTo>
                <a:cubicBezTo>
                  <a:pt x="0" y="113406"/>
                  <a:pt x="5488" y="119780"/>
                  <a:pt x="13817" y="119780"/>
                </a:cubicBezTo>
                <a:cubicBezTo>
                  <a:pt x="102965" y="119780"/>
                  <a:pt x="102965" y="119780"/>
                  <a:pt x="102965" y="119780"/>
                </a:cubicBezTo>
                <a:cubicBezTo>
                  <a:pt x="111293" y="119780"/>
                  <a:pt x="119810" y="113406"/>
                  <a:pt x="119810" y="103516"/>
                </a:cubicBezTo>
                <a:cubicBezTo>
                  <a:pt x="119810" y="41978"/>
                  <a:pt x="119810" y="41978"/>
                  <a:pt x="119810" y="41978"/>
                </a:cubicBezTo>
                <a:cubicBezTo>
                  <a:pt x="119810" y="32527"/>
                  <a:pt x="111293" y="25934"/>
                  <a:pt x="102965" y="25934"/>
                </a:cubicBezTo>
                <a:close/>
                <a:moveTo>
                  <a:pt x="111293" y="103516"/>
                </a:moveTo>
                <a:lnTo>
                  <a:pt x="111293" y="103516"/>
                </a:lnTo>
                <a:cubicBezTo>
                  <a:pt x="111293" y="106813"/>
                  <a:pt x="108643" y="113406"/>
                  <a:pt x="102965" y="113406"/>
                </a:cubicBezTo>
                <a:cubicBezTo>
                  <a:pt x="13817" y="113406"/>
                  <a:pt x="13817" y="113406"/>
                  <a:pt x="13817" y="113406"/>
                </a:cubicBezTo>
                <a:cubicBezTo>
                  <a:pt x="10977" y="113406"/>
                  <a:pt x="8328" y="106813"/>
                  <a:pt x="8328" y="103516"/>
                </a:cubicBezTo>
                <a:cubicBezTo>
                  <a:pt x="8328" y="41978"/>
                  <a:pt x="8328" y="41978"/>
                  <a:pt x="8328" y="41978"/>
                </a:cubicBezTo>
                <a:cubicBezTo>
                  <a:pt x="8328" y="38901"/>
                  <a:pt x="10977" y="35604"/>
                  <a:pt x="13817" y="35604"/>
                </a:cubicBezTo>
                <a:cubicBezTo>
                  <a:pt x="102965" y="35604"/>
                  <a:pt x="102965" y="35604"/>
                  <a:pt x="102965" y="35604"/>
                </a:cubicBezTo>
                <a:cubicBezTo>
                  <a:pt x="108643" y="35604"/>
                  <a:pt x="111293" y="38901"/>
                  <a:pt x="111293" y="41978"/>
                </a:cubicBezTo>
                <a:lnTo>
                  <a:pt x="111293" y="103516"/>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99" name="Google Shape;599;p49"/>
          <p:cNvSpPr/>
          <p:nvPr/>
        </p:nvSpPr>
        <p:spPr>
          <a:xfrm>
            <a:off x="2646930" y="2569066"/>
            <a:ext cx="225762" cy="284040"/>
          </a:xfrm>
          <a:custGeom>
            <a:rect b="b" l="l" r="r" t="t"/>
            <a:pathLst>
              <a:path extrusionOk="0" h="120000" w="120000">
                <a:moveTo>
                  <a:pt x="100972" y="0"/>
                </a:moveTo>
                <a:lnTo>
                  <a:pt x="100972" y="0"/>
                </a:lnTo>
                <a:cubicBezTo>
                  <a:pt x="18773" y="0"/>
                  <a:pt x="18773" y="0"/>
                  <a:pt x="18773" y="0"/>
                </a:cubicBezTo>
                <a:cubicBezTo>
                  <a:pt x="7610" y="0"/>
                  <a:pt x="0" y="5908"/>
                  <a:pt x="0" y="14872"/>
                </a:cubicBezTo>
                <a:cubicBezTo>
                  <a:pt x="0" y="119796"/>
                  <a:pt x="0" y="119796"/>
                  <a:pt x="0" y="119796"/>
                </a:cubicBezTo>
                <a:cubicBezTo>
                  <a:pt x="11416" y="119796"/>
                  <a:pt x="7610" y="119796"/>
                  <a:pt x="18773" y="119796"/>
                </a:cubicBezTo>
                <a:cubicBezTo>
                  <a:pt x="100972" y="119796"/>
                  <a:pt x="100972" y="119796"/>
                  <a:pt x="100972" y="119796"/>
                </a:cubicBezTo>
                <a:cubicBezTo>
                  <a:pt x="112135" y="119796"/>
                  <a:pt x="104778" y="119796"/>
                  <a:pt x="119746" y="119796"/>
                </a:cubicBezTo>
                <a:cubicBezTo>
                  <a:pt x="119746" y="14872"/>
                  <a:pt x="119746" y="14872"/>
                  <a:pt x="119746" y="14872"/>
                </a:cubicBezTo>
                <a:cubicBezTo>
                  <a:pt x="119746" y="5908"/>
                  <a:pt x="112135" y="0"/>
                  <a:pt x="100972" y="0"/>
                </a:cubicBezTo>
                <a:close/>
                <a:moveTo>
                  <a:pt x="18773" y="110831"/>
                </a:moveTo>
                <a:lnTo>
                  <a:pt x="18773" y="110831"/>
                </a:lnTo>
                <a:cubicBezTo>
                  <a:pt x="11416" y="110831"/>
                  <a:pt x="11416" y="110831"/>
                  <a:pt x="11416" y="110831"/>
                </a:cubicBezTo>
                <a:cubicBezTo>
                  <a:pt x="11416" y="101867"/>
                  <a:pt x="11416" y="101867"/>
                  <a:pt x="11416" y="101867"/>
                </a:cubicBezTo>
                <a:cubicBezTo>
                  <a:pt x="18773" y="101867"/>
                  <a:pt x="18773" y="101867"/>
                  <a:pt x="18773" y="101867"/>
                </a:cubicBezTo>
                <a:lnTo>
                  <a:pt x="18773" y="110831"/>
                </a:lnTo>
                <a:close/>
                <a:moveTo>
                  <a:pt x="18773" y="95959"/>
                </a:moveTo>
                <a:lnTo>
                  <a:pt x="18773" y="95959"/>
                </a:lnTo>
                <a:cubicBezTo>
                  <a:pt x="11416" y="95959"/>
                  <a:pt x="11416" y="95959"/>
                  <a:pt x="11416" y="95959"/>
                </a:cubicBezTo>
                <a:cubicBezTo>
                  <a:pt x="11416" y="86791"/>
                  <a:pt x="11416" y="86791"/>
                  <a:pt x="11416" y="86791"/>
                </a:cubicBezTo>
                <a:cubicBezTo>
                  <a:pt x="18773" y="86791"/>
                  <a:pt x="18773" y="86791"/>
                  <a:pt x="18773" y="86791"/>
                </a:cubicBezTo>
                <a:lnTo>
                  <a:pt x="18773" y="95959"/>
                </a:lnTo>
                <a:close/>
                <a:moveTo>
                  <a:pt x="18773" y="77826"/>
                </a:moveTo>
                <a:lnTo>
                  <a:pt x="18773" y="77826"/>
                </a:lnTo>
                <a:cubicBezTo>
                  <a:pt x="11416" y="77826"/>
                  <a:pt x="11416" y="77826"/>
                  <a:pt x="11416" y="77826"/>
                </a:cubicBezTo>
                <a:cubicBezTo>
                  <a:pt x="11416" y="71918"/>
                  <a:pt x="11416" y="71918"/>
                  <a:pt x="11416" y="71918"/>
                </a:cubicBezTo>
                <a:cubicBezTo>
                  <a:pt x="18773" y="71918"/>
                  <a:pt x="18773" y="71918"/>
                  <a:pt x="18773" y="71918"/>
                </a:cubicBezTo>
                <a:lnTo>
                  <a:pt x="18773" y="77826"/>
                </a:lnTo>
                <a:close/>
                <a:moveTo>
                  <a:pt x="18773" y="62954"/>
                </a:moveTo>
                <a:lnTo>
                  <a:pt x="18773" y="62954"/>
                </a:lnTo>
                <a:cubicBezTo>
                  <a:pt x="11416" y="62954"/>
                  <a:pt x="11416" y="62954"/>
                  <a:pt x="11416" y="62954"/>
                </a:cubicBezTo>
                <a:cubicBezTo>
                  <a:pt x="11416" y="53786"/>
                  <a:pt x="11416" y="53786"/>
                  <a:pt x="11416" y="53786"/>
                </a:cubicBezTo>
                <a:cubicBezTo>
                  <a:pt x="18773" y="53786"/>
                  <a:pt x="18773" y="53786"/>
                  <a:pt x="18773" y="53786"/>
                </a:cubicBezTo>
                <a:lnTo>
                  <a:pt x="18773" y="62954"/>
                </a:lnTo>
                <a:close/>
                <a:moveTo>
                  <a:pt x="18773" y="47877"/>
                </a:moveTo>
                <a:lnTo>
                  <a:pt x="18773" y="47877"/>
                </a:lnTo>
                <a:cubicBezTo>
                  <a:pt x="11416" y="47877"/>
                  <a:pt x="11416" y="47877"/>
                  <a:pt x="11416" y="47877"/>
                </a:cubicBezTo>
                <a:cubicBezTo>
                  <a:pt x="11416" y="38913"/>
                  <a:pt x="11416" y="38913"/>
                  <a:pt x="11416" y="38913"/>
                </a:cubicBezTo>
                <a:cubicBezTo>
                  <a:pt x="18773" y="38913"/>
                  <a:pt x="18773" y="38913"/>
                  <a:pt x="18773" y="38913"/>
                </a:cubicBezTo>
                <a:lnTo>
                  <a:pt x="18773" y="47877"/>
                </a:lnTo>
                <a:close/>
                <a:moveTo>
                  <a:pt x="18773" y="29949"/>
                </a:moveTo>
                <a:lnTo>
                  <a:pt x="18773" y="29949"/>
                </a:lnTo>
                <a:cubicBezTo>
                  <a:pt x="11416" y="29949"/>
                  <a:pt x="11416" y="29949"/>
                  <a:pt x="11416" y="29949"/>
                </a:cubicBezTo>
                <a:cubicBezTo>
                  <a:pt x="11416" y="23837"/>
                  <a:pt x="11416" y="23837"/>
                  <a:pt x="11416" y="23837"/>
                </a:cubicBezTo>
                <a:cubicBezTo>
                  <a:pt x="18773" y="23837"/>
                  <a:pt x="18773" y="23837"/>
                  <a:pt x="18773" y="23837"/>
                </a:cubicBezTo>
                <a:lnTo>
                  <a:pt x="18773" y="29949"/>
                </a:lnTo>
                <a:close/>
                <a:moveTo>
                  <a:pt x="89809" y="107979"/>
                </a:moveTo>
                <a:lnTo>
                  <a:pt x="89809" y="107979"/>
                </a:lnTo>
                <a:lnTo>
                  <a:pt x="86004" y="110831"/>
                </a:lnTo>
                <a:cubicBezTo>
                  <a:pt x="33742" y="110831"/>
                  <a:pt x="33742" y="110831"/>
                  <a:pt x="33742" y="110831"/>
                </a:cubicBezTo>
                <a:lnTo>
                  <a:pt x="29936" y="107979"/>
                </a:lnTo>
                <a:cubicBezTo>
                  <a:pt x="29936" y="65806"/>
                  <a:pt x="29936" y="65806"/>
                  <a:pt x="29936" y="65806"/>
                </a:cubicBezTo>
                <a:lnTo>
                  <a:pt x="33742" y="62954"/>
                </a:lnTo>
                <a:cubicBezTo>
                  <a:pt x="86004" y="62954"/>
                  <a:pt x="86004" y="62954"/>
                  <a:pt x="86004" y="62954"/>
                </a:cubicBezTo>
                <a:lnTo>
                  <a:pt x="89809" y="65806"/>
                </a:lnTo>
                <a:lnTo>
                  <a:pt x="89809" y="107979"/>
                </a:lnTo>
                <a:close/>
                <a:moveTo>
                  <a:pt x="89809" y="50933"/>
                </a:moveTo>
                <a:lnTo>
                  <a:pt x="89809" y="50933"/>
                </a:lnTo>
                <a:cubicBezTo>
                  <a:pt x="89809" y="53786"/>
                  <a:pt x="86004" y="53786"/>
                  <a:pt x="86004" y="53786"/>
                </a:cubicBezTo>
                <a:cubicBezTo>
                  <a:pt x="33742" y="53786"/>
                  <a:pt x="33742" y="53786"/>
                  <a:pt x="33742" y="53786"/>
                </a:cubicBezTo>
                <a:cubicBezTo>
                  <a:pt x="33742" y="53786"/>
                  <a:pt x="29936" y="53786"/>
                  <a:pt x="29936" y="50933"/>
                </a:cubicBezTo>
                <a:cubicBezTo>
                  <a:pt x="29936" y="11816"/>
                  <a:pt x="29936" y="11816"/>
                  <a:pt x="29936" y="11816"/>
                </a:cubicBezTo>
                <a:cubicBezTo>
                  <a:pt x="29936" y="8964"/>
                  <a:pt x="33742" y="5908"/>
                  <a:pt x="33742" y="5908"/>
                </a:cubicBezTo>
                <a:cubicBezTo>
                  <a:pt x="86004" y="5908"/>
                  <a:pt x="86004" y="5908"/>
                  <a:pt x="86004" y="5908"/>
                </a:cubicBezTo>
                <a:cubicBezTo>
                  <a:pt x="86004" y="5908"/>
                  <a:pt x="89809" y="8964"/>
                  <a:pt x="89809" y="11816"/>
                </a:cubicBezTo>
                <a:lnTo>
                  <a:pt x="89809" y="50933"/>
                </a:lnTo>
                <a:close/>
                <a:moveTo>
                  <a:pt x="108329" y="110831"/>
                </a:moveTo>
                <a:lnTo>
                  <a:pt x="108329" y="110831"/>
                </a:lnTo>
                <a:cubicBezTo>
                  <a:pt x="100972" y="110831"/>
                  <a:pt x="100972" y="110831"/>
                  <a:pt x="100972" y="110831"/>
                </a:cubicBezTo>
                <a:cubicBezTo>
                  <a:pt x="100972" y="101867"/>
                  <a:pt x="100972" y="101867"/>
                  <a:pt x="100972" y="101867"/>
                </a:cubicBezTo>
                <a:cubicBezTo>
                  <a:pt x="108329" y="101867"/>
                  <a:pt x="108329" y="101867"/>
                  <a:pt x="108329" y="101867"/>
                </a:cubicBezTo>
                <a:lnTo>
                  <a:pt x="108329" y="110831"/>
                </a:lnTo>
                <a:close/>
                <a:moveTo>
                  <a:pt x="108329" y="95959"/>
                </a:moveTo>
                <a:lnTo>
                  <a:pt x="108329" y="95959"/>
                </a:lnTo>
                <a:cubicBezTo>
                  <a:pt x="100972" y="95959"/>
                  <a:pt x="100972" y="95959"/>
                  <a:pt x="100972" y="95959"/>
                </a:cubicBezTo>
                <a:cubicBezTo>
                  <a:pt x="100972" y="86791"/>
                  <a:pt x="100972" y="86791"/>
                  <a:pt x="100972" y="86791"/>
                </a:cubicBezTo>
                <a:cubicBezTo>
                  <a:pt x="108329" y="86791"/>
                  <a:pt x="108329" y="86791"/>
                  <a:pt x="108329" y="86791"/>
                </a:cubicBezTo>
                <a:lnTo>
                  <a:pt x="108329" y="95959"/>
                </a:lnTo>
                <a:close/>
                <a:moveTo>
                  <a:pt x="108329" y="77826"/>
                </a:moveTo>
                <a:lnTo>
                  <a:pt x="108329" y="77826"/>
                </a:lnTo>
                <a:cubicBezTo>
                  <a:pt x="100972" y="77826"/>
                  <a:pt x="100972" y="77826"/>
                  <a:pt x="100972" y="77826"/>
                </a:cubicBezTo>
                <a:cubicBezTo>
                  <a:pt x="100972" y="71918"/>
                  <a:pt x="100972" y="71918"/>
                  <a:pt x="100972" y="71918"/>
                </a:cubicBezTo>
                <a:cubicBezTo>
                  <a:pt x="108329" y="71918"/>
                  <a:pt x="108329" y="71918"/>
                  <a:pt x="108329" y="71918"/>
                </a:cubicBezTo>
                <a:lnTo>
                  <a:pt x="108329" y="77826"/>
                </a:lnTo>
                <a:close/>
                <a:moveTo>
                  <a:pt x="108329" y="62954"/>
                </a:moveTo>
                <a:lnTo>
                  <a:pt x="108329" y="62954"/>
                </a:lnTo>
                <a:cubicBezTo>
                  <a:pt x="100972" y="62954"/>
                  <a:pt x="100972" y="62954"/>
                  <a:pt x="100972" y="62954"/>
                </a:cubicBezTo>
                <a:cubicBezTo>
                  <a:pt x="100972" y="53786"/>
                  <a:pt x="100972" y="53786"/>
                  <a:pt x="100972" y="53786"/>
                </a:cubicBezTo>
                <a:cubicBezTo>
                  <a:pt x="108329" y="53786"/>
                  <a:pt x="108329" y="53786"/>
                  <a:pt x="108329" y="53786"/>
                </a:cubicBezTo>
                <a:lnTo>
                  <a:pt x="108329" y="62954"/>
                </a:lnTo>
                <a:close/>
                <a:moveTo>
                  <a:pt x="108329" y="47877"/>
                </a:moveTo>
                <a:lnTo>
                  <a:pt x="108329" y="47877"/>
                </a:lnTo>
                <a:cubicBezTo>
                  <a:pt x="100972" y="47877"/>
                  <a:pt x="100972" y="47877"/>
                  <a:pt x="100972" y="47877"/>
                </a:cubicBezTo>
                <a:cubicBezTo>
                  <a:pt x="100972" y="38913"/>
                  <a:pt x="100972" y="38913"/>
                  <a:pt x="100972" y="38913"/>
                </a:cubicBezTo>
                <a:cubicBezTo>
                  <a:pt x="108329" y="38913"/>
                  <a:pt x="108329" y="38913"/>
                  <a:pt x="108329" y="38913"/>
                </a:cubicBezTo>
                <a:lnTo>
                  <a:pt x="108329" y="47877"/>
                </a:lnTo>
                <a:close/>
                <a:moveTo>
                  <a:pt x="108329" y="29949"/>
                </a:moveTo>
                <a:lnTo>
                  <a:pt x="108329" y="29949"/>
                </a:lnTo>
                <a:cubicBezTo>
                  <a:pt x="100972" y="29949"/>
                  <a:pt x="100972" y="29949"/>
                  <a:pt x="100972" y="29949"/>
                </a:cubicBezTo>
                <a:cubicBezTo>
                  <a:pt x="100972" y="23837"/>
                  <a:pt x="100972" y="23837"/>
                  <a:pt x="100972" y="23837"/>
                </a:cubicBezTo>
                <a:cubicBezTo>
                  <a:pt x="108329" y="23837"/>
                  <a:pt x="108329" y="23837"/>
                  <a:pt x="108329" y="23837"/>
                </a:cubicBezTo>
                <a:lnTo>
                  <a:pt x="108329" y="29949"/>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00" name="Google Shape;600;p49"/>
          <p:cNvSpPr/>
          <p:nvPr/>
        </p:nvSpPr>
        <p:spPr>
          <a:xfrm>
            <a:off x="2116038" y="2577886"/>
            <a:ext cx="305130" cy="262868"/>
          </a:xfrm>
          <a:custGeom>
            <a:rect b="b" l="l" r="r" t="t"/>
            <a:pathLst>
              <a:path extrusionOk="0" h="120000" w="120000">
                <a:moveTo>
                  <a:pt x="111482" y="51868"/>
                </a:moveTo>
                <a:lnTo>
                  <a:pt x="111482" y="51868"/>
                </a:lnTo>
                <a:cubicBezTo>
                  <a:pt x="89148" y="67912"/>
                  <a:pt x="89148" y="67912"/>
                  <a:pt x="89148" y="67912"/>
                </a:cubicBezTo>
                <a:cubicBezTo>
                  <a:pt x="89148" y="64835"/>
                  <a:pt x="89148" y="58241"/>
                  <a:pt x="83659" y="54945"/>
                </a:cubicBezTo>
                <a:cubicBezTo>
                  <a:pt x="91987" y="51868"/>
                  <a:pt x="97665" y="41978"/>
                  <a:pt x="97665" y="29230"/>
                </a:cubicBezTo>
                <a:cubicBezTo>
                  <a:pt x="97665" y="12967"/>
                  <a:pt x="86498" y="0"/>
                  <a:pt x="72492" y="0"/>
                </a:cubicBezTo>
                <a:cubicBezTo>
                  <a:pt x="58675" y="0"/>
                  <a:pt x="44668" y="12967"/>
                  <a:pt x="44668" y="29230"/>
                </a:cubicBezTo>
                <a:cubicBezTo>
                  <a:pt x="44668" y="38901"/>
                  <a:pt x="47507" y="45494"/>
                  <a:pt x="52996" y="51868"/>
                </a:cubicBezTo>
                <a:cubicBezTo>
                  <a:pt x="39179" y="51868"/>
                  <a:pt x="39179" y="51868"/>
                  <a:pt x="39179" y="51868"/>
                </a:cubicBezTo>
                <a:cubicBezTo>
                  <a:pt x="44668" y="48571"/>
                  <a:pt x="44668" y="41978"/>
                  <a:pt x="44668" y="35604"/>
                </a:cubicBezTo>
                <a:cubicBezTo>
                  <a:pt x="44668" y="19560"/>
                  <a:pt x="36340" y="9670"/>
                  <a:pt x="22334" y="9670"/>
                </a:cubicBezTo>
                <a:cubicBezTo>
                  <a:pt x="11167" y="9670"/>
                  <a:pt x="0" y="19560"/>
                  <a:pt x="0" y="35604"/>
                </a:cubicBezTo>
                <a:cubicBezTo>
                  <a:pt x="0" y="41978"/>
                  <a:pt x="2839" y="48571"/>
                  <a:pt x="8328" y="54945"/>
                </a:cubicBezTo>
                <a:cubicBezTo>
                  <a:pt x="2839" y="58241"/>
                  <a:pt x="0" y="61538"/>
                  <a:pt x="0" y="67912"/>
                </a:cubicBezTo>
                <a:cubicBezTo>
                  <a:pt x="0" y="103516"/>
                  <a:pt x="0" y="103516"/>
                  <a:pt x="0" y="103516"/>
                </a:cubicBezTo>
                <a:cubicBezTo>
                  <a:pt x="0" y="113406"/>
                  <a:pt x="8328" y="119780"/>
                  <a:pt x="16845" y="119780"/>
                </a:cubicBezTo>
                <a:cubicBezTo>
                  <a:pt x="75331" y="119780"/>
                  <a:pt x="75331" y="119780"/>
                  <a:pt x="75331" y="119780"/>
                </a:cubicBezTo>
                <a:cubicBezTo>
                  <a:pt x="83659" y="119780"/>
                  <a:pt x="89148" y="113406"/>
                  <a:pt x="89148" y="103516"/>
                </a:cubicBezTo>
                <a:cubicBezTo>
                  <a:pt x="89148" y="100439"/>
                  <a:pt x="89148" y="100439"/>
                  <a:pt x="89148" y="100439"/>
                </a:cubicBezTo>
                <a:cubicBezTo>
                  <a:pt x="111482" y="119780"/>
                  <a:pt x="111482" y="119780"/>
                  <a:pt x="111482" y="119780"/>
                </a:cubicBezTo>
                <a:cubicBezTo>
                  <a:pt x="117160" y="119780"/>
                  <a:pt x="119810" y="116483"/>
                  <a:pt x="119810" y="113406"/>
                </a:cubicBezTo>
                <a:cubicBezTo>
                  <a:pt x="119810" y="61538"/>
                  <a:pt x="119810" y="61538"/>
                  <a:pt x="119810" y="61538"/>
                </a:cubicBezTo>
                <a:cubicBezTo>
                  <a:pt x="119810" y="54945"/>
                  <a:pt x="117160" y="51868"/>
                  <a:pt x="111482" y="51868"/>
                </a:cubicBezTo>
                <a:close/>
                <a:moveTo>
                  <a:pt x="8328" y="35604"/>
                </a:moveTo>
                <a:lnTo>
                  <a:pt x="8328" y="35604"/>
                </a:lnTo>
                <a:cubicBezTo>
                  <a:pt x="8328" y="25934"/>
                  <a:pt x="14006" y="16263"/>
                  <a:pt x="22334" y="16263"/>
                </a:cubicBezTo>
                <a:cubicBezTo>
                  <a:pt x="30662" y="16263"/>
                  <a:pt x="39179" y="25934"/>
                  <a:pt x="39179" y="35604"/>
                </a:cubicBezTo>
                <a:cubicBezTo>
                  <a:pt x="39179" y="45494"/>
                  <a:pt x="30662" y="51868"/>
                  <a:pt x="22334" y="51868"/>
                </a:cubicBezTo>
                <a:cubicBezTo>
                  <a:pt x="14006" y="51868"/>
                  <a:pt x="8328" y="45494"/>
                  <a:pt x="8328" y="35604"/>
                </a:cubicBezTo>
                <a:close/>
                <a:moveTo>
                  <a:pt x="83659" y="103516"/>
                </a:moveTo>
                <a:lnTo>
                  <a:pt x="83659" y="103516"/>
                </a:lnTo>
                <a:cubicBezTo>
                  <a:pt x="83659" y="106813"/>
                  <a:pt x="77981" y="113406"/>
                  <a:pt x="75331" y="113406"/>
                </a:cubicBezTo>
                <a:cubicBezTo>
                  <a:pt x="16845" y="113406"/>
                  <a:pt x="16845" y="113406"/>
                  <a:pt x="16845" y="113406"/>
                </a:cubicBezTo>
                <a:cubicBezTo>
                  <a:pt x="11167" y="113406"/>
                  <a:pt x="8328" y="106813"/>
                  <a:pt x="8328" y="103516"/>
                </a:cubicBezTo>
                <a:cubicBezTo>
                  <a:pt x="8328" y="67912"/>
                  <a:pt x="8328" y="67912"/>
                  <a:pt x="8328" y="67912"/>
                </a:cubicBezTo>
                <a:cubicBezTo>
                  <a:pt x="8328" y="64835"/>
                  <a:pt x="11167" y="61538"/>
                  <a:pt x="16845" y="61538"/>
                </a:cubicBezTo>
                <a:cubicBezTo>
                  <a:pt x="75331" y="61538"/>
                  <a:pt x="75331" y="61538"/>
                  <a:pt x="75331" y="61538"/>
                </a:cubicBezTo>
                <a:cubicBezTo>
                  <a:pt x="77981" y="61538"/>
                  <a:pt x="83659" y="64835"/>
                  <a:pt x="83659" y="67912"/>
                </a:cubicBezTo>
                <a:lnTo>
                  <a:pt x="83659" y="103516"/>
                </a:lnTo>
                <a:close/>
                <a:moveTo>
                  <a:pt x="72492" y="51868"/>
                </a:moveTo>
                <a:lnTo>
                  <a:pt x="72492" y="51868"/>
                </a:lnTo>
                <a:cubicBezTo>
                  <a:pt x="61324" y="51868"/>
                  <a:pt x="52996" y="41978"/>
                  <a:pt x="52996" y="29230"/>
                </a:cubicBezTo>
                <a:cubicBezTo>
                  <a:pt x="52996" y="19560"/>
                  <a:pt x="61324" y="9670"/>
                  <a:pt x="72492" y="9670"/>
                </a:cubicBezTo>
                <a:cubicBezTo>
                  <a:pt x="80820" y="9670"/>
                  <a:pt x="89148" y="19560"/>
                  <a:pt x="89148" y="29230"/>
                </a:cubicBezTo>
                <a:cubicBezTo>
                  <a:pt x="89148" y="41978"/>
                  <a:pt x="80820" y="51868"/>
                  <a:pt x="72492" y="51868"/>
                </a:cubicBezTo>
                <a:close/>
                <a:moveTo>
                  <a:pt x="111482" y="113406"/>
                </a:moveTo>
                <a:lnTo>
                  <a:pt x="111482" y="113406"/>
                </a:lnTo>
                <a:cubicBezTo>
                  <a:pt x="89148" y="90549"/>
                  <a:pt x="89148" y="90549"/>
                  <a:pt x="89148" y="90549"/>
                </a:cubicBezTo>
                <a:cubicBezTo>
                  <a:pt x="89148" y="87472"/>
                  <a:pt x="89148" y="80879"/>
                  <a:pt x="89148" y="77802"/>
                </a:cubicBezTo>
                <a:cubicBezTo>
                  <a:pt x="111482" y="61538"/>
                  <a:pt x="111482" y="61538"/>
                  <a:pt x="111482" y="61538"/>
                </a:cubicBezTo>
                <a:cubicBezTo>
                  <a:pt x="111482" y="67912"/>
                  <a:pt x="111482" y="110109"/>
                  <a:pt x="111482" y="113406"/>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01" name="Google Shape;601;p49"/>
          <p:cNvSpPr/>
          <p:nvPr/>
        </p:nvSpPr>
        <p:spPr>
          <a:xfrm>
            <a:off x="1629239" y="2556716"/>
            <a:ext cx="305130" cy="305210"/>
          </a:xfrm>
          <a:custGeom>
            <a:rect b="b" l="l" r="r" t="t"/>
            <a:pathLst>
              <a:path extrusionOk="0" h="120000" w="120000">
                <a:moveTo>
                  <a:pt x="102965" y="0"/>
                </a:moveTo>
                <a:lnTo>
                  <a:pt x="102965" y="0"/>
                </a:lnTo>
                <a:cubicBezTo>
                  <a:pt x="13817" y="0"/>
                  <a:pt x="13817" y="0"/>
                  <a:pt x="13817" y="0"/>
                </a:cubicBezTo>
                <a:cubicBezTo>
                  <a:pt x="5488" y="0"/>
                  <a:pt x="0" y="8328"/>
                  <a:pt x="0" y="16656"/>
                </a:cubicBezTo>
                <a:cubicBezTo>
                  <a:pt x="0" y="105993"/>
                  <a:pt x="0" y="105993"/>
                  <a:pt x="0" y="105993"/>
                </a:cubicBezTo>
                <a:cubicBezTo>
                  <a:pt x="0" y="114321"/>
                  <a:pt x="5488" y="119810"/>
                  <a:pt x="13817" y="119810"/>
                </a:cubicBezTo>
                <a:cubicBezTo>
                  <a:pt x="102965" y="119810"/>
                  <a:pt x="102965" y="119810"/>
                  <a:pt x="102965" y="119810"/>
                </a:cubicBezTo>
                <a:cubicBezTo>
                  <a:pt x="111293" y="119810"/>
                  <a:pt x="119810" y="114321"/>
                  <a:pt x="119810" y="105993"/>
                </a:cubicBezTo>
                <a:cubicBezTo>
                  <a:pt x="119810" y="16656"/>
                  <a:pt x="119810" y="16656"/>
                  <a:pt x="119810" y="16656"/>
                </a:cubicBezTo>
                <a:cubicBezTo>
                  <a:pt x="119810" y="8328"/>
                  <a:pt x="111293" y="0"/>
                  <a:pt x="102965" y="0"/>
                </a:cubicBezTo>
                <a:close/>
                <a:moveTo>
                  <a:pt x="30662" y="8328"/>
                </a:moveTo>
                <a:lnTo>
                  <a:pt x="30662" y="8328"/>
                </a:lnTo>
                <a:cubicBezTo>
                  <a:pt x="30662" y="8328"/>
                  <a:pt x="86309" y="8328"/>
                  <a:pt x="89148" y="8328"/>
                </a:cubicBezTo>
                <a:cubicBezTo>
                  <a:pt x="89148" y="41829"/>
                  <a:pt x="89148" y="41829"/>
                  <a:pt x="89148" y="41829"/>
                </a:cubicBezTo>
                <a:cubicBezTo>
                  <a:pt x="89148" y="44479"/>
                  <a:pt x="86309" y="44479"/>
                  <a:pt x="86309" y="44479"/>
                </a:cubicBezTo>
                <a:cubicBezTo>
                  <a:pt x="33312" y="44479"/>
                  <a:pt x="33312" y="44479"/>
                  <a:pt x="33312" y="44479"/>
                </a:cubicBezTo>
                <a:cubicBezTo>
                  <a:pt x="30662" y="44479"/>
                  <a:pt x="30662" y="44479"/>
                  <a:pt x="30662" y="41829"/>
                </a:cubicBezTo>
                <a:lnTo>
                  <a:pt x="30662" y="8328"/>
                </a:lnTo>
                <a:close/>
                <a:moveTo>
                  <a:pt x="111293" y="105993"/>
                </a:moveTo>
                <a:lnTo>
                  <a:pt x="111293" y="105993"/>
                </a:lnTo>
                <a:cubicBezTo>
                  <a:pt x="111293" y="108643"/>
                  <a:pt x="108643" y="111482"/>
                  <a:pt x="102965" y="111482"/>
                </a:cubicBezTo>
                <a:cubicBezTo>
                  <a:pt x="13817" y="111482"/>
                  <a:pt x="13817" y="111482"/>
                  <a:pt x="13817" y="111482"/>
                </a:cubicBezTo>
                <a:cubicBezTo>
                  <a:pt x="10977" y="111482"/>
                  <a:pt x="8328" y="108643"/>
                  <a:pt x="8328" y="105993"/>
                </a:cubicBezTo>
                <a:cubicBezTo>
                  <a:pt x="8328" y="16656"/>
                  <a:pt x="8328" y="16656"/>
                  <a:pt x="8328" y="16656"/>
                </a:cubicBezTo>
                <a:cubicBezTo>
                  <a:pt x="8328" y="11167"/>
                  <a:pt x="10977" y="8328"/>
                  <a:pt x="13817" y="8328"/>
                </a:cubicBezTo>
                <a:cubicBezTo>
                  <a:pt x="22145" y="8328"/>
                  <a:pt x="22145" y="8328"/>
                  <a:pt x="22145" y="8328"/>
                </a:cubicBezTo>
                <a:cubicBezTo>
                  <a:pt x="22145" y="44479"/>
                  <a:pt x="22145" y="44479"/>
                  <a:pt x="22145" y="44479"/>
                </a:cubicBezTo>
                <a:cubicBezTo>
                  <a:pt x="22145" y="50157"/>
                  <a:pt x="24984" y="52996"/>
                  <a:pt x="30662" y="52996"/>
                </a:cubicBezTo>
                <a:cubicBezTo>
                  <a:pt x="89148" y="52996"/>
                  <a:pt x="89148" y="52996"/>
                  <a:pt x="89148" y="52996"/>
                </a:cubicBezTo>
                <a:cubicBezTo>
                  <a:pt x="91798" y="52996"/>
                  <a:pt x="97476" y="50157"/>
                  <a:pt x="97476" y="44479"/>
                </a:cubicBezTo>
                <a:cubicBezTo>
                  <a:pt x="97476" y="8328"/>
                  <a:pt x="97476" y="8328"/>
                  <a:pt x="97476" y="8328"/>
                </a:cubicBezTo>
                <a:cubicBezTo>
                  <a:pt x="102965" y="8328"/>
                  <a:pt x="102965" y="8328"/>
                  <a:pt x="102965" y="8328"/>
                </a:cubicBezTo>
                <a:cubicBezTo>
                  <a:pt x="108643" y="8328"/>
                  <a:pt x="111293" y="11167"/>
                  <a:pt x="111293" y="16656"/>
                </a:cubicBezTo>
                <a:lnTo>
                  <a:pt x="111293" y="105993"/>
                </a:lnTo>
                <a:close/>
                <a:moveTo>
                  <a:pt x="69463" y="38990"/>
                </a:moveTo>
                <a:lnTo>
                  <a:pt x="69463" y="38990"/>
                </a:lnTo>
                <a:cubicBezTo>
                  <a:pt x="72492" y="38990"/>
                  <a:pt x="75141" y="36340"/>
                  <a:pt x="75141" y="33501"/>
                </a:cubicBezTo>
                <a:cubicBezTo>
                  <a:pt x="75141" y="19495"/>
                  <a:pt x="75141" y="19495"/>
                  <a:pt x="75141" y="19495"/>
                </a:cubicBezTo>
                <a:cubicBezTo>
                  <a:pt x="75141" y="16656"/>
                  <a:pt x="72492" y="16656"/>
                  <a:pt x="69463" y="16656"/>
                </a:cubicBezTo>
                <a:cubicBezTo>
                  <a:pt x="69463" y="16656"/>
                  <a:pt x="66813" y="16656"/>
                  <a:pt x="66813" y="19495"/>
                </a:cubicBezTo>
                <a:cubicBezTo>
                  <a:pt x="66813" y="33501"/>
                  <a:pt x="66813" y="33501"/>
                  <a:pt x="66813" y="33501"/>
                </a:cubicBezTo>
                <a:cubicBezTo>
                  <a:pt x="66813" y="36340"/>
                  <a:pt x="69463" y="38990"/>
                  <a:pt x="69463" y="3899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02" name="Google Shape;602;p49"/>
          <p:cNvSpPr/>
          <p:nvPr/>
        </p:nvSpPr>
        <p:spPr>
          <a:xfrm>
            <a:off x="1197117" y="2556716"/>
            <a:ext cx="185196" cy="305210"/>
          </a:xfrm>
          <a:custGeom>
            <a:rect b="b" l="l" r="r" t="t"/>
            <a:pathLst>
              <a:path extrusionOk="0" h="120000" w="120000">
                <a:moveTo>
                  <a:pt x="59843" y="30662"/>
                </a:moveTo>
                <a:lnTo>
                  <a:pt x="59843" y="30662"/>
                </a:lnTo>
                <a:cubicBezTo>
                  <a:pt x="55143" y="30662"/>
                  <a:pt x="55143" y="33501"/>
                  <a:pt x="55143" y="33501"/>
                </a:cubicBezTo>
                <a:cubicBezTo>
                  <a:pt x="55143" y="50157"/>
                  <a:pt x="55143" y="50157"/>
                  <a:pt x="55143" y="50157"/>
                </a:cubicBezTo>
                <a:cubicBezTo>
                  <a:pt x="55143" y="50157"/>
                  <a:pt x="55143" y="52996"/>
                  <a:pt x="59843" y="52996"/>
                </a:cubicBezTo>
                <a:cubicBezTo>
                  <a:pt x="64543" y="52996"/>
                  <a:pt x="64543" y="50157"/>
                  <a:pt x="64543" y="50157"/>
                </a:cubicBezTo>
                <a:cubicBezTo>
                  <a:pt x="64543" y="33501"/>
                  <a:pt x="64543" y="33501"/>
                  <a:pt x="64543" y="33501"/>
                </a:cubicBezTo>
                <a:cubicBezTo>
                  <a:pt x="64543" y="33501"/>
                  <a:pt x="64543" y="30662"/>
                  <a:pt x="59843" y="30662"/>
                </a:cubicBezTo>
                <a:close/>
                <a:moveTo>
                  <a:pt x="96814" y="16656"/>
                </a:moveTo>
                <a:lnTo>
                  <a:pt x="96814" y="16656"/>
                </a:lnTo>
                <a:cubicBezTo>
                  <a:pt x="64543" y="16656"/>
                  <a:pt x="64543" y="16656"/>
                  <a:pt x="64543" y="16656"/>
                </a:cubicBezTo>
                <a:cubicBezTo>
                  <a:pt x="64543" y="0"/>
                  <a:pt x="64543" y="0"/>
                  <a:pt x="64543" y="0"/>
                </a:cubicBezTo>
                <a:cubicBezTo>
                  <a:pt x="41357" y="0"/>
                  <a:pt x="41357" y="0"/>
                  <a:pt x="41357" y="0"/>
                </a:cubicBezTo>
                <a:cubicBezTo>
                  <a:pt x="36657" y="0"/>
                  <a:pt x="36657" y="2839"/>
                  <a:pt x="36657" y="5678"/>
                </a:cubicBezTo>
                <a:cubicBezTo>
                  <a:pt x="36657" y="5678"/>
                  <a:pt x="36657" y="8328"/>
                  <a:pt x="41357" y="8328"/>
                </a:cubicBezTo>
                <a:cubicBezTo>
                  <a:pt x="55143" y="8328"/>
                  <a:pt x="55143" y="8328"/>
                  <a:pt x="55143" y="8328"/>
                </a:cubicBezTo>
                <a:cubicBezTo>
                  <a:pt x="55143" y="16656"/>
                  <a:pt x="55143" y="16656"/>
                  <a:pt x="55143" y="16656"/>
                </a:cubicBezTo>
                <a:cubicBezTo>
                  <a:pt x="22872" y="16656"/>
                  <a:pt x="22872" y="16656"/>
                  <a:pt x="22872" y="16656"/>
                </a:cubicBezTo>
                <a:cubicBezTo>
                  <a:pt x="9086" y="16656"/>
                  <a:pt x="0" y="22334"/>
                  <a:pt x="0" y="30662"/>
                </a:cubicBezTo>
                <a:cubicBezTo>
                  <a:pt x="0" y="105993"/>
                  <a:pt x="0" y="105993"/>
                  <a:pt x="0" y="105993"/>
                </a:cubicBezTo>
                <a:cubicBezTo>
                  <a:pt x="0" y="114321"/>
                  <a:pt x="9086" y="119810"/>
                  <a:pt x="22872" y="119810"/>
                </a:cubicBezTo>
                <a:cubicBezTo>
                  <a:pt x="96814" y="119810"/>
                  <a:pt x="96814" y="119810"/>
                  <a:pt x="96814" y="119810"/>
                </a:cubicBezTo>
                <a:cubicBezTo>
                  <a:pt x="110600" y="119810"/>
                  <a:pt x="119686" y="114321"/>
                  <a:pt x="119686" y="105993"/>
                </a:cubicBezTo>
                <a:cubicBezTo>
                  <a:pt x="119686" y="30662"/>
                  <a:pt x="119686" y="30662"/>
                  <a:pt x="119686" y="30662"/>
                </a:cubicBezTo>
                <a:cubicBezTo>
                  <a:pt x="119686" y="22334"/>
                  <a:pt x="110600" y="16656"/>
                  <a:pt x="96814" y="16656"/>
                </a:cubicBezTo>
                <a:close/>
                <a:moveTo>
                  <a:pt x="110600" y="105993"/>
                </a:moveTo>
                <a:lnTo>
                  <a:pt x="110600" y="105993"/>
                </a:lnTo>
                <a:cubicBezTo>
                  <a:pt x="110600" y="108643"/>
                  <a:pt x="101201" y="111482"/>
                  <a:pt x="96814" y="111482"/>
                </a:cubicBezTo>
                <a:cubicBezTo>
                  <a:pt x="22872" y="111482"/>
                  <a:pt x="22872" y="111482"/>
                  <a:pt x="22872" y="111482"/>
                </a:cubicBezTo>
                <a:cubicBezTo>
                  <a:pt x="18485" y="111482"/>
                  <a:pt x="9086" y="108643"/>
                  <a:pt x="9086" y="105993"/>
                </a:cubicBezTo>
                <a:cubicBezTo>
                  <a:pt x="9086" y="30662"/>
                  <a:pt x="9086" y="30662"/>
                  <a:pt x="9086" y="30662"/>
                </a:cubicBezTo>
                <a:cubicBezTo>
                  <a:pt x="9086" y="27823"/>
                  <a:pt x="18485" y="22334"/>
                  <a:pt x="22872" y="22334"/>
                </a:cubicBezTo>
                <a:cubicBezTo>
                  <a:pt x="96814" y="22334"/>
                  <a:pt x="96814" y="22334"/>
                  <a:pt x="96814" y="22334"/>
                </a:cubicBezTo>
                <a:cubicBezTo>
                  <a:pt x="101201" y="22334"/>
                  <a:pt x="110600" y="27823"/>
                  <a:pt x="110600" y="30662"/>
                </a:cubicBezTo>
                <a:lnTo>
                  <a:pt x="110600" y="105993"/>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03" name="Google Shape;603;p49"/>
          <p:cNvSpPr/>
          <p:nvPr/>
        </p:nvSpPr>
        <p:spPr>
          <a:xfrm>
            <a:off x="5553607" y="2066264"/>
            <a:ext cx="291021" cy="306974"/>
          </a:xfrm>
          <a:custGeom>
            <a:rect b="b" l="l" r="r" t="t"/>
            <a:pathLst>
              <a:path extrusionOk="0" h="120000" w="120000">
                <a:moveTo>
                  <a:pt x="105298" y="0"/>
                </a:moveTo>
                <a:lnTo>
                  <a:pt x="105298" y="0"/>
                </a:lnTo>
                <a:cubicBezTo>
                  <a:pt x="14701" y="0"/>
                  <a:pt x="14701" y="0"/>
                  <a:pt x="14701" y="0"/>
                </a:cubicBezTo>
                <a:cubicBezTo>
                  <a:pt x="5761" y="0"/>
                  <a:pt x="0" y="5678"/>
                  <a:pt x="0" y="14006"/>
                </a:cubicBezTo>
                <a:cubicBezTo>
                  <a:pt x="0" y="80820"/>
                  <a:pt x="0" y="80820"/>
                  <a:pt x="0" y="80820"/>
                </a:cubicBezTo>
                <a:cubicBezTo>
                  <a:pt x="0" y="89148"/>
                  <a:pt x="5761" y="97665"/>
                  <a:pt x="14701" y="97665"/>
                </a:cubicBezTo>
                <a:cubicBezTo>
                  <a:pt x="46887" y="97665"/>
                  <a:pt x="46887" y="97665"/>
                  <a:pt x="46887" y="97665"/>
                </a:cubicBezTo>
                <a:cubicBezTo>
                  <a:pt x="46887" y="111482"/>
                  <a:pt x="46887" y="111482"/>
                  <a:pt x="46887" y="111482"/>
                </a:cubicBezTo>
                <a:cubicBezTo>
                  <a:pt x="37947" y="111482"/>
                  <a:pt x="37947" y="111482"/>
                  <a:pt x="37947" y="111482"/>
                </a:cubicBezTo>
                <a:cubicBezTo>
                  <a:pt x="35165" y="111482"/>
                  <a:pt x="35165" y="114321"/>
                  <a:pt x="35165" y="114321"/>
                </a:cubicBezTo>
                <a:cubicBezTo>
                  <a:pt x="35165" y="117160"/>
                  <a:pt x="35165" y="119810"/>
                  <a:pt x="37947" y="119810"/>
                </a:cubicBezTo>
                <a:cubicBezTo>
                  <a:pt x="84834" y="119810"/>
                  <a:pt x="84834" y="119810"/>
                  <a:pt x="84834" y="119810"/>
                </a:cubicBezTo>
                <a:cubicBezTo>
                  <a:pt x="87615" y="119810"/>
                  <a:pt x="87615" y="117160"/>
                  <a:pt x="87615" y="114321"/>
                </a:cubicBezTo>
                <a:cubicBezTo>
                  <a:pt x="87615" y="114321"/>
                  <a:pt x="87615" y="111482"/>
                  <a:pt x="84834" y="111482"/>
                </a:cubicBezTo>
                <a:cubicBezTo>
                  <a:pt x="76092" y="111482"/>
                  <a:pt x="76092" y="111482"/>
                  <a:pt x="76092" y="111482"/>
                </a:cubicBezTo>
                <a:cubicBezTo>
                  <a:pt x="76092" y="97665"/>
                  <a:pt x="76092" y="97665"/>
                  <a:pt x="76092" y="97665"/>
                </a:cubicBezTo>
                <a:cubicBezTo>
                  <a:pt x="105298" y="97665"/>
                  <a:pt x="105298" y="97665"/>
                  <a:pt x="105298" y="97665"/>
                </a:cubicBezTo>
                <a:cubicBezTo>
                  <a:pt x="114039" y="97665"/>
                  <a:pt x="119801" y="89148"/>
                  <a:pt x="119801" y="80820"/>
                </a:cubicBezTo>
                <a:cubicBezTo>
                  <a:pt x="119801" y="14006"/>
                  <a:pt x="119801" y="14006"/>
                  <a:pt x="119801" y="14006"/>
                </a:cubicBezTo>
                <a:cubicBezTo>
                  <a:pt x="119801" y="5678"/>
                  <a:pt x="114039" y="0"/>
                  <a:pt x="105298" y="0"/>
                </a:cubicBezTo>
                <a:close/>
                <a:moveTo>
                  <a:pt x="70132" y="111482"/>
                </a:moveTo>
                <a:lnTo>
                  <a:pt x="70132" y="111482"/>
                </a:lnTo>
                <a:cubicBezTo>
                  <a:pt x="52649" y="111482"/>
                  <a:pt x="52649" y="111482"/>
                  <a:pt x="52649" y="111482"/>
                </a:cubicBezTo>
                <a:cubicBezTo>
                  <a:pt x="52649" y="97665"/>
                  <a:pt x="52649" y="97665"/>
                  <a:pt x="52649" y="97665"/>
                </a:cubicBezTo>
                <a:cubicBezTo>
                  <a:pt x="70132" y="97665"/>
                  <a:pt x="70132" y="97665"/>
                  <a:pt x="70132" y="97665"/>
                </a:cubicBezTo>
                <a:lnTo>
                  <a:pt x="70132" y="111482"/>
                </a:lnTo>
                <a:close/>
                <a:moveTo>
                  <a:pt x="111059" y="80820"/>
                </a:moveTo>
                <a:lnTo>
                  <a:pt x="111059" y="80820"/>
                </a:lnTo>
                <a:cubicBezTo>
                  <a:pt x="111059" y="86498"/>
                  <a:pt x="108278" y="89148"/>
                  <a:pt x="105298" y="89148"/>
                </a:cubicBezTo>
                <a:cubicBezTo>
                  <a:pt x="14701" y="89148"/>
                  <a:pt x="14701" y="89148"/>
                  <a:pt x="14701" y="89148"/>
                </a:cubicBezTo>
                <a:cubicBezTo>
                  <a:pt x="11721" y="89148"/>
                  <a:pt x="5761" y="86498"/>
                  <a:pt x="5761" y="80820"/>
                </a:cubicBezTo>
                <a:cubicBezTo>
                  <a:pt x="5761" y="75331"/>
                  <a:pt x="5761" y="75331"/>
                  <a:pt x="5761" y="75331"/>
                </a:cubicBezTo>
                <a:cubicBezTo>
                  <a:pt x="111059" y="75331"/>
                  <a:pt x="111059" y="75331"/>
                  <a:pt x="111059" y="75331"/>
                </a:cubicBezTo>
                <a:lnTo>
                  <a:pt x="111059" y="80820"/>
                </a:lnTo>
                <a:close/>
                <a:moveTo>
                  <a:pt x="111059" y="67003"/>
                </a:moveTo>
                <a:lnTo>
                  <a:pt x="111059" y="67003"/>
                </a:lnTo>
                <a:cubicBezTo>
                  <a:pt x="5761" y="67003"/>
                  <a:pt x="5761" y="67003"/>
                  <a:pt x="5761" y="67003"/>
                </a:cubicBezTo>
                <a:cubicBezTo>
                  <a:pt x="5761" y="14006"/>
                  <a:pt x="5761" y="14006"/>
                  <a:pt x="5761" y="14006"/>
                </a:cubicBezTo>
                <a:cubicBezTo>
                  <a:pt x="5761" y="11167"/>
                  <a:pt x="11721" y="8328"/>
                  <a:pt x="14701" y="8328"/>
                </a:cubicBezTo>
                <a:cubicBezTo>
                  <a:pt x="105298" y="8328"/>
                  <a:pt x="105298" y="8328"/>
                  <a:pt x="105298" y="8328"/>
                </a:cubicBezTo>
                <a:cubicBezTo>
                  <a:pt x="108278" y="8328"/>
                  <a:pt x="111059" y="11167"/>
                  <a:pt x="111059" y="14006"/>
                </a:cubicBezTo>
                <a:lnTo>
                  <a:pt x="111059" y="67003"/>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04" name="Google Shape;604;p49"/>
          <p:cNvSpPr/>
          <p:nvPr/>
        </p:nvSpPr>
        <p:spPr>
          <a:xfrm>
            <a:off x="5102085" y="2066264"/>
            <a:ext cx="211651" cy="306974"/>
          </a:xfrm>
          <a:custGeom>
            <a:rect b="b" l="l" r="r" t="t"/>
            <a:pathLst>
              <a:path extrusionOk="0" h="120000" w="120000">
                <a:moveTo>
                  <a:pt x="99909" y="0"/>
                </a:moveTo>
                <a:lnTo>
                  <a:pt x="99909" y="0"/>
                </a:lnTo>
                <a:cubicBezTo>
                  <a:pt x="19819" y="0"/>
                  <a:pt x="19819" y="0"/>
                  <a:pt x="19819" y="0"/>
                </a:cubicBezTo>
                <a:cubicBezTo>
                  <a:pt x="7873" y="0"/>
                  <a:pt x="0" y="5678"/>
                  <a:pt x="0" y="14006"/>
                </a:cubicBezTo>
                <a:cubicBezTo>
                  <a:pt x="0" y="103154"/>
                  <a:pt x="0" y="103154"/>
                  <a:pt x="0" y="103154"/>
                </a:cubicBezTo>
                <a:cubicBezTo>
                  <a:pt x="0" y="111482"/>
                  <a:pt x="7873" y="119810"/>
                  <a:pt x="19819" y="119810"/>
                </a:cubicBezTo>
                <a:cubicBezTo>
                  <a:pt x="99909" y="119810"/>
                  <a:pt x="99909" y="119810"/>
                  <a:pt x="99909" y="119810"/>
                </a:cubicBezTo>
                <a:cubicBezTo>
                  <a:pt x="111855" y="119810"/>
                  <a:pt x="119728" y="111482"/>
                  <a:pt x="119728" y="103154"/>
                </a:cubicBezTo>
                <a:cubicBezTo>
                  <a:pt x="119728" y="14006"/>
                  <a:pt x="119728" y="14006"/>
                  <a:pt x="119728" y="14006"/>
                </a:cubicBezTo>
                <a:cubicBezTo>
                  <a:pt x="119728" y="5678"/>
                  <a:pt x="111855" y="0"/>
                  <a:pt x="99909" y="0"/>
                </a:cubicBezTo>
                <a:close/>
                <a:moveTo>
                  <a:pt x="111855" y="103154"/>
                </a:moveTo>
                <a:lnTo>
                  <a:pt x="111855" y="103154"/>
                </a:lnTo>
                <a:cubicBezTo>
                  <a:pt x="111855" y="108643"/>
                  <a:pt x="103710" y="111482"/>
                  <a:pt x="99909" y="111482"/>
                </a:cubicBezTo>
                <a:cubicBezTo>
                  <a:pt x="19819" y="111482"/>
                  <a:pt x="19819" y="111482"/>
                  <a:pt x="19819" y="111482"/>
                </a:cubicBezTo>
                <a:cubicBezTo>
                  <a:pt x="16018" y="111482"/>
                  <a:pt x="7873" y="108643"/>
                  <a:pt x="7873" y="103154"/>
                </a:cubicBezTo>
                <a:cubicBezTo>
                  <a:pt x="7873" y="91987"/>
                  <a:pt x="7873" y="91987"/>
                  <a:pt x="7873" y="91987"/>
                </a:cubicBezTo>
                <a:cubicBezTo>
                  <a:pt x="111855" y="91987"/>
                  <a:pt x="111855" y="91987"/>
                  <a:pt x="111855" y="91987"/>
                </a:cubicBezTo>
                <a:lnTo>
                  <a:pt x="111855" y="103154"/>
                </a:lnTo>
                <a:close/>
                <a:moveTo>
                  <a:pt x="111855" y="86498"/>
                </a:moveTo>
                <a:lnTo>
                  <a:pt x="111855" y="86498"/>
                </a:lnTo>
                <a:cubicBezTo>
                  <a:pt x="7873" y="86498"/>
                  <a:pt x="7873" y="86498"/>
                  <a:pt x="7873" y="86498"/>
                </a:cubicBezTo>
                <a:cubicBezTo>
                  <a:pt x="7873" y="25173"/>
                  <a:pt x="7873" y="25173"/>
                  <a:pt x="7873" y="25173"/>
                </a:cubicBezTo>
                <a:cubicBezTo>
                  <a:pt x="111855" y="25173"/>
                  <a:pt x="111855" y="25173"/>
                  <a:pt x="111855" y="25173"/>
                </a:cubicBezTo>
                <a:lnTo>
                  <a:pt x="111855" y="86498"/>
                </a:lnTo>
                <a:close/>
                <a:moveTo>
                  <a:pt x="111855" y="19495"/>
                </a:moveTo>
                <a:lnTo>
                  <a:pt x="111855" y="19495"/>
                </a:lnTo>
                <a:cubicBezTo>
                  <a:pt x="7873" y="19495"/>
                  <a:pt x="7873" y="19495"/>
                  <a:pt x="7873" y="19495"/>
                </a:cubicBezTo>
                <a:cubicBezTo>
                  <a:pt x="7873" y="14006"/>
                  <a:pt x="7873" y="14006"/>
                  <a:pt x="7873" y="14006"/>
                </a:cubicBezTo>
                <a:cubicBezTo>
                  <a:pt x="7873" y="11167"/>
                  <a:pt x="16018" y="8328"/>
                  <a:pt x="19819" y="8328"/>
                </a:cubicBezTo>
                <a:cubicBezTo>
                  <a:pt x="99909" y="8328"/>
                  <a:pt x="99909" y="8328"/>
                  <a:pt x="99909" y="8328"/>
                </a:cubicBezTo>
                <a:cubicBezTo>
                  <a:pt x="103710" y="8328"/>
                  <a:pt x="111855" y="11167"/>
                  <a:pt x="111855" y="14006"/>
                </a:cubicBezTo>
                <a:lnTo>
                  <a:pt x="111855" y="19495"/>
                </a:lnTo>
                <a:close/>
                <a:moveTo>
                  <a:pt x="60000" y="108643"/>
                </a:moveTo>
                <a:lnTo>
                  <a:pt x="60000" y="108643"/>
                </a:lnTo>
                <a:cubicBezTo>
                  <a:pt x="63800" y="108643"/>
                  <a:pt x="67873" y="105993"/>
                  <a:pt x="67873" y="103154"/>
                </a:cubicBezTo>
                <a:cubicBezTo>
                  <a:pt x="67873" y="100315"/>
                  <a:pt x="63800" y="97665"/>
                  <a:pt x="60000" y="97665"/>
                </a:cubicBezTo>
                <a:cubicBezTo>
                  <a:pt x="55927" y="97665"/>
                  <a:pt x="51855" y="100315"/>
                  <a:pt x="51855" y="103154"/>
                </a:cubicBezTo>
                <a:cubicBezTo>
                  <a:pt x="51855" y="105993"/>
                  <a:pt x="55927" y="108643"/>
                  <a:pt x="60000" y="108643"/>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05" name="Google Shape;605;p49"/>
          <p:cNvSpPr/>
          <p:nvPr/>
        </p:nvSpPr>
        <p:spPr>
          <a:xfrm>
            <a:off x="4634689" y="2066264"/>
            <a:ext cx="169321" cy="306974"/>
          </a:xfrm>
          <a:custGeom>
            <a:rect b="b" l="l" r="r" t="t"/>
            <a:pathLst>
              <a:path extrusionOk="0" h="120000" w="120000">
                <a:moveTo>
                  <a:pt x="59999" y="103154"/>
                </a:moveTo>
                <a:lnTo>
                  <a:pt x="59999" y="103154"/>
                </a:lnTo>
                <a:cubicBezTo>
                  <a:pt x="69830" y="103154"/>
                  <a:pt x="74915" y="100315"/>
                  <a:pt x="74915" y="97665"/>
                </a:cubicBezTo>
                <a:cubicBezTo>
                  <a:pt x="74915" y="91987"/>
                  <a:pt x="69830" y="89148"/>
                  <a:pt x="59999" y="89148"/>
                </a:cubicBezTo>
                <a:cubicBezTo>
                  <a:pt x="54915" y="89148"/>
                  <a:pt x="49830" y="91987"/>
                  <a:pt x="49830" y="97665"/>
                </a:cubicBezTo>
                <a:cubicBezTo>
                  <a:pt x="49830" y="100315"/>
                  <a:pt x="54915" y="103154"/>
                  <a:pt x="59999" y="103154"/>
                </a:cubicBezTo>
                <a:close/>
                <a:moveTo>
                  <a:pt x="94915" y="0"/>
                </a:moveTo>
                <a:lnTo>
                  <a:pt x="94915" y="0"/>
                </a:lnTo>
                <a:cubicBezTo>
                  <a:pt x="30169" y="0"/>
                  <a:pt x="30169" y="0"/>
                  <a:pt x="30169" y="0"/>
                </a:cubicBezTo>
                <a:cubicBezTo>
                  <a:pt x="14915" y="0"/>
                  <a:pt x="0" y="5678"/>
                  <a:pt x="0" y="14006"/>
                </a:cubicBezTo>
                <a:cubicBezTo>
                  <a:pt x="0" y="103154"/>
                  <a:pt x="0" y="103154"/>
                  <a:pt x="0" y="103154"/>
                </a:cubicBezTo>
                <a:cubicBezTo>
                  <a:pt x="0" y="111482"/>
                  <a:pt x="14915" y="119810"/>
                  <a:pt x="30169" y="119810"/>
                </a:cubicBezTo>
                <a:cubicBezTo>
                  <a:pt x="94915" y="119810"/>
                  <a:pt x="94915" y="119810"/>
                  <a:pt x="94915" y="119810"/>
                </a:cubicBezTo>
                <a:cubicBezTo>
                  <a:pt x="109830" y="119810"/>
                  <a:pt x="119661" y="111482"/>
                  <a:pt x="119661" y="103154"/>
                </a:cubicBezTo>
                <a:cubicBezTo>
                  <a:pt x="119661" y="14006"/>
                  <a:pt x="119661" y="14006"/>
                  <a:pt x="119661" y="14006"/>
                </a:cubicBezTo>
                <a:cubicBezTo>
                  <a:pt x="119661" y="5678"/>
                  <a:pt x="109830" y="0"/>
                  <a:pt x="94915" y="0"/>
                </a:cubicBezTo>
                <a:close/>
                <a:moveTo>
                  <a:pt x="109830" y="103154"/>
                </a:moveTo>
                <a:lnTo>
                  <a:pt x="109830" y="103154"/>
                </a:lnTo>
                <a:cubicBezTo>
                  <a:pt x="109830" y="108643"/>
                  <a:pt x="99661" y="111482"/>
                  <a:pt x="94915" y="111482"/>
                </a:cubicBezTo>
                <a:cubicBezTo>
                  <a:pt x="30169" y="111482"/>
                  <a:pt x="30169" y="111482"/>
                  <a:pt x="30169" y="111482"/>
                </a:cubicBezTo>
                <a:cubicBezTo>
                  <a:pt x="20000" y="111482"/>
                  <a:pt x="14915" y="108643"/>
                  <a:pt x="14915" y="103154"/>
                </a:cubicBezTo>
                <a:cubicBezTo>
                  <a:pt x="14915" y="80820"/>
                  <a:pt x="14915" y="80820"/>
                  <a:pt x="14915" y="80820"/>
                </a:cubicBezTo>
                <a:cubicBezTo>
                  <a:pt x="109830" y="80820"/>
                  <a:pt x="109830" y="80820"/>
                  <a:pt x="109830" y="80820"/>
                </a:cubicBezTo>
                <a:lnTo>
                  <a:pt x="109830" y="103154"/>
                </a:lnTo>
                <a:close/>
                <a:moveTo>
                  <a:pt x="109830" y="75331"/>
                </a:moveTo>
                <a:lnTo>
                  <a:pt x="109830" y="75331"/>
                </a:lnTo>
                <a:cubicBezTo>
                  <a:pt x="14915" y="75331"/>
                  <a:pt x="14915" y="75331"/>
                  <a:pt x="14915" y="75331"/>
                </a:cubicBezTo>
                <a:cubicBezTo>
                  <a:pt x="14915" y="25173"/>
                  <a:pt x="14915" y="25173"/>
                  <a:pt x="14915" y="25173"/>
                </a:cubicBezTo>
                <a:cubicBezTo>
                  <a:pt x="109830" y="25173"/>
                  <a:pt x="109830" y="25173"/>
                  <a:pt x="109830" y="25173"/>
                </a:cubicBezTo>
                <a:lnTo>
                  <a:pt x="109830" y="75331"/>
                </a:lnTo>
                <a:close/>
                <a:moveTo>
                  <a:pt x="109830" y="19495"/>
                </a:moveTo>
                <a:lnTo>
                  <a:pt x="109830" y="19495"/>
                </a:lnTo>
                <a:cubicBezTo>
                  <a:pt x="14915" y="19495"/>
                  <a:pt x="14915" y="19495"/>
                  <a:pt x="14915" y="19495"/>
                </a:cubicBezTo>
                <a:cubicBezTo>
                  <a:pt x="14915" y="14006"/>
                  <a:pt x="14915" y="14006"/>
                  <a:pt x="14915" y="14006"/>
                </a:cubicBezTo>
                <a:cubicBezTo>
                  <a:pt x="14915" y="11167"/>
                  <a:pt x="20000" y="8328"/>
                  <a:pt x="30169" y="8328"/>
                </a:cubicBezTo>
                <a:cubicBezTo>
                  <a:pt x="94915" y="8328"/>
                  <a:pt x="94915" y="8328"/>
                  <a:pt x="94915" y="8328"/>
                </a:cubicBezTo>
                <a:cubicBezTo>
                  <a:pt x="99661" y="8328"/>
                  <a:pt x="109830" y="11167"/>
                  <a:pt x="109830" y="14006"/>
                </a:cubicBezTo>
                <a:lnTo>
                  <a:pt x="109830" y="19495"/>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06" name="Google Shape;606;p49"/>
          <p:cNvSpPr/>
          <p:nvPr/>
        </p:nvSpPr>
        <p:spPr>
          <a:xfrm>
            <a:off x="4110851" y="2066264"/>
            <a:ext cx="241636" cy="306974"/>
          </a:xfrm>
          <a:custGeom>
            <a:rect b="b" l="l" r="r" t="t"/>
            <a:pathLst>
              <a:path extrusionOk="0" h="120000" w="120000">
                <a:moveTo>
                  <a:pt x="91497" y="97665"/>
                </a:moveTo>
                <a:lnTo>
                  <a:pt x="91497" y="97665"/>
                </a:lnTo>
                <a:cubicBezTo>
                  <a:pt x="91497" y="97665"/>
                  <a:pt x="88143" y="97665"/>
                  <a:pt x="88143" y="100315"/>
                </a:cubicBezTo>
                <a:cubicBezTo>
                  <a:pt x="88143" y="103154"/>
                  <a:pt x="91497" y="103154"/>
                  <a:pt x="91497" y="103154"/>
                </a:cubicBezTo>
                <a:cubicBezTo>
                  <a:pt x="95089" y="103154"/>
                  <a:pt x="98682" y="103154"/>
                  <a:pt x="98682" y="100315"/>
                </a:cubicBezTo>
                <a:cubicBezTo>
                  <a:pt x="98682" y="97665"/>
                  <a:pt x="95089" y="97665"/>
                  <a:pt x="91497" y="97665"/>
                </a:cubicBezTo>
                <a:close/>
                <a:moveTo>
                  <a:pt x="74011" y="80820"/>
                </a:moveTo>
                <a:lnTo>
                  <a:pt x="74011" y="80820"/>
                </a:lnTo>
                <a:cubicBezTo>
                  <a:pt x="70419" y="80820"/>
                  <a:pt x="70419" y="83659"/>
                  <a:pt x="70419" y="86498"/>
                </a:cubicBezTo>
                <a:cubicBezTo>
                  <a:pt x="70419" y="86498"/>
                  <a:pt x="70419" y="89148"/>
                  <a:pt x="74011" y="89148"/>
                </a:cubicBezTo>
                <a:cubicBezTo>
                  <a:pt x="77604" y="89148"/>
                  <a:pt x="77604" y="86498"/>
                  <a:pt x="77604" y="86498"/>
                </a:cubicBezTo>
                <a:cubicBezTo>
                  <a:pt x="77604" y="83659"/>
                  <a:pt x="77604" y="80820"/>
                  <a:pt x="74011" y="80820"/>
                </a:cubicBezTo>
                <a:close/>
                <a:moveTo>
                  <a:pt x="70419" y="97665"/>
                </a:moveTo>
                <a:lnTo>
                  <a:pt x="70419" y="97665"/>
                </a:lnTo>
                <a:cubicBezTo>
                  <a:pt x="67065" y="97665"/>
                  <a:pt x="63473" y="97665"/>
                  <a:pt x="63473" y="100315"/>
                </a:cubicBezTo>
                <a:cubicBezTo>
                  <a:pt x="63473" y="103154"/>
                  <a:pt x="67065" y="103154"/>
                  <a:pt x="70419" y="103154"/>
                </a:cubicBezTo>
                <a:cubicBezTo>
                  <a:pt x="70419" y="103154"/>
                  <a:pt x="74011" y="103154"/>
                  <a:pt x="74011" y="100315"/>
                </a:cubicBezTo>
                <a:cubicBezTo>
                  <a:pt x="74011" y="97665"/>
                  <a:pt x="70419" y="97665"/>
                  <a:pt x="70419" y="97665"/>
                </a:cubicBezTo>
                <a:close/>
                <a:moveTo>
                  <a:pt x="42395" y="89148"/>
                </a:moveTo>
                <a:lnTo>
                  <a:pt x="42395" y="89148"/>
                </a:lnTo>
                <a:cubicBezTo>
                  <a:pt x="35209" y="89148"/>
                  <a:pt x="35209" y="89148"/>
                  <a:pt x="35209" y="89148"/>
                </a:cubicBezTo>
                <a:cubicBezTo>
                  <a:pt x="35209" y="86498"/>
                  <a:pt x="35209" y="86498"/>
                  <a:pt x="35209" y="86498"/>
                </a:cubicBezTo>
                <a:cubicBezTo>
                  <a:pt x="35209" y="83659"/>
                  <a:pt x="35209" y="80820"/>
                  <a:pt x="31616" y="80820"/>
                </a:cubicBezTo>
                <a:cubicBezTo>
                  <a:pt x="28263" y="80820"/>
                  <a:pt x="28263" y="83659"/>
                  <a:pt x="28263" y="86498"/>
                </a:cubicBezTo>
                <a:cubicBezTo>
                  <a:pt x="28263" y="89148"/>
                  <a:pt x="28263" y="89148"/>
                  <a:pt x="28263" y="89148"/>
                </a:cubicBezTo>
                <a:cubicBezTo>
                  <a:pt x="21077" y="89148"/>
                  <a:pt x="21077" y="89148"/>
                  <a:pt x="21077" y="89148"/>
                </a:cubicBezTo>
                <a:lnTo>
                  <a:pt x="17485" y="91987"/>
                </a:lnTo>
                <a:cubicBezTo>
                  <a:pt x="17485" y="94826"/>
                  <a:pt x="21077" y="97665"/>
                  <a:pt x="21077" y="97665"/>
                </a:cubicBezTo>
                <a:cubicBezTo>
                  <a:pt x="28263" y="97665"/>
                  <a:pt x="28263" y="97665"/>
                  <a:pt x="28263" y="97665"/>
                </a:cubicBezTo>
                <a:cubicBezTo>
                  <a:pt x="28263" y="100315"/>
                  <a:pt x="28263" y="100315"/>
                  <a:pt x="28263" y="100315"/>
                </a:cubicBezTo>
                <a:cubicBezTo>
                  <a:pt x="28263" y="103154"/>
                  <a:pt x="28263" y="103154"/>
                  <a:pt x="31616" y="103154"/>
                </a:cubicBezTo>
                <a:cubicBezTo>
                  <a:pt x="35209" y="103154"/>
                  <a:pt x="35209" y="103154"/>
                  <a:pt x="35209" y="100315"/>
                </a:cubicBezTo>
                <a:cubicBezTo>
                  <a:pt x="35209" y="97665"/>
                  <a:pt x="35209" y="97665"/>
                  <a:pt x="35209" y="97665"/>
                </a:cubicBezTo>
                <a:cubicBezTo>
                  <a:pt x="42395" y="97665"/>
                  <a:pt x="42395" y="97665"/>
                  <a:pt x="42395" y="97665"/>
                </a:cubicBezTo>
                <a:cubicBezTo>
                  <a:pt x="42395" y="97665"/>
                  <a:pt x="45748" y="94826"/>
                  <a:pt x="45748" y="91987"/>
                </a:cubicBezTo>
                <a:lnTo>
                  <a:pt x="42395" y="89148"/>
                </a:lnTo>
                <a:close/>
                <a:moveTo>
                  <a:pt x="102275" y="0"/>
                </a:moveTo>
                <a:lnTo>
                  <a:pt x="102275" y="0"/>
                </a:lnTo>
                <a:cubicBezTo>
                  <a:pt x="17485" y="0"/>
                  <a:pt x="17485" y="0"/>
                  <a:pt x="17485" y="0"/>
                </a:cubicBezTo>
                <a:cubicBezTo>
                  <a:pt x="6946" y="0"/>
                  <a:pt x="0" y="5678"/>
                  <a:pt x="0" y="14006"/>
                </a:cubicBezTo>
                <a:cubicBezTo>
                  <a:pt x="0" y="103154"/>
                  <a:pt x="0" y="103154"/>
                  <a:pt x="0" y="103154"/>
                </a:cubicBezTo>
                <a:cubicBezTo>
                  <a:pt x="0" y="111482"/>
                  <a:pt x="6946" y="119810"/>
                  <a:pt x="17485" y="119810"/>
                </a:cubicBezTo>
                <a:cubicBezTo>
                  <a:pt x="102275" y="119810"/>
                  <a:pt x="102275" y="119810"/>
                  <a:pt x="102275" y="119810"/>
                </a:cubicBezTo>
                <a:cubicBezTo>
                  <a:pt x="112814" y="119810"/>
                  <a:pt x="119760" y="111482"/>
                  <a:pt x="119760" y="103154"/>
                </a:cubicBezTo>
                <a:cubicBezTo>
                  <a:pt x="119760" y="14006"/>
                  <a:pt x="119760" y="14006"/>
                  <a:pt x="119760" y="14006"/>
                </a:cubicBezTo>
                <a:cubicBezTo>
                  <a:pt x="119760" y="5678"/>
                  <a:pt x="112814" y="0"/>
                  <a:pt x="102275" y="0"/>
                </a:cubicBezTo>
                <a:close/>
                <a:moveTo>
                  <a:pt x="112814" y="103154"/>
                </a:moveTo>
                <a:lnTo>
                  <a:pt x="112814" y="103154"/>
                </a:lnTo>
                <a:cubicBezTo>
                  <a:pt x="112814" y="108643"/>
                  <a:pt x="105628" y="111482"/>
                  <a:pt x="102275" y="111482"/>
                </a:cubicBezTo>
                <a:cubicBezTo>
                  <a:pt x="17485" y="111482"/>
                  <a:pt x="17485" y="111482"/>
                  <a:pt x="17485" y="111482"/>
                </a:cubicBezTo>
                <a:cubicBezTo>
                  <a:pt x="14131" y="111482"/>
                  <a:pt x="6946" y="108643"/>
                  <a:pt x="6946" y="103154"/>
                </a:cubicBezTo>
                <a:cubicBezTo>
                  <a:pt x="6946" y="14006"/>
                  <a:pt x="6946" y="14006"/>
                  <a:pt x="6946" y="14006"/>
                </a:cubicBezTo>
                <a:cubicBezTo>
                  <a:pt x="6946" y="11167"/>
                  <a:pt x="14131" y="8328"/>
                  <a:pt x="17485" y="8328"/>
                </a:cubicBezTo>
                <a:cubicBezTo>
                  <a:pt x="102275" y="8328"/>
                  <a:pt x="102275" y="8328"/>
                  <a:pt x="102275" y="8328"/>
                </a:cubicBezTo>
                <a:cubicBezTo>
                  <a:pt x="105628" y="8328"/>
                  <a:pt x="112814" y="11167"/>
                  <a:pt x="112814" y="14006"/>
                </a:cubicBezTo>
                <a:lnTo>
                  <a:pt x="112814" y="103154"/>
                </a:lnTo>
                <a:close/>
                <a:moveTo>
                  <a:pt x="98682" y="80820"/>
                </a:moveTo>
                <a:lnTo>
                  <a:pt x="98682" y="80820"/>
                </a:lnTo>
                <a:cubicBezTo>
                  <a:pt x="95089" y="80820"/>
                  <a:pt x="91497" y="83659"/>
                  <a:pt x="91497" y="86498"/>
                </a:cubicBezTo>
                <a:cubicBezTo>
                  <a:pt x="91497" y="86498"/>
                  <a:pt x="95089" y="89148"/>
                  <a:pt x="98682" y="89148"/>
                </a:cubicBezTo>
                <a:lnTo>
                  <a:pt x="102275" y="86498"/>
                </a:lnTo>
                <a:cubicBezTo>
                  <a:pt x="102275" y="83659"/>
                  <a:pt x="98682" y="80820"/>
                  <a:pt x="98682" y="80820"/>
                </a:cubicBezTo>
                <a:close/>
                <a:moveTo>
                  <a:pt x="91497" y="14006"/>
                </a:moveTo>
                <a:lnTo>
                  <a:pt x="91497" y="14006"/>
                </a:lnTo>
                <a:cubicBezTo>
                  <a:pt x="28263" y="14006"/>
                  <a:pt x="28263" y="14006"/>
                  <a:pt x="28263" y="14006"/>
                </a:cubicBezTo>
                <a:cubicBezTo>
                  <a:pt x="21077" y="14006"/>
                  <a:pt x="17485" y="19495"/>
                  <a:pt x="17485" y="22334"/>
                </a:cubicBezTo>
                <a:cubicBezTo>
                  <a:pt x="17485" y="67003"/>
                  <a:pt x="17485" y="67003"/>
                  <a:pt x="17485" y="67003"/>
                </a:cubicBezTo>
                <a:cubicBezTo>
                  <a:pt x="17485" y="69652"/>
                  <a:pt x="21077" y="75331"/>
                  <a:pt x="28263" y="75331"/>
                </a:cubicBezTo>
                <a:cubicBezTo>
                  <a:pt x="91497" y="75331"/>
                  <a:pt x="91497" y="75331"/>
                  <a:pt x="91497" y="75331"/>
                </a:cubicBezTo>
                <a:cubicBezTo>
                  <a:pt x="98682" y="75331"/>
                  <a:pt x="102275" y="69652"/>
                  <a:pt x="102275" y="67003"/>
                </a:cubicBezTo>
                <a:cubicBezTo>
                  <a:pt x="102275" y="22334"/>
                  <a:pt x="102275" y="22334"/>
                  <a:pt x="102275" y="22334"/>
                </a:cubicBezTo>
                <a:cubicBezTo>
                  <a:pt x="102275" y="19495"/>
                  <a:pt x="98682" y="14006"/>
                  <a:pt x="91497" y="14006"/>
                </a:cubicBezTo>
                <a:close/>
                <a:moveTo>
                  <a:pt x="91497" y="64164"/>
                </a:moveTo>
                <a:lnTo>
                  <a:pt x="91497" y="64164"/>
                </a:lnTo>
                <a:cubicBezTo>
                  <a:pt x="91497" y="64164"/>
                  <a:pt x="91497" y="67003"/>
                  <a:pt x="88143" y="67003"/>
                </a:cubicBezTo>
                <a:cubicBezTo>
                  <a:pt x="31616" y="67003"/>
                  <a:pt x="31616" y="67003"/>
                  <a:pt x="31616" y="67003"/>
                </a:cubicBezTo>
                <a:cubicBezTo>
                  <a:pt x="28263" y="67003"/>
                  <a:pt x="28263" y="64164"/>
                  <a:pt x="28263" y="64164"/>
                </a:cubicBezTo>
                <a:cubicBezTo>
                  <a:pt x="28263" y="25173"/>
                  <a:pt x="28263" y="25173"/>
                  <a:pt x="28263" y="25173"/>
                </a:cubicBezTo>
                <a:cubicBezTo>
                  <a:pt x="28263" y="25173"/>
                  <a:pt x="28263" y="22334"/>
                  <a:pt x="31616" y="22334"/>
                </a:cubicBezTo>
                <a:cubicBezTo>
                  <a:pt x="88143" y="22334"/>
                  <a:pt x="88143" y="22334"/>
                  <a:pt x="88143" y="22334"/>
                </a:cubicBezTo>
                <a:cubicBezTo>
                  <a:pt x="91497" y="22334"/>
                  <a:pt x="91497" y="25173"/>
                  <a:pt x="91497" y="25173"/>
                </a:cubicBezTo>
                <a:lnTo>
                  <a:pt x="91497" y="64164"/>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07" name="Google Shape;607;p49"/>
          <p:cNvSpPr/>
          <p:nvPr/>
        </p:nvSpPr>
        <p:spPr>
          <a:xfrm>
            <a:off x="3587013" y="2131538"/>
            <a:ext cx="305130" cy="169366"/>
          </a:xfrm>
          <a:custGeom>
            <a:rect b="b" l="l" r="r" t="t"/>
            <a:pathLst>
              <a:path extrusionOk="0" h="120000" w="120000">
                <a:moveTo>
                  <a:pt x="72492" y="49830"/>
                </a:moveTo>
                <a:lnTo>
                  <a:pt x="72492" y="49830"/>
                </a:lnTo>
                <a:cubicBezTo>
                  <a:pt x="69842" y="49830"/>
                  <a:pt x="67003" y="54915"/>
                  <a:pt x="67003" y="59661"/>
                </a:cubicBezTo>
                <a:cubicBezTo>
                  <a:pt x="67003" y="64745"/>
                  <a:pt x="69842" y="69830"/>
                  <a:pt x="72492" y="69830"/>
                </a:cubicBezTo>
                <a:cubicBezTo>
                  <a:pt x="75331" y="69830"/>
                  <a:pt x="77981" y="64745"/>
                  <a:pt x="77981" y="59661"/>
                </a:cubicBezTo>
                <a:cubicBezTo>
                  <a:pt x="77981" y="54915"/>
                  <a:pt x="75331" y="49830"/>
                  <a:pt x="72492" y="49830"/>
                </a:cubicBezTo>
                <a:close/>
                <a:moveTo>
                  <a:pt x="50157" y="54915"/>
                </a:moveTo>
                <a:lnTo>
                  <a:pt x="50157" y="54915"/>
                </a:lnTo>
                <a:cubicBezTo>
                  <a:pt x="39179" y="54915"/>
                  <a:pt x="39179" y="54915"/>
                  <a:pt x="39179" y="54915"/>
                </a:cubicBezTo>
                <a:cubicBezTo>
                  <a:pt x="39179" y="34915"/>
                  <a:pt x="39179" y="34915"/>
                  <a:pt x="39179" y="34915"/>
                </a:cubicBezTo>
                <a:cubicBezTo>
                  <a:pt x="39179" y="29830"/>
                  <a:pt x="36340" y="29830"/>
                  <a:pt x="33501" y="29830"/>
                </a:cubicBezTo>
                <a:cubicBezTo>
                  <a:pt x="33501" y="29830"/>
                  <a:pt x="30662" y="29830"/>
                  <a:pt x="30662" y="34915"/>
                </a:cubicBezTo>
                <a:cubicBezTo>
                  <a:pt x="30662" y="54915"/>
                  <a:pt x="30662" y="54915"/>
                  <a:pt x="30662" y="54915"/>
                </a:cubicBezTo>
                <a:cubicBezTo>
                  <a:pt x="19495" y="54915"/>
                  <a:pt x="19495" y="54915"/>
                  <a:pt x="19495" y="54915"/>
                </a:cubicBezTo>
                <a:cubicBezTo>
                  <a:pt x="16845" y="54915"/>
                  <a:pt x="16845" y="59661"/>
                  <a:pt x="16845" y="59661"/>
                </a:cubicBezTo>
                <a:cubicBezTo>
                  <a:pt x="16845" y="64745"/>
                  <a:pt x="16845" y="69830"/>
                  <a:pt x="19495" y="69830"/>
                </a:cubicBezTo>
                <a:cubicBezTo>
                  <a:pt x="30662" y="69830"/>
                  <a:pt x="30662" y="69830"/>
                  <a:pt x="30662" y="69830"/>
                </a:cubicBezTo>
                <a:cubicBezTo>
                  <a:pt x="30662" y="89830"/>
                  <a:pt x="30662" y="89830"/>
                  <a:pt x="30662" y="89830"/>
                </a:cubicBezTo>
                <a:lnTo>
                  <a:pt x="33501" y="94576"/>
                </a:lnTo>
                <a:cubicBezTo>
                  <a:pt x="36340" y="94576"/>
                  <a:pt x="39179" y="89830"/>
                  <a:pt x="39179" y="89830"/>
                </a:cubicBezTo>
                <a:cubicBezTo>
                  <a:pt x="39179" y="69830"/>
                  <a:pt x="39179" y="69830"/>
                  <a:pt x="39179" y="69830"/>
                </a:cubicBezTo>
                <a:cubicBezTo>
                  <a:pt x="50157" y="69830"/>
                  <a:pt x="50157" y="69830"/>
                  <a:pt x="50157" y="69830"/>
                </a:cubicBezTo>
                <a:cubicBezTo>
                  <a:pt x="50157" y="69830"/>
                  <a:pt x="52996" y="64745"/>
                  <a:pt x="52996" y="59661"/>
                </a:cubicBezTo>
                <a:lnTo>
                  <a:pt x="50157" y="54915"/>
                </a:lnTo>
                <a:close/>
                <a:moveTo>
                  <a:pt x="83659" y="74915"/>
                </a:moveTo>
                <a:lnTo>
                  <a:pt x="83659" y="74915"/>
                </a:lnTo>
                <a:cubicBezTo>
                  <a:pt x="81009" y="74915"/>
                  <a:pt x="77981" y="79661"/>
                  <a:pt x="77981" y="84745"/>
                </a:cubicBezTo>
                <a:cubicBezTo>
                  <a:pt x="77981" y="89830"/>
                  <a:pt x="81009" y="94576"/>
                  <a:pt x="83659" y="94576"/>
                </a:cubicBezTo>
                <a:cubicBezTo>
                  <a:pt x="86498" y="94576"/>
                  <a:pt x="89148" y="89830"/>
                  <a:pt x="89148" y="84745"/>
                </a:cubicBezTo>
                <a:cubicBezTo>
                  <a:pt x="89148" y="79661"/>
                  <a:pt x="86498" y="74915"/>
                  <a:pt x="83659" y="74915"/>
                </a:cubicBezTo>
                <a:close/>
                <a:moveTo>
                  <a:pt x="97665" y="0"/>
                </a:moveTo>
                <a:lnTo>
                  <a:pt x="97665" y="0"/>
                </a:lnTo>
                <a:cubicBezTo>
                  <a:pt x="22334" y="0"/>
                  <a:pt x="22334" y="0"/>
                  <a:pt x="22334" y="0"/>
                </a:cubicBezTo>
                <a:cubicBezTo>
                  <a:pt x="11167" y="0"/>
                  <a:pt x="0" y="19661"/>
                  <a:pt x="0" y="39661"/>
                </a:cubicBezTo>
                <a:cubicBezTo>
                  <a:pt x="0" y="79661"/>
                  <a:pt x="0" y="79661"/>
                  <a:pt x="0" y="79661"/>
                </a:cubicBezTo>
                <a:cubicBezTo>
                  <a:pt x="0" y="104745"/>
                  <a:pt x="11167" y="119661"/>
                  <a:pt x="22334" y="119661"/>
                </a:cubicBezTo>
                <a:cubicBezTo>
                  <a:pt x="97665" y="119661"/>
                  <a:pt x="97665" y="119661"/>
                  <a:pt x="97665" y="119661"/>
                </a:cubicBezTo>
                <a:cubicBezTo>
                  <a:pt x="108832" y="119661"/>
                  <a:pt x="119810" y="104745"/>
                  <a:pt x="119810" y="79661"/>
                </a:cubicBezTo>
                <a:cubicBezTo>
                  <a:pt x="119810" y="39661"/>
                  <a:pt x="119810" y="39661"/>
                  <a:pt x="119810" y="39661"/>
                </a:cubicBezTo>
                <a:cubicBezTo>
                  <a:pt x="119810" y="19661"/>
                  <a:pt x="108832" y="0"/>
                  <a:pt x="97665" y="0"/>
                </a:cubicBezTo>
                <a:close/>
                <a:moveTo>
                  <a:pt x="111482" y="79661"/>
                </a:moveTo>
                <a:lnTo>
                  <a:pt x="111482" y="79661"/>
                </a:lnTo>
                <a:cubicBezTo>
                  <a:pt x="111482" y="94576"/>
                  <a:pt x="105993" y="109830"/>
                  <a:pt x="97665" y="109830"/>
                </a:cubicBezTo>
                <a:cubicBezTo>
                  <a:pt x="22334" y="109830"/>
                  <a:pt x="22334" y="109830"/>
                  <a:pt x="22334" y="109830"/>
                </a:cubicBezTo>
                <a:cubicBezTo>
                  <a:pt x="14006" y="109830"/>
                  <a:pt x="8517" y="94576"/>
                  <a:pt x="8517" y="79661"/>
                </a:cubicBezTo>
                <a:cubicBezTo>
                  <a:pt x="8517" y="39661"/>
                  <a:pt x="8517" y="39661"/>
                  <a:pt x="8517" y="39661"/>
                </a:cubicBezTo>
                <a:cubicBezTo>
                  <a:pt x="8517" y="25084"/>
                  <a:pt x="14006" y="14915"/>
                  <a:pt x="22334" y="14915"/>
                </a:cubicBezTo>
                <a:cubicBezTo>
                  <a:pt x="97665" y="14915"/>
                  <a:pt x="97665" y="14915"/>
                  <a:pt x="97665" y="14915"/>
                </a:cubicBezTo>
                <a:cubicBezTo>
                  <a:pt x="105993" y="14915"/>
                  <a:pt x="111482" y="25084"/>
                  <a:pt x="111482" y="39661"/>
                </a:cubicBezTo>
                <a:lnTo>
                  <a:pt x="111482" y="79661"/>
                </a:lnTo>
                <a:close/>
                <a:moveTo>
                  <a:pt x="100315" y="54915"/>
                </a:moveTo>
                <a:lnTo>
                  <a:pt x="100315" y="54915"/>
                </a:lnTo>
                <a:cubicBezTo>
                  <a:pt x="97665" y="54915"/>
                  <a:pt x="94826" y="59661"/>
                  <a:pt x="94826" y="64745"/>
                </a:cubicBezTo>
                <a:cubicBezTo>
                  <a:pt x="94826" y="69830"/>
                  <a:pt x="97665" y="74915"/>
                  <a:pt x="100315" y="74915"/>
                </a:cubicBezTo>
                <a:cubicBezTo>
                  <a:pt x="103154" y="74915"/>
                  <a:pt x="105993" y="69830"/>
                  <a:pt x="105993" y="64745"/>
                </a:cubicBezTo>
                <a:cubicBezTo>
                  <a:pt x="105993" y="59661"/>
                  <a:pt x="103154" y="54915"/>
                  <a:pt x="100315" y="54915"/>
                </a:cubicBezTo>
                <a:close/>
                <a:moveTo>
                  <a:pt x="89148" y="29830"/>
                </a:moveTo>
                <a:lnTo>
                  <a:pt x="89148" y="29830"/>
                </a:lnTo>
                <a:cubicBezTo>
                  <a:pt x="86498" y="29830"/>
                  <a:pt x="83659" y="34915"/>
                  <a:pt x="83659" y="39661"/>
                </a:cubicBezTo>
                <a:cubicBezTo>
                  <a:pt x="83659" y="44745"/>
                  <a:pt x="86498" y="49830"/>
                  <a:pt x="89148" y="49830"/>
                </a:cubicBezTo>
                <a:cubicBezTo>
                  <a:pt x="91987" y="49830"/>
                  <a:pt x="94826" y="44745"/>
                  <a:pt x="94826" y="39661"/>
                </a:cubicBezTo>
                <a:cubicBezTo>
                  <a:pt x="94826" y="34915"/>
                  <a:pt x="91987" y="29830"/>
                  <a:pt x="89148" y="2983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08" name="Google Shape;608;p49"/>
          <p:cNvSpPr/>
          <p:nvPr/>
        </p:nvSpPr>
        <p:spPr>
          <a:xfrm>
            <a:off x="3100216" y="2115662"/>
            <a:ext cx="305130" cy="206413"/>
          </a:xfrm>
          <a:custGeom>
            <a:rect b="b" l="l" r="r" t="t"/>
            <a:pathLst>
              <a:path extrusionOk="0" h="120000" w="120000">
                <a:moveTo>
                  <a:pt x="19495" y="74299"/>
                </a:moveTo>
                <a:lnTo>
                  <a:pt x="19495" y="74299"/>
                </a:lnTo>
                <a:cubicBezTo>
                  <a:pt x="16656" y="74299"/>
                  <a:pt x="13817" y="78504"/>
                  <a:pt x="13817" y="82710"/>
                </a:cubicBezTo>
                <a:cubicBezTo>
                  <a:pt x="13817" y="82710"/>
                  <a:pt x="16656" y="86635"/>
                  <a:pt x="19495" y="86635"/>
                </a:cubicBezTo>
                <a:lnTo>
                  <a:pt x="22145" y="82710"/>
                </a:lnTo>
                <a:cubicBezTo>
                  <a:pt x="22145" y="78504"/>
                  <a:pt x="19495" y="74299"/>
                  <a:pt x="19495" y="74299"/>
                </a:cubicBezTo>
                <a:close/>
                <a:moveTo>
                  <a:pt x="86309" y="20747"/>
                </a:moveTo>
                <a:lnTo>
                  <a:pt x="86309" y="20747"/>
                </a:lnTo>
                <a:cubicBezTo>
                  <a:pt x="33312" y="20747"/>
                  <a:pt x="33312" y="20747"/>
                  <a:pt x="33312" y="20747"/>
                </a:cubicBezTo>
                <a:cubicBezTo>
                  <a:pt x="30662" y="20747"/>
                  <a:pt x="30662" y="24672"/>
                  <a:pt x="30662" y="24672"/>
                </a:cubicBezTo>
                <a:cubicBezTo>
                  <a:pt x="30662" y="90841"/>
                  <a:pt x="30662" y="90841"/>
                  <a:pt x="30662" y="90841"/>
                </a:cubicBezTo>
                <a:cubicBezTo>
                  <a:pt x="30662" y="95046"/>
                  <a:pt x="30662" y="99252"/>
                  <a:pt x="33312" y="99252"/>
                </a:cubicBezTo>
                <a:cubicBezTo>
                  <a:pt x="86309" y="99252"/>
                  <a:pt x="86309" y="99252"/>
                  <a:pt x="86309" y="99252"/>
                </a:cubicBezTo>
                <a:cubicBezTo>
                  <a:pt x="86309" y="99252"/>
                  <a:pt x="89148" y="95046"/>
                  <a:pt x="89148" y="90841"/>
                </a:cubicBezTo>
                <a:cubicBezTo>
                  <a:pt x="89148" y="24672"/>
                  <a:pt x="89148" y="24672"/>
                  <a:pt x="89148" y="24672"/>
                </a:cubicBezTo>
                <a:lnTo>
                  <a:pt x="86309" y="20747"/>
                </a:lnTo>
                <a:close/>
                <a:moveTo>
                  <a:pt x="80630" y="82710"/>
                </a:moveTo>
                <a:lnTo>
                  <a:pt x="80630" y="82710"/>
                </a:lnTo>
                <a:cubicBezTo>
                  <a:pt x="80630" y="82710"/>
                  <a:pt x="80630" y="86635"/>
                  <a:pt x="77981" y="86635"/>
                </a:cubicBezTo>
                <a:cubicBezTo>
                  <a:pt x="41829" y="86635"/>
                  <a:pt x="41829" y="86635"/>
                  <a:pt x="41829" y="86635"/>
                </a:cubicBezTo>
                <a:cubicBezTo>
                  <a:pt x="38990" y="86635"/>
                  <a:pt x="36151" y="82710"/>
                  <a:pt x="36151" y="82710"/>
                </a:cubicBezTo>
                <a:cubicBezTo>
                  <a:pt x="36151" y="37289"/>
                  <a:pt x="36151" y="37289"/>
                  <a:pt x="36151" y="37289"/>
                </a:cubicBezTo>
                <a:cubicBezTo>
                  <a:pt x="36151" y="33084"/>
                  <a:pt x="38990" y="33084"/>
                  <a:pt x="41829" y="33084"/>
                </a:cubicBezTo>
                <a:cubicBezTo>
                  <a:pt x="77981" y="33084"/>
                  <a:pt x="77981" y="33084"/>
                  <a:pt x="77981" y="33084"/>
                </a:cubicBezTo>
                <a:cubicBezTo>
                  <a:pt x="80630" y="33084"/>
                  <a:pt x="80630" y="33084"/>
                  <a:pt x="80630" y="37289"/>
                </a:cubicBezTo>
                <a:lnTo>
                  <a:pt x="80630" y="82710"/>
                </a:lnTo>
                <a:close/>
                <a:moveTo>
                  <a:pt x="19495" y="53831"/>
                </a:moveTo>
                <a:lnTo>
                  <a:pt x="19495" y="53831"/>
                </a:lnTo>
                <a:cubicBezTo>
                  <a:pt x="16656" y="53831"/>
                  <a:pt x="13817" y="57757"/>
                  <a:pt x="13817" y="57757"/>
                </a:cubicBezTo>
                <a:cubicBezTo>
                  <a:pt x="13817" y="61962"/>
                  <a:pt x="16656" y="66168"/>
                  <a:pt x="19495" y="66168"/>
                </a:cubicBezTo>
                <a:cubicBezTo>
                  <a:pt x="19495" y="66168"/>
                  <a:pt x="22145" y="61962"/>
                  <a:pt x="22145" y="57757"/>
                </a:cubicBezTo>
                <a:lnTo>
                  <a:pt x="19495" y="53831"/>
                </a:lnTo>
                <a:close/>
                <a:moveTo>
                  <a:pt x="102965" y="0"/>
                </a:moveTo>
                <a:lnTo>
                  <a:pt x="102965" y="0"/>
                </a:lnTo>
                <a:cubicBezTo>
                  <a:pt x="13817" y="0"/>
                  <a:pt x="13817" y="0"/>
                  <a:pt x="13817" y="0"/>
                </a:cubicBezTo>
                <a:cubicBezTo>
                  <a:pt x="5488" y="0"/>
                  <a:pt x="0" y="8411"/>
                  <a:pt x="0" y="20747"/>
                </a:cubicBezTo>
                <a:cubicBezTo>
                  <a:pt x="0" y="99252"/>
                  <a:pt x="0" y="99252"/>
                  <a:pt x="0" y="99252"/>
                </a:cubicBezTo>
                <a:cubicBezTo>
                  <a:pt x="0" y="111588"/>
                  <a:pt x="5488" y="119719"/>
                  <a:pt x="13817" y="119719"/>
                </a:cubicBezTo>
                <a:cubicBezTo>
                  <a:pt x="102965" y="119719"/>
                  <a:pt x="102965" y="119719"/>
                  <a:pt x="102965" y="119719"/>
                </a:cubicBezTo>
                <a:cubicBezTo>
                  <a:pt x="111293" y="119719"/>
                  <a:pt x="119810" y="111588"/>
                  <a:pt x="119810" y="99252"/>
                </a:cubicBezTo>
                <a:cubicBezTo>
                  <a:pt x="119810" y="20747"/>
                  <a:pt x="119810" y="20747"/>
                  <a:pt x="119810" y="20747"/>
                </a:cubicBezTo>
                <a:cubicBezTo>
                  <a:pt x="119810" y="8411"/>
                  <a:pt x="111293" y="0"/>
                  <a:pt x="102965" y="0"/>
                </a:cubicBezTo>
                <a:close/>
                <a:moveTo>
                  <a:pt x="111293" y="99252"/>
                </a:moveTo>
                <a:lnTo>
                  <a:pt x="111293" y="99252"/>
                </a:lnTo>
                <a:cubicBezTo>
                  <a:pt x="111293" y="103177"/>
                  <a:pt x="108643" y="107383"/>
                  <a:pt x="102965" y="107383"/>
                </a:cubicBezTo>
                <a:cubicBezTo>
                  <a:pt x="13817" y="107383"/>
                  <a:pt x="13817" y="107383"/>
                  <a:pt x="13817" y="107383"/>
                </a:cubicBezTo>
                <a:cubicBezTo>
                  <a:pt x="10977" y="107383"/>
                  <a:pt x="8328" y="103177"/>
                  <a:pt x="8328" y="99252"/>
                </a:cubicBezTo>
                <a:cubicBezTo>
                  <a:pt x="8328" y="20747"/>
                  <a:pt x="8328" y="20747"/>
                  <a:pt x="8328" y="20747"/>
                </a:cubicBezTo>
                <a:cubicBezTo>
                  <a:pt x="8328" y="16542"/>
                  <a:pt x="10977" y="8411"/>
                  <a:pt x="13817" y="8411"/>
                </a:cubicBezTo>
                <a:cubicBezTo>
                  <a:pt x="102965" y="8411"/>
                  <a:pt x="102965" y="8411"/>
                  <a:pt x="102965" y="8411"/>
                </a:cubicBezTo>
                <a:cubicBezTo>
                  <a:pt x="108643" y="8411"/>
                  <a:pt x="111293" y="16542"/>
                  <a:pt x="111293" y="20747"/>
                </a:cubicBezTo>
                <a:lnTo>
                  <a:pt x="111293" y="99252"/>
                </a:lnTo>
                <a:close/>
                <a:moveTo>
                  <a:pt x="100315" y="53831"/>
                </a:moveTo>
                <a:lnTo>
                  <a:pt x="100315" y="53831"/>
                </a:lnTo>
                <a:cubicBezTo>
                  <a:pt x="97476" y="53831"/>
                  <a:pt x="97476" y="57757"/>
                  <a:pt x="97476" y="57757"/>
                </a:cubicBezTo>
                <a:cubicBezTo>
                  <a:pt x="97476" y="61962"/>
                  <a:pt x="97476" y="66168"/>
                  <a:pt x="100315" y="66168"/>
                </a:cubicBezTo>
                <a:cubicBezTo>
                  <a:pt x="102965" y="66168"/>
                  <a:pt x="102965" y="61962"/>
                  <a:pt x="102965" y="57757"/>
                </a:cubicBezTo>
                <a:cubicBezTo>
                  <a:pt x="102965" y="57757"/>
                  <a:pt x="102965" y="53831"/>
                  <a:pt x="100315" y="53831"/>
                </a:cubicBezTo>
                <a:close/>
                <a:moveTo>
                  <a:pt x="100315" y="74299"/>
                </a:moveTo>
                <a:lnTo>
                  <a:pt x="100315" y="74299"/>
                </a:lnTo>
                <a:cubicBezTo>
                  <a:pt x="97476" y="74299"/>
                  <a:pt x="97476" y="78504"/>
                  <a:pt x="97476" y="82710"/>
                </a:cubicBezTo>
                <a:cubicBezTo>
                  <a:pt x="97476" y="82710"/>
                  <a:pt x="97476" y="86635"/>
                  <a:pt x="100315" y="86635"/>
                </a:cubicBezTo>
                <a:cubicBezTo>
                  <a:pt x="102965" y="86635"/>
                  <a:pt x="102965" y="82710"/>
                  <a:pt x="102965" y="82710"/>
                </a:cubicBezTo>
                <a:cubicBezTo>
                  <a:pt x="102965" y="78504"/>
                  <a:pt x="102965" y="74299"/>
                  <a:pt x="100315" y="74299"/>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09" name="Google Shape;609;p49"/>
          <p:cNvSpPr/>
          <p:nvPr/>
        </p:nvSpPr>
        <p:spPr>
          <a:xfrm>
            <a:off x="2613418" y="2087433"/>
            <a:ext cx="296312" cy="264633"/>
          </a:xfrm>
          <a:custGeom>
            <a:rect b="b" l="l" r="r" t="t"/>
            <a:pathLst>
              <a:path extrusionOk="0" h="120000" w="120000">
                <a:moveTo>
                  <a:pt x="105654" y="16263"/>
                </a:moveTo>
                <a:lnTo>
                  <a:pt x="105654" y="16263"/>
                </a:lnTo>
                <a:cubicBezTo>
                  <a:pt x="94216" y="16263"/>
                  <a:pt x="94216" y="16263"/>
                  <a:pt x="94216" y="16263"/>
                </a:cubicBezTo>
                <a:cubicBezTo>
                  <a:pt x="91308" y="6593"/>
                  <a:pt x="91308" y="6593"/>
                  <a:pt x="91308" y="6593"/>
                </a:cubicBezTo>
                <a:cubicBezTo>
                  <a:pt x="88400" y="3296"/>
                  <a:pt x="85492" y="0"/>
                  <a:pt x="82778" y="0"/>
                </a:cubicBezTo>
                <a:cubicBezTo>
                  <a:pt x="37027" y="0"/>
                  <a:pt x="37027" y="0"/>
                  <a:pt x="37027" y="0"/>
                </a:cubicBezTo>
                <a:cubicBezTo>
                  <a:pt x="34313" y="0"/>
                  <a:pt x="31405" y="3296"/>
                  <a:pt x="28497" y="6593"/>
                </a:cubicBezTo>
                <a:cubicBezTo>
                  <a:pt x="25589" y="16263"/>
                  <a:pt x="25589" y="16263"/>
                  <a:pt x="25589" y="16263"/>
                </a:cubicBezTo>
                <a:cubicBezTo>
                  <a:pt x="14151" y="16263"/>
                  <a:pt x="14151" y="16263"/>
                  <a:pt x="14151" y="16263"/>
                </a:cubicBezTo>
                <a:cubicBezTo>
                  <a:pt x="5621" y="16263"/>
                  <a:pt x="0" y="22857"/>
                  <a:pt x="0" y="32307"/>
                </a:cubicBezTo>
                <a:cubicBezTo>
                  <a:pt x="0" y="103736"/>
                  <a:pt x="0" y="103736"/>
                  <a:pt x="0" y="103736"/>
                </a:cubicBezTo>
                <a:cubicBezTo>
                  <a:pt x="0" y="113406"/>
                  <a:pt x="5621" y="119780"/>
                  <a:pt x="14151" y="119780"/>
                </a:cubicBezTo>
                <a:cubicBezTo>
                  <a:pt x="105654" y="119780"/>
                  <a:pt x="105654" y="119780"/>
                  <a:pt x="105654" y="119780"/>
                </a:cubicBezTo>
                <a:cubicBezTo>
                  <a:pt x="114184" y="119780"/>
                  <a:pt x="119806" y="113406"/>
                  <a:pt x="119806" y="103736"/>
                </a:cubicBezTo>
                <a:cubicBezTo>
                  <a:pt x="119806" y="32307"/>
                  <a:pt x="119806" y="32307"/>
                  <a:pt x="119806" y="32307"/>
                </a:cubicBezTo>
                <a:cubicBezTo>
                  <a:pt x="119806" y="22857"/>
                  <a:pt x="114184" y="16263"/>
                  <a:pt x="105654" y="16263"/>
                </a:cubicBezTo>
                <a:close/>
                <a:moveTo>
                  <a:pt x="114184" y="103736"/>
                </a:moveTo>
                <a:lnTo>
                  <a:pt x="114184" y="103736"/>
                </a:lnTo>
                <a:cubicBezTo>
                  <a:pt x="114184" y="106813"/>
                  <a:pt x="108368" y="110109"/>
                  <a:pt x="105654" y="110109"/>
                </a:cubicBezTo>
                <a:cubicBezTo>
                  <a:pt x="14151" y="110109"/>
                  <a:pt x="14151" y="110109"/>
                  <a:pt x="14151" y="110109"/>
                </a:cubicBezTo>
                <a:cubicBezTo>
                  <a:pt x="11437" y="110109"/>
                  <a:pt x="5621" y="106813"/>
                  <a:pt x="5621" y="103736"/>
                </a:cubicBezTo>
                <a:cubicBezTo>
                  <a:pt x="5621" y="32307"/>
                  <a:pt x="5621" y="32307"/>
                  <a:pt x="5621" y="32307"/>
                </a:cubicBezTo>
                <a:cubicBezTo>
                  <a:pt x="5621" y="29230"/>
                  <a:pt x="11437" y="25934"/>
                  <a:pt x="14151" y="25934"/>
                </a:cubicBezTo>
                <a:cubicBezTo>
                  <a:pt x="28497" y="25934"/>
                  <a:pt x="28497" y="25934"/>
                  <a:pt x="28497" y="25934"/>
                </a:cubicBezTo>
                <a:cubicBezTo>
                  <a:pt x="34313" y="16263"/>
                  <a:pt x="34313" y="16263"/>
                  <a:pt x="34313" y="16263"/>
                </a:cubicBezTo>
                <a:cubicBezTo>
                  <a:pt x="37027" y="9890"/>
                  <a:pt x="37027" y="6593"/>
                  <a:pt x="39935" y="6593"/>
                </a:cubicBezTo>
                <a:cubicBezTo>
                  <a:pt x="79870" y="6593"/>
                  <a:pt x="79870" y="6593"/>
                  <a:pt x="79870" y="6593"/>
                </a:cubicBezTo>
                <a:cubicBezTo>
                  <a:pt x="82778" y="6593"/>
                  <a:pt x="82778" y="9890"/>
                  <a:pt x="85492" y="16263"/>
                </a:cubicBezTo>
                <a:cubicBezTo>
                  <a:pt x="91308" y="25934"/>
                  <a:pt x="91308" y="25934"/>
                  <a:pt x="91308" y="25934"/>
                </a:cubicBezTo>
                <a:cubicBezTo>
                  <a:pt x="105654" y="25934"/>
                  <a:pt x="105654" y="25934"/>
                  <a:pt x="105654" y="25934"/>
                </a:cubicBezTo>
                <a:cubicBezTo>
                  <a:pt x="108368" y="25934"/>
                  <a:pt x="114184" y="29230"/>
                  <a:pt x="114184" y="32307"/>
                </a:cubicBezTo>
                <a:lnTo>
                  <a:pt x="114184" y="103736"/>
                </a:lnTo>
                <a:close/>
                <a:moveTo>
                  <a:pt x="59903" y="32307"/>
                </a:moveTo>
                <a:lnTo>
                  <a:pt x="59903" y="32307"/>
                </a:lnTo>
                <a:cubicBezTo>
                  <a:pt x="42843" y="32307"/>
                  <a:pt x="28497" y="48571"/>
                  <a:pt x="28497" y="68131"/>
                </a:cubicBezTo>
                <a:cubicBezTo>
                  <a:pt x="28497" y="87472"/>
                  <a:pt x="42843" y="103736"/>
                  <a:pt x="59903" y="103736"/>
                </a:cubicBezTo>
                <a:cubicBezTo>
                  <a:pt x="77156" y="103736"/>
                  <a:pt x="91308" y="87472"/>
                  <a:pt x="91308" y="68131"/>
                </a:cubicBezTo>
                <a:cubicBezTo>
                  <a:pt x="91308" y="48571"/>
                  <a:pt x="77156" y="32307"/>
                  <a:pt x="59903" y="32307"/>
                </a:cubicBezTo>
                <a:close/>
                <a:moveTo>
                  <a:pt x="59903" y="93846"/>
                </a:moveTo>
                <a:lnTo>
                  <a:pt x="59903" y="93846"/>
                </a:lnTo>
                <a:cubicBezTo>
                  <a:pt x="48465" y="93846"/>
                  <a:pt x="37027" y="80879"/>
                  <a:pt x="37027" y="68131"/>
                </a:cubicBezTo>
                <a:cubicBezTo>
                  <a:pt x="37027" y="55164"/>
                  <a:pt x="48465" y="42197"/>
                  <a:pt x="59903" y="42197"/>
                </a:cubicBezTo>
                <a:cubicBezTo>
                  <a:pt x="71340" y="42197"/>
                  <a:pt x="82778" y="55164"/>
                  <a:pt x="82778" y="68131"/>
                </a:cubicBezTo>
                <a:cubicBezTo>
                  <a:pt x="82778" y="80879"/>
                  <a:pt x="71340" y="93846"/>
                  <a:pt x="59903" y="93846"/>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10" name="Google Shape;610;p49"/>
          <p:cNvSpPr/>
          <p:nvPr/>
        </p:nvSpPr>
        <p:spPr>
          <a:xfrm>
            <a:off x="2195406" y="2066264"/>
            <a:ext cx="135810" cy="306974"/>
          </a:xfrm>
          <a:custGeom>
            <a:rect b="b" l="l" r="r" t="t"/>
            <a:pathLst>
              <a:path extrusionOk="0" h="120000" w="120000">
                <a:moveTo>
                  <a:pt x="119572" y="30662"/>
                </a:moveTo>
                <a:lnTo>
                  <a:pt x="119572" y="30662"/>
                </a:lnTo>
                <a:cubicBezTo>
                  <a:pt x="119572" y="14006"/>
                  <a:pt x="88398" y="0"/>
                  <a:pt x="56797" y="0"/>
                </a:cubicBezTo>
                <a:cubicBezTo>
                  <a:pt x="25195" y="0"/>
                  <a:pt x="0" y="14006"/>
                  <a:pt x="0" y="30662"/>
                </a:cubicBezTo>
                <a:cubicBezTo>
                  <a:pt x="0" y="44668"/>
                  <a:pt x="19217" y="55835"/>
                  <a:pt x="50391" y="58485"/>
                </a:cubicBezTo>
                <a:lnTo>
                  <a:pt x="50391" y="58485"/>
                </a:lnTo>
                <a:cubicBezTo>
                  <a:pt x="50391" y="114321"/>
                  <a:pt x="50391" y="114321"/>
                  <a:pt x="50391" y="114321"/>
                </a:cubicBezTo>
                <a:cubicBezTo>
                  <a:pt x="50391" y="117160"/>
                  <a:pt x="56797" y="119810"/>
                  <a:pt x="56797" y="119810"/>
                </a:cubicBezTo>
                <a:cubicBezTo>
                  <a:pt x="63202" y="119810"/>
                  <a:pt x="69181" y="117160"/>
                  <a:pt x="69181" y="114321"/>
                </a:cubicBezTo>
                <a:cubicBezTo>
                  <a:pt x="69181" y="58485"/>
                  <a:pt x="69181" y="58485"/>
                  <a:pt x="69181" y="58485"/>
                </a:cubicBezTo>
                <a:lnTo>
                  <a:pt x="69181" y="58485"/>
                </a:lnTo>
                <a:cubicBezTo>
                  <a:pt x="94377" y="55835"/>
                  <a:pt x="119572" y="44668"/>
                  <a:pt x="119572" y="30662"/>
                </a:cubicBezTo>
                <a:close/>
                <a:moveTo>
                  <a:pt x="56797" y="52996"/>
                </a:moveTo>
                <a:lnTo>
                  <a:pt x="56797" y="52996"/>
                </a:lnTo>
                <a:cubicBezTo>
                  <a:pt x="38007" y="52996"/>
                  <a:pt x="19217" y="41829"/>
                  <a:pt x="19217" y="30662"/>
                </a:cubicBezTo>
                <a:cubicBezTo>
                  <a:pt x="19217" y="16845"/>
                  <a:pt x="38007" y="8328"/>
                  <a:pt x="56797" y="8328"/>
                </a:cubicBezTo>
                <a:cubicBezTo>
                  <a:pt x="81992" y="8328"/>
                  <a:pt x="100782" y="16845"/>
                  <a:pt x="100782" y="30662"/>
                </a:cubicBezTo>
                <a:cubicBezTo>
                  <a:pt x="100782" y="41829"/>
                  <a:pt x="81992" y="52996"/>
                  <a:pt x="56797" y="52996"/>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11" name="Google Shape;611;p49"/>
          <p:cNvSpPr/>
          <p:nvPr/>
        </p:nvSpPr>
        <p:spPr>
          <a:xfrm>
            <a:off x="1742120" y="2066264"/>
            <a:ext cx="77605" cy="306974"/>
          </a:xfrm>
          <a:custGeom>
            <a:rect b="b" l="l" r="r" t="t"/>
            <a:pathLst>
              <a:path extrusionOk="0" h="120000" w="120000">
                <a:moveTo>
                  <a:pt x="32392" y="0"/>
                </a:moveTo>
                <a:lnTo>
                  <a:pt x="32392" y="0"/>
                </a:lnTo>
                <a:cubicBezTo>
                  <a:pt x="22085" y="0"/>
                  <a:pt x="22085" y="0"/>
                  <a:pt x="11042" y="0"/>
                </a:cubicBezTo>
                <a:lnTo>
                  <a:pt x="0" y="2839"/>
                </a:lnTo>
                <a:cubicBezTo>
                  <a:pt x="0" y="114321"/>
                  <a:pt x="0" y="114321"/>
                  <a:pt x="0" y="114321"/>
                </a:cubicBezTo>
                <a:cubicBezTo>
                  <a:pt x="0" y="117160"/>
                  <a:pt x="11042" y="119810"/>
                  <a:pt x="11042" y="119810"/>
                </a:cubicBezTo>
                <a:cubicBezTo>
                  <a:pt x="22085" y="119810"/>
                  <a:pt x="32392" y="117160"/>
                  <a:pt x="32392" y="114321"/>
                </a:cubicBezTo>
                <a:cubicBezTo>
                  <a:pt x="32392" y="67003"/>
                  <a:pt x="32392" y="67003"/>
                  <a:pt x="32392" y="67003"/>
                </a:cubicBezTo>
                <a:cubicBezTo>
                  <a:pt x="32392" y="67003"/>
                  <a:pt x="54478" y="67003"/>
                  <a:pt x="119263" y="67003"/>
                </a:cubicBezTo>
                <a:cubicBezTo>
                  <a:pt x="119263" y="22334"/>
                  <a:pt x="32392" y="0"/>
                  <a:pt x="32392" y="0"/>
                </a:cubicBezTo>
                <a:close/>
                <a:moveTo>
                  <a:pt x="32392" y="11167"/>
                </a:moveTo>
                <a:lnTo>
                  <a:pt x="32392" y="11167"/>
                </a:lnTo>
                <a:cubicBezTo>
                  <a:pt x="32392" y="11167"/>
                  <a:pt x="86871" y="36151"/>
                  <a:pt x="86871" y="58485"/>
                </a:cubicBezTo>
                <a:cubicBezTo>
                  <a:pt x="43435" y="58485"/>
                  <a:pt x="32392" y="58485"/>
                  <a:pt x="32392" y="58485"/>
                </a:cubicBezTo>
                <a:lnTo>
                  <a:pt x="32392" y="11167"/>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12" name="Google Shape;612;p49"/>
          <p:cNvSpPr/>
          <p:nvPr/>
        </p:nvSpPr>
        <p:spPr>
          <a:xfrm>
            <a:off x="1239447" y="2066264"/>
            <a:ext cx="100535" cy="306974"/>
          </a:xfrm>
          <a:custGeom>
            <a:rect b="b" l="l" r="r" t="t"/>
            <a:pathLst>
              <a:path extrusionOk="0" h="120000" w="120000">
                <a:moveTo>
                  <a:pt x="102028" y="0"/>
                </a:moveTo>
                <a:lnTo>
                  <a:pt x="102028" y="0"/>
                </a:lnTo>
                <a:lnTo>
                  <a:pt x="93913" y="2839"/>
                </a:lnTo>
                <a:cubicBezTo>
                  <a:pt x="93913" y="30662"/>
                  <a:pt x="93913" y="30662"/>
                  <a:pt x="93913" y="30662"/>
                </a:cubicBezTo>
                <a:cubicBezTo>
                  <a:pt x="93913" y="36151"/>
                  <a:pt x="85217" y="39179"/>
                  <a:pt x="68405" y="39179"/>
                </a:cubicBezTo>
                <a:cubicBezTo>
                  <a:pt x="68405" y="2839"/>
                  <a:pt x="68405" y="2839"/>
                  <a:pt x="68405" y="2839"/>
                </a:cubicBezTo>
                <a:cubicBezTo>
                  <a:pt x="68405" y="2839"/>
                  <a:pt x="68405" y="0"/>
                  <a:pt x="59710" y="0"/>
                </a:cubicBezTo>
                <a:cubicBezTo>
                  <a:pt x="51014" y="0"/>
                  <a:pt x="51014" y="2839"/>
                  <a:pt x="51014" y="2839"/>
                </a:cubicBezTo>
                <a:cubicBezTo>
                  <a:pt x="51014" y="39179"/>
                  <a:pt x="51014" y="39179"/>
                  <a:pt x="51014" y="39179"/>
                </a:cubicBezTo>
                <a:cubicBezTo>
                  <a:pt x="34202" y="39179"/>
                  <a:pt x="25507" y="36151"/>
                  <a:pt x="25507" y="30662"/>
                </a:cubicBezTo>
                <a:cubicBezTo>
                  <a:pt x="25507" y="2839"/>
                  <a:pt x="25507" y="2839"/>
                  <a:pt x="25507" y="2839"/>
                </a:cubicBezTo>
                <a:lnTo>
                  <a:pt x="16811" y="0"/>
                </a:lnTo>
                <a:cubicBezTo>
                  <a:pt x="8695" y="0"/>
                  <a:pt x="0" y="2839"/>
                  <a:pt x="0" y="2839"/>
                </a:cubicBezTo>
                <a:cubicBezTo>
                  <a:pt x="0" y="30662"/>
                  <a:pt x="0" y="30662"/>
                  <a:pt x="0" y="30662"/>
                </a:cubicBezTo>
                <a:cubicBezTo>
                  <a:pt x="0" y="39179"/>
                  <a:pt x="25507" y="47318"/>
                  <a:pt x="51014" y="47318"/>
                </a:cubicBezTo>
                <a:cubicBezTo>
                  <a:pt x="51014" y="114321"/>
                  <a:pt x="51014" y="114321"/>
                  <a:pt x="51014" y="114321"/>
                </a:cubicBezTo>
                <a:cubicBezTo>
                  <a:pt x="51014" y="117160"/>
                  <a:pt x="51014" y="119810"/>
                  <a:pt x="59710" y="119810"/>
                </a:cubicBezTo>
                <a:cubicBezTo>
                  <a:pt x="68405" y="119810"/>
                  <a:pt x="68405" y="117160"/>
                  <a:pt x="68405" y="114321"/>
                </a:cubicBezTo>
                <a:cubicBezTo>
                  <a:pt x="68405" y="47318"/>
                  <a:pt x="68405" y="47318"/>
                  <a:pt x="68405" y="47318"/>
                </a:cubicBezTo>
                <a:cubicBezTo>
                  <a:pt x="93913" y="47318"/>
                  <a:pt x="119420" y="39179"/>
                  <a:pt x="119420" y="30662"/>
                </a:cubicBezTo>
                <a:cubicBezTo>
                  <a:pt x="119420" y="2839"/>
                  <a:pt x="119420" y="2839"/>
                  <a:pt x="119420" y="2839"/>
                </a:cubicBezTo>
                <a:cubicBezTo>
                  <a:pt x="119420" y="2839"/>
                  <a:pt x="110724" y="0"/>
                  <a:pt x="102028" y="0"/>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13" name="Google Shape;613;p49"/>
          <p:cNvSpPr/>
          <p:nvPr/>
        </p:nvSpPr>
        <p:spPr>
          <a:xfrm>
            <a:off x="5647087" y="1579337"/>
            <a:ext cx="114644" cy="296389"/>
          </a:xfrm>
          <a:custGeom>
            <a:rect b="b" l="l" r="r" t="t"/>
            <a:pathLst>
              <a:path extrusionOk="0" h="120000" w="120000">
                <a:moveTo>
                  <a:pt x="89620" y="45557"/>
                </a:moveTo>
                <a:lnTo>
                  <a:pt x="89620" y="45557"/>
                </a:lnTo>
                <a:lnTo>
                  <a:pt x="89620" y="45557"/>
                </a:lnTo>
                <a:cubicBezTo>
                  <a:pt x="89620" y="2714"/>
                  <a:pt x="89620" y="2714"/>
                  <a:pt x="89620" y="2714"/>
                </a:cubicBezTo>
                <a:cubicBezTo>
                  <a:pt x="89620" y="0"/>
                  <a:pt x="82025" y="0"/>
                  <a:pt x="82025" y="0"/>
                </a:cubicBezTo>
                <a:cubicBezTo>
                  <a:pt x="37468" y="0"/>
                  <a:pt x="37468" y="0"/>
                  <a:pt x="37468" y="0"/>
                </a:cubicBezTo>
                <a:cubicBezTo>
                  <a:pt x="37468" y="0"/>
                  <a:pt x="29873" y="0"/>
                  <a:pt x="29873" y="2714"/>
                </a:cubicBezTo>
                <a:cubicBezTo>
                  <a:pt x="29873" y="45557"/>
                  <a:pt x="29873" y="45557"/>
                  <a:pt x="29873" y="45557"/>
                </a:cubicBezTo>
                <a:lnTo>
                  <a:pt x="29873" y="45557"/>
                </a:lnTo>
                <a:cubicBezTo>
                  <a:pt x="7594" y="45557"/>
                  <a:pt x="0" y="51179"/>
                  <a:pt x="0" y="59903"/>
                </a:cubicBezTo>
                <a:cubicBezTo>
                  <a:pt x="0" y="119806"/>
                  <a:pt x="0" y="119806"/>
                  <a:pt x="0" y="119806"/>
                </a:cubicBezTo>
                <a:cubicBezTo>
                  <a:pt x="119493" y="119806"/>
                  <a:pt x="119493" y="119806"/>
                  <a:pt x="119493" y="119806"/>
                </a:cubicBezTo>
                <a:cubicBezTo>
                  <a:pt x="119493" y="59903"/>
                  <a:pt x="119493" y="59903"/>
                  <a:pt x="119493" y="59903"/>
                </a:cubicBezTo>
                <a:cubicBezTo>
                  <a:pt x="119493" y="51179"/>
                  <a:pt x="111898" y="45557"/>
                  <a:pt x="89620" y="45557"/>
                </a:cubicBezTo>
                <a:close/>
                <a:moveTo>
                  <a:pt x="52151" y="5621"/>
                </a:moveTo>
                <a:lnTo>
                  <a:pt x="52151" y="5621"/>
                </a:lnTo>
                <a:cubicBezTo>
                  <a:pt x="67341" y="5621"/>
                  <a:pt x="67341" y="5621"/>
                  <a:pt x="67341" y="5621"/>
                </a:cubicBezTo>
                <a:cubicBezTo>
                  <a:pt x="67341" y="14151"/>
                  <a:pt x="67341" y="14151"/>
                  <a:pt x="67341" y="14151"/>
                </a:cubicBezTo>
                <a:cubicBezTo>
                  <a:pt x="52151" y="14151"/>
                  <a:pt x="52151" y="14151"/>
                  <a:pt x="52151" y="14151"/>
                </a:cubicBezTo>
                <a:lnTo>
                  <a:pt x="52151" y="5621"/>
                </a:lnTo>
                <a:close/>
                <a:moveTo>
                  <a:pt x="52151" y="22681"/>
                </a:moveTo>
                <a:lnTo>
                  <a:pt x="52151" y="22681"/>
                </a:lnTo>
                <a:cubicBezTo>
                  <a:pt x="67341" y="22681"/>
                  <a:pt x="67341" y="22681"/>
                  <a:pt x="67341" y="22681"/>
                </a:cubicBezTo>
                <a:cubicBezTo>
                  <a:pt x="67341" y="45557"/>
                  <a:pt x="67341" y="45557"/>
                  <a:pt x="67341" y="45557"/>
                </a:cubicBezTo>
                <a:cubicBezTo>
                  <a:pt x="52151" y="45557"/>
                  <a:pt x="52151" y="45557"/>
                  <a:pt x="52151" y="45557"/>
                </a:cubicBezTo>
                <a:lnTo>
                  <a:pt x="52151" y="22681"/>
                </a:lnTo>
                <a:close/>
                <a:moveTo>
                  <a:pt x="97215" y="113990"/>
                </a:moveTo>
                <a:lnTo>
                  <a:pt x="97215" y="113990"/>
                </a:lnTo>
                <a:cubicBezTo>
                  <a:pt x="22784" y="113990"/>
                  <a:pt x="22784" y="113990"/>
                  <a:pt x="22784" y="113990"/>
                </a:cubicBezTo>
                <a:cubicBezTo>
                  <a:pt x="22784" y="59903"/>
                  <a:pt x="22784" y="59903"/>
                  <a:pt x="22784" y="59903"/>
                </a:cubicBezTo>
                <a:cubicBezTo>
                  <a:pt x="22784" y="56995"/>
                  <a:pt x="29873" y="51179"/>
                  <a:pt x="37468" y="51179"/>
                </a:cubicBezTo>
                <a:cubicBezTo>
                  <a:pt x="82025" y="51179"/>
                  <a:pt x="82025" y="51179"/>
                  <a:pt x="82025" y="51179"/>
                </a:cubicBezTo>
                <a:cubicBezTo>
                  <a:pt x="89620" y="51179"/>
                  <a:pt x="97215" y="56995"/>
                  <a:pt x="97215" y="59903"/>
                </a:cubicBezTo>
                <a:lnTo>
                  <a:pt x="97215" y="113990"/>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14" name="Google Shape;614;p49"/>
          <p:cNvSpPr/>
          <p:nvPr/>
        </p:nvSpPr>
        <p:spPr>
          <a:xfrm>
            <a:off x="5080920" y="1593451"/>
            <a:ext cx="253982" cy="269925"/>
          </a:xfrm>
          <a:custGeom>
            <a:rect b="b" l="l" r="r" t="t"/>
            <a:pathLst>
              <a:path extrusionOk="0" h="120000" w="120000">
                <a:moveTo>
                  <a:pt x="119774" y="9428"/>
                </a:moveTo>
                <a:lnTo>
                  <a:pt x="119774" y="9428"/>
                </a:lnTo>
                <a:cubicBezTo>
                  <a:pt x="119774" y="6214"/>
                  <a:pt x="119774" y="6214"/>
                  <a:pt x="119774" y="6214"/>
                </a:cubicBezTo>
                <a:cubicBezTo>
                  <a:pt x="119774" y="3214"/>
                  <a:pt x="119774" y="3214"/>
                  <a:pt x="116384" y="0"/>
                </a:cubicBezTo>
                <a:lnTo>
                  <a:pt x="116384" y="0"/>
                </a:lnTo>
                <a:cubicBezTo>
                  <a:pt x="3163" y="0"/>
                  <a:pt x="3163" y="0"/>
                  <a:pt x="3163" y="0"/>
                </a:cubicBezTo>
                <a:cubicBezTo>
                  <a:pt x="3163" y="0"/>
                  <a:pt x="3163" y="0"/>
                  <a:pt x="0" y="3214"/>
                </a:cubicBezTo>
                <a:cubicBezTo>
                  <a:pt x="0" y="3214"/>
                  <a:pt x="0" y="6214"/>
                  <a:pt x="0" y="9428"/>
                </a:cubicBezTo>
                <a:cubicBezTo>
                  <a:pt x="56497" y="72428"/>
                  <a:pt x="56497" y="72428"/>
                  <a:pt x="56497" y="72428"/>
                </a:cubicBezTo>
                <a:cubicBezTo>
                  <a:pt x="56497" y="110357"/>
                  <a:pt x="56497" y="110357"/>
                  <a:pt x="56497" y="110357"/>
                </a:cubicBezTo>
                <a:cubicBezTo>
                  <a:pt x="39774" y="110357"/>
                  <a:pt x="39774" y="110357"/>
                  <a:pt x="39774" y="110357"/>
                </a:cubicBezTo>
                <a:cubicBezTo>
                  <a:pt x="36610" y="110357"/>
                  <a:pt x="36610" y="113571"/>
                  <a:pt x="36610" y="113571"/>
                </a:cubicBezTo>
                <a:cubicBezTo>
                  <a:pt x="36610" y="116785"/>
                  <a:pt x="36610" y="119785"/>
                  <a:pt x="39774" y="119785"/>
                </a:cubicBezTo>
                <a:cubicBezTo>
                  <a:pt x="82937" y="119785"/>
                  <a:pt x="82937" y="119785"/>
                  <a:pt x="82937" y="119785"/>
                </a:cubicBezTo>
                <a:cubicBezTo>
                  <a:pt x="86553" y="119785"/>
                  <a:pt x="89717" y="116785"/>
                  <a:pt x="89717" y="113571"/>
                </a:cubicBezTo>
                <a:cubicBezTo>
                  <a:pt x="89717" y="113571"/>
                  <a:pt x="86553" y="110357"/>
                  <a:pt x="82937" y="110357"/>
                </a:cubicBezTo>
                <a:cubicBezTo>
                  <a:pt x="66440" y="110357"/>
                  <a:pt x="66440" y="110357"/>
                  <a:pt x="66440" y="110357"/>
                </a:cubicBezTo>
                <a:cubicBezTo>
                  <a:pt x="66440" y="72428"/>
                  <a:pt x="66440" y="72428"/>
                  <a:pt x="66440" y="72428"/>
                </a:cubicBezTo>
                <a:lnTo>
                  <a:pt x="119774" y="9428"/>
                </a:lnTo>
                <a:close/>
                <a:moveTo>
                  <a:pt x="63050" y="63000"/>
                </a:moveTo>
                <a:lnTo>
                  <a:pt x="63050" y="63000"/>
                </a:lnTo>
                <a:cubicBezTo>
                  <a:pt x="13107" y="9428"/>
                  <a:pt x="13107" y="9428"/>
                  <a:pt x="13107" y="9428"/>
                </a:cubicBezTo>
                <a:cubicBezTo>
                  <a:pt x="106440" y="9428"/>
                  <a:pt x="106440" y="9428"/>
                  <a:pt x="106440" y="9428"/>
                </a:cubicBezTo>
                <a:lnTo>
                  <a:pt x="63050" y="63000"/>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15" name="Google Shape;615;p49"/>
          <p:cNvSpPr/>
          <p:nvPr/>
        </p:nvSpPr>
        <p:spPr>
          <a:xfrm>
            <a:off x="4571193" y="1607565"/>
            <a:ext cx="305130" cy="241697"/>
          </a:xfrm>
          <a:custGeom>
            <a:rect b="b" l="l" r="r" t="t"/>
            <a:pathLst>
              <a:path extrusionOk="0" h="120000" w="120000">
                <a:moveTo>
                  <a:pt x="114132" y="112828"/>
                </a:moveTo>
                <a:lnTo>
                  <a:pt x="114132" y="112828"/>
                </a:lnTo>
                <a:cubicBezTo>
                  <a:pt x="2649" y="112828"/>
                  <a:pt x="2649" y="112828"/>
                  <a:pt x="2649" y="112828"/>
                </a:cubicBezTo>
                <a:cubicBezTo>
                  <a:pt x="2649" y="112828"/>
                  <a:pt x="0" y="112828"/>
                  <a:pt x="0" y="116175"/>
                </a:cubicBezTo>
                <a:cubicBezTo>
                  <a:pt x="0" y="119760"/>
                  <a:pt x="2649" y="119760"/>
                  <a:pt x="2649" y="119760"/>
                </a:cubicBezTo>
                <a:cubicBezTo>
                  <a:pt x="114132" y="119760"/>
                  <a:pt x="114132" y="119760"/>
                  <a:pt x="114132" y="119760"/>
                </a:cubicBezTo>
                <a:cubicBezTo>
                  <a:pt x="116971" y="119760"/>
                  <a:pt x="119810" y="119760"/>
                  <a:pt x="119810" y="116175"/>
                </a:cubicBezTo>
                <a:cubicBezTo>
                  <a:pt x="119810" y="112828"/>
                  <a:pt x="116971" y="112828"/>
                  <a:pt x="114132" y="112828"/>
                </a:cubicBezTo>
                <a:close/>
                <a:moveTo>
                  <a:pt x="63974" y="17689"/>
                </a:moveTo>
                <a:lnTo>
                  <a:pt x="63974" y="17689"/>
                </a:lnTo>
                <a:cubicBezTo>
                  <a:pt x="63974" y="7171"/>
                  <a:pt x="63974" y="7171"/>
                  <a:pt x="63974" y="7171"/>
                </a:cubicBezTo>
                <a:cubicBezTo>
                  <a:pt x="69652" y="7171"/>
                  <a:pt x="69652" y="7171"/>
                  <a:pt x="69652" y="7171"/>
                </a:cubicBezTo>
                <a:cubicBezTo>
                  <a:pt x="72492" y="7171"/>
                  <a:pt x="75141" y="7171"/>
                  <a:pt x="75141" y="3585"/>
                </a:cubicBezTo>
                <a:cubicBezTo>
                  <a:pt x="75141" y="0"/>
                  <a:pt x="72492" y="0"/>
                  <a:pt x="69652" y="0"/>
                </a:cubicBezTo>
                <a:cubicBezTo>
                  <a:pt x="47318" y="0"/>
                  <a:pt x="47318" y="0"/>
                  <a:pt x="47318" y="0"/>
                </a:cubicBezTo>
                <a:cubicBezTo>
                  <a:pt x="47318" y="0"/>
                  <a:pt x="44479" y="0"/>
                  <a:pt x="44479" y="3585"/>
                </a:cubicBezTo>
                <a:cubicBezTo>
                  <a:pt x="44479" y="7171"/>
                  <a:pt x="47318" y="7171"/>
                  <a:pt x="47318" y="7171"/>
                </a:cubicBezTo>
                <a:cubicBezTo>
                  <a:pt x="55646" y="7171"/>
                  <a:pt x="55646" y="7171"/>
                  <a:pt x="55646" y="7171"/>
                </a:cubicBezTo>
                <a:lnTo>
                  <a:pt x="55646" y="17689"/>
                </a:lnTo>
                <a:cubicBezTo>
                  <a:pt x="24984" y="21274"/>
                  <a:pt x="0" y="52828"/>
                  <a:pt x="0" y="91553"/>
                </a:cubicBezTo>
                <a:cubicBezTo>
                  <a:pt x="0" y="95139"/>
                  <a:pt x="0" y="95139"/>
                  <a:pt x="0" y="98725"/>
                </a:cubicBezTo>
                <a:lnTo>
                  <a:pt x="2649" y="102071"/>
                </a:lnTo>
                <a:cubicBezTo>
                  <a:pt x="114132" y="102071"/>
                  <a:pt x="114132" y="102071"/>
                  <a:pt x="114132" y="102071"/>
                </a:cubicBezTo>
                <a:cubicBezTo>
                  <a:pt x="116971" y="102071"/>
                  <a:pt x="119810" y="98725"/>
                  <a:pt x="119810" y="98725"/>
                </a:cubicBezTo>
                <a:cubicBezTo>
                  <a:pt x="119810" y="95139"/>
                  <a:pt x="119810" y="95139"/>
                  <a:pt x="119810" y="91553"/>
                </a:cubicBezTo>
                <a:cubicBezTo>
                  <a:pt x="119810" y="52828"/>
                  <a:pt x="94637" y="21274"/>
                  <a:pt x="63974" y="17689"/>
                </a:cubicBezTo>
                <a:close/>
                <a:moveTo>
                  <a:pt x="8328" y="91553"/>
                </a:moveTo>
                <a:lnTo>
                  <a:pt x="8328" y="91553"/>
                </a:lnTo>
                <a:cubicBezTo>
                  <a:pt x="8328" y="56414"/>
                  <a:pt x="30662" y="28207"/>
                  <a:pt x="58485" y="28207"/>
                </a:cubicBezTo>
                <a:cubicBezTo>
                  <a:pt x="89148" y="28207"/>
                  <a:pt x="111293" y="56414"/>
                  <a:pt x="111293" y="91553"/>
                </a:cubicBezTo>
                <a:lnTo>
                  <a:pt x="8328" y="91553"/>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16" name="Google Shape;616;p49"/>
          <p:cNvSpPr/>
          <p:nvPr/>
        </p:nvSpPr>
        <p:spPr>
          <a:xfrm>
            <a:off x="4110851" y="1579337"/>
            <a:ext cx="241636" cy="296389"/>
          </a:xfrm>
          <a:custGeom>
            <a:rect b="b" l="l" r="r" t="t"/>
            <a:pathLst>
              <a:path extrusionOk="0" h="120000" w="120000">
                <a:moveTo>
                  <a:pt x="105628" y="25589"/>
                </a:moveTo>
                <a:lnTo>
                  <a:pt x="105628" y="25589"/>
                </a:lnTo>
                <a:cubicBezTo>
                  <a:pt x="84550" y="31405"/>
                  <a:pt x="81197" y="42649"/>
                  <a:pt x="84550" y="51179"/>
                </a:cubicBezTo>
                <a:cubicBezTo>
                  <a:pt x="67065" y="37027"/>
                  <a:pt x="70419" y="22681"/>
                  <a:pt x="70419" y="0"/>
                </a:cubicBezTo>
                <a:cubicBezTo>
                  <a:pt x="21077" y="14151"/>
                  <a:pt x="31616" y="54087"/>
                  <a:pt x="31616" y="68432"/>
                </a:cubicBezTo>
                <a:cubicBezTo>
                  <a:pt x="21077" y="59903"/>
                  <a:pt x="17485" y="39741"/>
                  <a:pt x="17485" y="39741"/>
                </a:cubicBezTo>
                <a:cubicBezTo>
                  <a:pt x="3353" y="45557"/>
                  <a:pt x="0" y="59903"/>
                  <a:pt x="0" y="71147"/>
                </a:cubicBezTo>
                <a:cubicBezTo>
                  <a:pt x="0" y="99838"/>
                  <a:pt x="24670" y="119806"/>
                  <a:pt x="59880" y="119806"/>
                </a:cubicBezTo>
                <a:cubicBezTo>
                  <a:pt x="95089" y="119806"/>
                  <a:pt x="119760" y="99838"/>
                  <a:pt x="119760" y="71147"/>
                </a:cubicBezTo>
                <a:cubicBezTo>
                  <a:pt x="119760" y="54087"/>
                  <a:pt x="105628" y="48465"/>
                  <a:pt x="105628" y="25589"/>
                </a:cubicBezTo>
                <a:close/>
                <a:moveTo>
                  <a:pt x="63473" y="113990"/>
                </a:moveTo>
                <a:lnTo>
                  <a:pt x="63473" y="113990"/>
                </a:lnTo>
                <a:cubicBezTo>
                  <a:pt x="31616" y="113990"/>
                  <a:pt x="6946" y="94022"/>
                  <a:pt x="6946" y="68432"/>
                </a:cubicBezTo>
                <a:cubicBezTo>
                  <a:pt x="6946" y="65525"/>
                  <a:pt x="6946" y="59903"/>
                  <a:pt x="14131" y="56995"/>
                </a:cubicBezTo>
                <a:cubicBezTo>
                  <a:pt x="14131" y="59903"/>
                  <a:pt x="21077" y="79870"/>
                  <a:pt x="42395" y="76962"/>
                </a:cubicBezTo>
                <a:cubicBezTo>
                  <a:pt x="42395" y="62617"/>
                  <a:pt x="35209" y="22681"/>
                  <a:pt x="59880" y="11243"/>
                </a:cubicBezTo>
                <a:cubicBezTo>
                  <a:pt x="59880" y="31405"/>
                  <a:pt x="63473" y="59903"/>
                  <a:pt x="91497" y="62617"/>
                </a:cubicBezTo>
                <a:cubicBezTo>
                  <a:pt x="91497" y="54087"/>
                  <a:pt x="91497" y="42649"/>
                  <a:pt x="98682" y="39741"/>
                </a:cubicBezTo>
                <a:cubicBezTo>
                  <a:pt x="98682" y="51179"/>
                  <a:pt x="112814" y="59903"/>
                  <a:pt x="112814" y="71147"/>
                </a:cubicBezTo>
                <a:cubicBezTo>
                  <a:pt x="112814" y="94022"/>
                  <a:pt x="84550" y="113990"/>
                  <a:pt x="63473" y="11399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17" name="Google Shape;617;p49"/>
          <p:cNvSpPr/>
          <p:nvPr/>
        </p:nvSpPr>
        <p:spPr>
          <a:xfrm>
            <a:off x="3616997" y="1579337"/>
            <a:ext cx="248691" cy="296389"/>
          </a:xfrm>
          <a:custGeom>
            <a:rect b="b" l="l" r="r" t="t"/>
            <a:pathLst>
              <a:path extrusionOk="0" h="120000" w="120000">
                <a:moveTo>
                  <a:pt x="61508" y="0"/>
                </a:moveTo>
                <a:lnTo>
                  <a:pt x="61508" y="0"/>
                </a:lnTo>
                <a:cubicBezTo>
                  <a:pt x="37601" y="17059"/>
                  <a:pt x="0" y="42649"/>
                  <a:pt x="0" y="71147"/>
                </a:cubicBezTo>
                <a:cubicBezTo>
                  <a:pt x="0" y="99838"/>
                  <a:pt x="27388" y="119806"/>
                  <a:pt x="61508" y="119806"/>
                </a:cubicBezTo>
                <a:cubicBezTo>
                  <a:pt x="92379" y="119806"/>
                  <a:pt x="119767" y="99838"/>
                  <a:pt x="119767" y="71147"/>
                </a:cubicBezTo>
                <a:cubicBezTo>
                  <a:pt x="119767" y="42649"/>
                  <a:pt x="81934" y="17059"/>
                  <a:pt x="61508" y="0"/>
                </a:cubicBezTo>
                <a:close/>
                <a:moveTo>
                  <a:pt x="61508" y="113990"/>
                </a:moveTo>
                <a:lnTo>
                  <a:pt x="61508" y="113990"/>
                </a:lnTo>
                <a:cubicBezTo>
                  <a:pt x="34352" y="113990"/>
                  <a:pt x="10212" y="94022"/>
                  <a:pt x="10212" y="71147"/>
                </a:cubicBezTo>
                <a:cubicBezTo>
                  <a:pt x="10212" y="48465"/>
                  <a:pt x="41083" y="25589"/>
                  <a:pt x="61508" y="11243"/>
                </a:cubicBezTo>
                <a:cubicBezTo>
                  <a:pt x="78684" y="25589"/>
                  <a:pt x="109323" y="48465"/>
                  <a:pt x="109323" y="71147"/>
                </a:cubicBezTo>
                <a:cubicBezTo>
                  <a:pt x="109323" y="94022"/>
                  <a:pt x="88897" y="113990"/>
                  <a:pt x="61508" y="113990"/>
                </a:cubicBezTo>
                <a:close/>
                <a:moveTo>
                  <a:pt x="61508" y="37027"/>
                </a:moveTo>
                <a:lnTo>
                  <a:pt x="61508" y="37027"/>
                </a:lnTo>
                <a:cubicBezTo>
                  <a:pt x="47814" y="48465"/>
                  <a:pt x="27388" y="59903"/>
                  <a:pt x="27388" y="74054"/>
                </a:cubicBezTo>
                <a:cubicBezTo>
                  <a:pt x="27388" y="91308"/>
                  <a:pt x="44564" y="102746"/>
                  <a:pt x="61508" y="102746"/>
                </a:cubicBezTo>
                <a:cubicBezTo>
                  <a:pt x="78684" y="102746"/>
                  <a:pt x="92379" y="91308"/>
                  <a:pt x="92379" y="74054"/>
                </a:cubicBezTo>
                <a:cubicBezTo>
                  <a:pt x="92379" y="59903"/>
                  <a:pt x="71953" y="48465"/>
                  <a:pt x="61508" y="37027"/>
                </a:cubicBezTo>
                <a:close/>
                <a:moveTo>
                  <a:pt x="61508" y="94022"/>
                </a:moveTo>
                <a:lnTo>
                  <a:pt x="61508" y="94022"/>
                </a:lnTo>
                <a:cubicBezTo>
                  <a:pt x="47814" y="94022"/>
                  <a:pt x="37601" y="85492"/>
                  <a:pt x="37601" y="74054"/>
                </a:cubicBezTo>
                <a:cubicBezTo>
                  <a:pt x="37601" y="62617"/>
                  <a:pt x="51295" y="54087"/>
                  <a:pt x="61508" y="45557"/>
                </a:cubicBezTo>
                <a:cubicBezTo>
                  <a:pt x="68471" y="54087"/>
                  <a:pt x="81934" y="62617"/>
                  <a:pt x="81934" y="74054"/>
                </a:cubicBezTo>
                <a:cubicBezTo>
                  <a:pt x="81934" y="85492"/>
                  <a:pt x="71953" y="94022"/>
                  <a:pt x="61508" y="94022"/>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18" name="Google Shape;618;p49"/>
          <p:cNvSpPr/>
          <p:nvPr/>
        </p:nvSpPr>
        <p:spPr>
          <a:xfrm>
            <a:off x="3100216" y="1579337"/>
            <a:ext cx="305130" cy="296389"/>
          </a:xfrm>
          <a:custGeom>
            <a:rect b="b" l="l" r="r" t="t"/>
            <a:pathLst>
              <a:path extrusionOk="0" h="120000" w="120000">
                <a:moveTo>
                  <a:pt x="58485" y="17059"/>
                </a:moveTo>
                <a:lnTo>
                  <a:pt x="58485" y="17059"/>
                </a:lnTo>
                <a:cubicBezTo>
                  <a:pt x="44479" y="17059"/>
                  <a:pt x="33312" y="31405"/>
                  <a:pt x="33312" y="45557"/>
                </a:cubicBezTo>
                <a:cubicBezTo>
                  <a:pt x="33312" y="59903"/>
                  <a:pt x="44479" y="71147"/>
                  <a:pt x="58485" y="71147"/>
                </a:cubicBezTo>
                <a:cubicBezTo>
                  <a:pt x="72492" y="71147"/>
                  <a:pt x="86309" y="59903"/>
                  <a:pt x="86309" y="45557"/>
                </a:cubicBezTo>
                <a:cubicBezTo>
                  <a:pt x="86309" y="31405"/>
                  <a:pt x="72492" y="17059"/>
                  <a:pt x="58485" y="17059"/>
                </a:cubicBezTo>
                <a:close/>
                <a:moveTo>
                  <a:pt x="58485" y="62617"/>
                </a:moveTo>
                <a:lnTo>
                  <a:pt x="58485" y="62617"/>
                </a:lnTo>
                <a:cubicBezTo>
                  <a:pt x="50157" y="62617"/>
                  <a:pt x="41829" y="54087"/>
                  <a:pt x="41829" y="45557"/>
                </a:cubicBezTo>
                <a:cubicBezTo>
                  <a:pt x="41829" y="34119"/>
                  <a:pt x="50157" y="25589"/>
                  <a:pt x="58485" y="25589"/>
                </a:cubicBezTo>
                <a:cubicBezTo>
                  <a:pt x="69652" y="25589"/>
                  <a:pt x="77981" y="34119"/>
                  <a:pt x="77981" y="45557"/>
                </a:cubicBezTo>
                <a:cubicBezTo>
                  <a:pt x="77981" y="54087"/>
                  <a:pt x="69652" y="62617"/>
                  <a:pt x="58485" y="62617"/>
                </a:cubicBezTo>
                <a:close/>
                <a:moveTo>
                  <a:pt x="100315" y="65525"/>
                </a:moveTo>
                <a:lnTo>
                  <a:pt x="100315" y="65525"/>
                </a:lnTo>
                <a:cubicBezTo>
                  <a:pt x="102965" y="59903"/>
                  <a:pt x="105804" y="51179"/>
                  <a:pt x="105804" y="45557"/>
                </a:cubicBezTo>
                <a:cubicBezTo>
                  <a:pt x="105804" y="19967"/>
                  <a:pt x="83470" y="0"/>
                  <a:pt x="58485" y="0"/>
                </a:cubicBezTo>
                <a:cubicBezTo>
                  <a:pt x="33312" y="0"/>
                  <a:pt x="13817" y="19967"/>
                  <a:pt x="13817" y="45557"/>
                </a:cubicBezTo>
                <a:cubicBezTo>
                  <a:pt x="13817" y="51179"/>
                  <a:pt x="16656" y="59903"/>
                  <a:pt x="19495" y="65525"/>
                </a:cubicBezTo>
                <a:cubicBezTo>
                  <a:pt x="0" y="96930"/>
                  <a:pt x="0" y="96930"/>
                  <a:pt x="0" y="96930"/>
                </a:cubicBezTo>
                <a:cubicBezTo>
                  <a:pt x="0" y="96930"/>
                  <a:pt x="10977" y="99838"/>
                  <a:pt x="22145" y="102746"/>
                </a:cubicBezTo>
                <a:cubicBezTo>
                  <a:pt x="30662" y="111276"/>
                  <a:pt x="38990" y="119806"/>
                  <a:pt x="38990" y="119806"/>
                </a:cubicBezTo>
                <a:cubicBezTo>
                  <a:pt x="55646" y="91308"/>
                  <a:pt x="55646" y="91308"/>
                  <a:pt x="55646" y="91308"/>
                </a:cubicBezTo>
                <a:cubicBezTo>
                  <a:pt x="58485" y="91308"/>
                  <a:pt x="58485" y="91308"/>
                  <a:pt x="58485" y="91308"/>
                </a:cubicBezTo>
                <a:cubicBezTo>
                  <a:pt x="61324" y="91308"/>
                  <a:pt x="61324" y="91308"/>
                  <a:pt x="61324" y="91308"/>
                </a:cubicBezTo>
                <a:cubicBezTo>
                  <a:pt x="77981" y="119806"/>
                  <a:pt x="77981" y="119806"/>
                  <a:pt x="77981" y="119806"/>
                </a:cubicBezTo>
                <a:cubicBezTo>
                  <a:pt x="77981" y="119806"/>
                  <a:pt x="86309" y="111276"/>
                  <a:pt x="94637" y="102746"/>
                </a:cubicBezTo>
                <a:cubicBezTo>
                  <a:pt x="105804" y="99838"/>
                  <a:pt x="119810" y="96930"/>
                  <a:pt x="119810" y="96930"/>
                </a:cubicBezTo>
                <a:lnTo>
                  <a:pt x="100315" y="65525"/>
                </a:lnTo>
                <a:close/>
                <a:moveTo>
                  <a:pt x="38990" y="105460"/>
                </a:moveTo>
                <a:lnTo>
                  <a:pt x="38990" y="105460"/>
                </a:lnTo>
                <a:cubicBezTo>
                  <a:pt x="38990" y="105460"/>
                  <a:pt x="33312" y="102746"/>
                  <a:pt x="27823" y="96930"/>
                </a:cubicBezTo>
                <a:cubicBezTo>
                  <a:pt x="19495" y="94022"/>
                  <a:pt x="10977" y="91308"/>
                  <a:pt x="10977" y="91308"/>
                </a:cubicBezTo>
                <a:cubicBezTo>
                  <a:pt x="22145" y="74054"/>
                  <a:pt x="22145" y="74054"/>
                  <a:pt x="22145" y="74054"/>
                </a:cubicBezTo>
                <a:cubicBezTo>
                  <a:pt x="27823" y="79870"/>
                  <a:pt x="38990" y="88400"/>
                  <a:pt x="47318" y="88400"/>
                </a:cubicBezTo>
                <a:lnTo>
                  <a:pt x="38990" y="105460"/>
                </a:lnTo>
                <a:close/>
                <a:moveTo>
                  <a:pt x="58485" y="82584"/>
                </a:moveTo>
                <a:lnTo>
                  <a:pt x="58485" y="82584"/>
                </a:lnTo>
                <a:cubicBezTo>
                  <a:pt x="38990" y="82584"/>
                  <a:pt x="22145" y="65525"/>
                  <a:pt x="22145" y="45557"/>
                </a:cubicBezTo>
                <a:cubicBezTo>
                  <a:pt x="22145" y="22681"/>
                  <a:pt x="38990" y="5621"/>
                  <a:pt x="58485" y="5621"/>
                </a:cubicBezTo>
                <a:cubicBezTo>
                  <a:pt x="80630" y="5621"/>
                  <a:pt x="97476" y="22681"/>
                  <a:pt x="97476" y="45557"/>
                </a:cubicBezTo>
                <a:cubicBezTo>
                  <a:pt x="97476" y="65525"/>
                  <a:pt x="80630" y="82584"/>
                  <a:pt x="58485" y="82584"/>
                </a:cubicBezTo>
                <a:close/>
                <a:moveTo>
                  <a:pt x="91798" y="96930"/>
                </a:moveTo>
                <a:lnTo>
                  <a:pt x="91798" y="96930"/>
                </a:lnTo>
                <a:cubicBezTo>
                  <a:pt x="86309" y="102746"/>
                  <a:pt x="80630" y="105460"/>
                  <a:pt x="80630" y="105460"/>
                </a:cubicBezTo>
                <a:cubicBezTo>
                  <a:pt x="69652" y="88400"/>
                  <a:pt x="69652" y="88400"/>
                  <a:pt x="69652" y="88400"/>
                </a:cubicBezTo>
                <a:cubicBezTo>
                  <a:pt x="80630" y="88400"/>
                  <a:pt x="89148" y="79870"/>
                  <a:pt x="94637" y="74054"/>
                </a:cubicBezTo>
                <a:cubicBezTo>
                  <a:pt x="105804" y="91308"/>
                  <a:pt x="105804" y="91308"/>
                  <a:pt x="105804" y="91308"/>
                </a:cubicBezTo>
                <a:cubicBezTo>
                  <a:pt x="105804" y="91308"/>
                  <a:pt x="100315" y="94022"/>
                  <a:pt x="91798" y="9693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19" name="Google Shape;619;p49"/>
          <p:cNvSpPr/>
          <p:nvPr/>
        </p:nvSpPr>
        <p:spPr>
          <a:xfrm>
            <a:off x="2604599" y="1586395"/>
            <a:ext cx="310423" cy="284040"/>
          </a:xfrm>
          <a:custGeom>
            <a:rect b="b" l="l" r="r" t="t"/>
            <a:pathLst>
              <a:path extrusionOk="0" h="120000" w="120000">
                <a:moveTo>
                  <a:pt x="95223" y="15050"/>
                </a:moveTo>
                <a:lnTo>
                  <a:pt x="95223" y="15050"/>
                </a:lnTo>
                <a:cubicBezTo>
                  <a:pt x="95223" y="6101"/>
                  <a:pt x="89861" y="0"/>
                  <a:pt x="81725" y="0"/>
                </a:cubicBezTo>
                <a:cubicBezTo>
                  <a:pt x="38089" y="0"/>
                  <a:pt x="38089" y="0"/>
                  <a:pt x="38089" y="0"/>
                </a:cubicBezTo>
                <a:cubicBezTo>
                  <a:pt x="29953" y="0"/>
                  <a:pt x="24591" y="6101"/>
                  <a:pt x="24591" y="15050"/>
                </a:cubicBezTo>
                <a:cubicBezTo>
                  <a:pt x="0" y="15050"/>
                  <a:pt x="2773" y="15050"/>
                  <a:pt x="2773" y="32949"/>
                </a:cubicBezTo>
                <a:cubicBezTo>
                  <a:pt x="2773" y="44949"/>
                  <a:pt x="10909" y="56949"/>
                  <a:pt x="24591" y="56949"/>
                </a:cubicBezTo>
                <a:cubicBezTo>
                  <a:pt x="24591" y="56949"/>
                  <a:pt x="24591" y="56949"/>
                  <a:pt x="27180" y="56949"/>
                </a:cubicBezTo>
                <a:cubicBezTo>
                  <a:pt x="29953" y="71796"/>
                  <a:pt x="43636" y="86847"/>
                  <a:pt x="57134" y="86847"/>
                </a:cubicBezTo>
                <a:cubicBezTo>
                  <a:pt x="57134" y="110847"/>
                  <a:pt x="57134" y="110847"/>
                  <a:pt x="57134" y="110847"/>
                </a:cubicBezTo>
                <a:cubicBezTo>
                  <a:pt x="46224" y="110847"/>
                  <a:pt x="46224" y="110847"/>
                  <a:pt x="46224" y="110847"/>
                </a:cubicBezTo>
                <a:cubicBezTo>
                  <a:pt x="43636" y="110847"/>
                  <a:pt x="40862" y="113898"/>
                  <a:pt x="40862" y="116745"/>
                </a:cubicBezTo>
                <a:cubicBezTo>
                  <a:pt x="40862" y="116745"/>
                  <a:pt x="43636" y="119796"/>
                  <a:pt x="46224" y="119796"/>
                </a:cubicBezTo>
                <a:cubicBezTo>
                  <a:pt x="73405" y="119796"/>
                  <a:pt x="73405" y="119796"/>
                  <a:pt x="73405" y="119796"/>
                </a:cubicBezTo>
                <a:cubicBezTo>
                  <a:pt x="76363" y="119796"/>
                  <a:pt x="78952" y="116745"/>
                  <a:pt x="78952" y="116745"/>
                </a:cubicBezTo>
                <a:cubicBezTo>
                  <a:pt x="78952" y="113898"/>
                  <a:pt x="76363" y="110847"/>
                  <a:pt x="73405" y="110847"/>
                </a:cubicBezTo>
                <a:cubicBezTo>
                  <a:pt x="62681" y="110847"/>
                  <a:pt x="62681" y="110847"/>
                  <a:pt x="62681" y="110847"/>
                </a:cubicBezTo>
                <a:cubicBezTo>
                  <a:pt x="62681" y="86847"/>
                  <a:pt x="62681" y="86847"/>
                  <a:pt x="62681" y="86847"/>
                </a:cubicBezTo>
                <a:cubicBezTo>
                  <a:pt x="76363" y="86847"/>
                  <a:pt x="89861" y="71796"/>
                  <a:pt x="92634" y="56949"/>
                </a:cubicBezTo>
                <a:cubicBezTo>
                  <a:pt x="95223" y="56949"/>
                  <a:pt x="95223" y="56949"/>
                  <a:pt x="95223" y="56949"/>
                </a:cubicBezTo>
                <a:cubicBezTo>
                  <a:pt x="108906" y="56949"/>
                  <a:pt x="117041" y="44949"/>
                  <a:pt x="117041" y="32949"/>
                </a:cubicBezTo>
                <a:cubicBezTo>
                  <a:pt x="117041" y="15050"/>
                  <a:pt x="119815" y="15050"/>
                  <a:pt x="95223" y="15050"/>
                </a:cubicBezTo>
                <a:close/>
                <a:moveTo>
                  <a:pt x="24591" y="48000"/>
                </a:moveTo>
                <a:lnTo>
                  <a:pt x="24591" y="48000"/>
                </a:lnTo>
                <a:cubicBezTo>
                  <a:pt x="16271" y="48000"/>
                  <a:pt x="8135" y="41898"/>
                  <a:pt x="8135" y="32949"/>
                </a:cubicBezTo>
                <a:cubicBezTo>
                  <a:pt x="8135" y="24000"/>
                  <a:pt x="8135" y="24000"/>
                  <a:pt x="24591" y="24000"/>
                </a:cubicBezTo>
                <a:lnTo>
                  <a:pt x="24591" y="48000"/>
                </a:lnTo>
                <a:close/>
                <a:moveTo>
                  <a:pt x="89861" y="38847"/>
                </a:moveTo>
                <a:lnTo>
                  <a:pt x="89861" y="38847"/>
                </a:lnTo>
                <a:cubicBezTo>
                  <a:pt x="89861" y="56949"/>
                  <a:pt x="76363" y="80949"/>
                  <a:pt x="59907" y="80949"/>
                </a:cubicBezTo>
                <a:cubicBezTo>
                  <a:pt x="43636" y="80949"/>
                  <a:pt x="29953" y="56949"/>
                  <a:pt x="29953" y="38847"/>
                </a:cubicBezTo>
                <a:cubicBezTo>
                  <a:pt x="29953" y="15050"/>
                  <a:pt x="29953" y="15050"/>
                  <a:pt x="29953" y="15050"/>
                </a:cubicBezTo>
                <a:cubicBezTo>
                  <a:pt x="29953" y="12000"/>
                  <a:pt x="35500" y="8949"/>
                  <a:pt x="38089" y="8949"/>
                </a:cubicBezTo>
                <a:cubicBezTo>
                  <a:pt x="81725" y="8949"/>
                  <a:pt x="81725" y="8949"/>
                  <a:pt x="81725" y="8949"/>
                </a:cubicBezTo>
                <a:cubicBezTo>
                  <a:pt x="84314" y="8949"/>
                  <a:pt x="89861" y="12000"/>
                  <a:pt x="89861" y="15050"/>
                </a:cubicBezTo>
                <a:lnTo>
                  <a:pt x="89861" y="38847"/>
                </a:lnTo>
                <a:close/>
                <a:moveTo>
                  <a:pt x="95223" y="48000"/>
                </a:moveTo>
                <a:lnTo>
                  <a:pt x="95223" y="48000"/>
                </a:lnTo>
                <a:cubicBezTo>
                  <a:pt x="95223" y="24000"/>
                  <a:pt x="95223" y="24000"/>
                  <a:pt x="95223" y="24000"/>
                </a:cubicBezTo>
                <a:cubicBezTo>
                  <a:pt x="111679" y="24000"/>
                  <a:pt x="111679" y="24000"/>
                  <a:pt x="111679" y="32949"/>
                </a:cubicBezTo>
                <a:cubicBezTo>
                  <a:pt x="111679" y="41898"/>
                  <a:pt x="103543" y="48000"/>
                  <a:pt x="95223" y="4800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20" name="Google Shape;620;p49"/>
          <p:cNvSpPr/>
          <p:nvPr/>
        </p:nvSpPr>
        <p:spPr>
          <a:xfrm>
            <a:off x="2116038" y="1579337"/>
            <a:ext cx="305130" cy="296389"/>
          </a:xfrm>
          <a:custGeom>
            <a:rect b="b" l="l" r="r" t="t"/>
            <a:pathLst>
              <a:path extrusionOk="0" h="120000" w="120000">
                <a:moveTo>
                  <a:pt x="33501" y="37027"/>
                </a:moveTo>
                <a:lnTo>
                  <a:pt x="33501" y="37027"/>
                </a:lnTo>
                <a:lnTo>
                  <a:pt x="30662" y="39741"/>
                </a:lnTo>
                <a:cubicBezTo>
                  <a:pt x="30662" y="79870"/>
                  <a:pt x="30662" y="79870"/>
                  <a:pt x="30662" y="79870"/>
                </a:cubicBezTo>
                <a:lnTo>
                  <a:pt x="33501" y="82584"/>
                </a:lnTo>
                <a:cubicBezTo>
                  <a:pt x="36340" y="82584"/>
                  <a:pt x="39179" y="79870"/>
                  <a:pt x="39179" y="79870"/>
                </a:cubicBezTo>
                <a:cubicBezTo>
                  <a:pt x="39179" y="39741"/>
                  <a:pt x="39179" y="39741"/>
                  <a:pt x="39179" y="39741"/>
                </a:cubicBezTo>
                <a:cubicBezTo>
                  <a:pt x="39179" y="39741"/>
                  <a:pt x="36340" y="37027"/>
                  <a:pt x="33501" y="37027"/>
                </a:cubicBezTo>
                <a:close/>
                <a:moveTo>
                  <a:pt x="64164" y="48465"/>
                </a:moveTo>
                <a:lnTo>
                  <a:pt x="64164" y="48465"/>
                </a:lnTo>
                <a:cubicBezTo>
                  <a:pt x="61324" y="48465"/>
                  <a:pt x="61324" y="51179"/>
                  <a:pt x="61324" y="51179"/>
                </a:cubicBezTo>
                <a:cubicBezTo>
                  <a:pt x="61324" y="74054"/>
                  <a:pt x="61324" y="74054"/>
                  <a:pt x="61324" y="74054"/>
                </a:cubicBezTo>
                <a:cubicBezTo>
                  <a:pt x="61324" y="76962"/>
                  <a:pt x="61324" y="79870"/>
                  <a:pt x="64164" y="79870"/>
                </a:cubicBezTo>
                <a:cubicBezTo>
                  <a:pt x="67003" y="79870"/>
                  <a:pt x="67003" y="76962"/>
                  <a:pt x="67003" y="74054"/>
                </a:cubicBezTo>
                <a:cubicBezTo>
                  <a:pt x="67003" y="51179"/>
                  <a:pt x="67003" y="51179"/>
                  <a:pt x="67003" y="51179"/>
                </a:cubicBezTo>
                <a:cubicBezTo>
                  <a:pt x="67003" y="51179"/>
                  <a:pt x="67003" y="48465"/>
                  <a:pt x="64164" y="48465"/>
                </a:cubicBezTo>
                <a:close/>
                <a:moveTo>
                  <a:pt x="89148" y="0"/>
                </a:moveTo>
                <a:lnTo>
                  <a:pt x="89148" y="0"/>
                </a:lnTo>
                <a:cubicBezTo>
                  <a:pt x="61324" y="22681"/>
                  <a:pt x="61324" y="22681"/>
                  <a:pt x="61324" y="22681"/>
                </a:cubicBezTo>
                <a:cubicBezTo>
                  <a:pt x="30662" y="11243"/>
                  <a:pt x="30662" y="11243"/>
                  <a:pt x="30662" y="11243"/>
                </a:cubicBezTo>
                <a:cubicBezTo>
                  <a:pt x="0" y="28497"/>
                  <a:pt x="0" y="28497"/>
                  <a:pt x="0" y="28497"/>
                </a:cubicBezTo>
                <a:cubicBezTo>
                  <a:pt x="0" y="119806"/>
                  <a:pt x="0" y="119806"/>
                  <a:pt x="0" y="119806"/>
                </a:cubicBezTo>
                <a:cubicBezTo>
                  <a:pt x="30662" y="102746"/>
                  <a:pt x="30662" y="102746"/>
                  <a:pt x="30662" y="102746"/>
                </a:cubicBezTo>
                <a:cubicBezTo>
                  <a:pt x="61324" y="113990"/>
                  <a:pt x="61324" y="113990"/>
                  <a:pt x="61324" y="113990"/>
                </a:cubicBezTo>
                <a:cubicBezTo>
                  <a:pt x="89148" y="91308"/>
                  <a:pt x="89148" y="91308"/>
                  <a:pt x="89148" y="91308"/>
                </a:cubicBezTo>
                <a:cubicBezTo>
                  <a:pt x="119810" y="113990"/>
                  <a:pt x="119810" y="113990"/>
                  <a:pt x="119810" y="113990"/>
                </a:cubicBezTo>
                <a:cubicBezTo>
                  <a:pt x="119810" y="22681"/>
                  <a:pt x="119810" y="22681"/>
                  <a:pt x="119810" y="22681"/>
                </a:cubicBezTo>
                <a:lnTo>
                  <a:pt x="89148" y="0"/>
                </a:lnTo>
                <a:close/>
                <a:moveTo>
                  <a:pt x="111482" y="99838"/>
                </a:moveTo>
                <a:lnTo>
                  <a:pt x="111482" y="99838"/>
                </a:lnTo>
                <a:cubicBezTo>
                  <a:pt x="89148" y="82584"/>
                  <a:pt x="89148" y="82584"/>
                  <a:pt x="89148" y="82584"/>
                </a:cubicBezTo>
                <a:cubicBezTo>
                  <a:pt x="61324" y="105460"/>
                  <a:pt x="61324" y="105460"/>
                  <a:pt x="61324" y="105460"/>
                </a:cubicBezTo>
                <a:cubicBezTo>
                  <a:pt x="30662" y="94022"/>
                  <a:pt x="30662" y="94022"/>
                  <a:pt x="30662" y="94022"/>
                </a:cubicBezTo>
                <a:cubicBezTo>
                  <a:pt x="8328" y="108368"/>
                  <a:pt x="8328" y="108368"/>
                  <a:pt x="8328" y="108368"/>
                </a:cubicBezTo>
                <a:cubicBezTo>
                  <a:pt x="8328" y="31405"/>
                  <a:pt x="8328" y="31405"/>
                  <a:pt x="8328" y="31405"/>
                </a:cubicBezTo>
                <a:cubicBezTo>
                  <a:pt x="30662" y="17059"/>
                  <a:pt x="30662" y="17059"/>
                  <a:pt x="30662" y="17059"/>
                </a:cubicBezTo>
                <a:cubicBezTo>
                  <a:pt x="61324" y="28497"/>
                  <a:pt x="61324" y="28497"/>
                  <a:pt x="61324" y="28497"/>
                </a:cubicBezTo>
                <a:cubicBezTo>
                  <a:pt x="89148" y="5621"/>
                  <a:pt x="89148" y="5621"/>
                  <a:pt x="89148" y="5621"/>
                </a:cubicBezTo>
                <a:cubicBezTo>
                  <a:pt x="111482" y="22681"/>
                  <a:pt x="111482" y="22681"/>
                  <a:pt x="111482" y="22681"/>
                </a:cubicBezTo>
                <a:lnTo>
                  <a:pt x="111482" y="99838"/>
                </a:lnTo>
                <a:close/>
                <a:moveTo>
                  <a:pt x="89148" y="62617"/>
                </a:moveTo>
                <a:lnTo>
                  <a:pt x="89148" y="62617"/>
                </a:lnTo>
                <a:cubicBezTo>
                  <a:pt x="89148" y="65525"/>
                  <a:pt x="91987" y="68432"/>
                  <a:pt x="94826" y="68432"/>
                </a:cubicBezTo>
                <a:cubicBezTo>
                  <a:pt x="94826" y="68432"/>
                  <a:pt x="97665" y="65525"/>
                  <a:pt x="97665" y="62617"/>
                </a:cubicBezTo>
                <a:cubicBezTo>
                  <a:pt x="97665" y="34119"/>
                  <a:pt x="97665" y="34119"/>
                  <a:pt x="97665" y="34119"/>
                </a:cubicBezTo>
                <a:cubicBezTo>
                  <a:pt x="97665" y="31405"/>
                  <a:pt x="94826" y="28497"/>
                  <a:pt x="94826" y="28497"/>
                </a:cubicBezTo>
                <a:cubicBezTo>
                  <a:pt x="91987" y="28497"/>
                  <a:pt x="89148" y="31405"/>
                  <a:pt x="89148" y="34119"/>
                </a:cubicBezTo>
                <a:lnTo>
                  <a:pt x="89148" y="62617"/>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21" name="Google Shape;621;p49"/>
          <p:cNvSpPr/>
          <p:nvPr/>
        </p:nvSpPr>
        <p:spPr>
          <a:xfrm>
            <a:off x="1657459" y="1579337"/>
            <a:ext cx="246926" cy="296389"/>
          </a:xfrm>
          <a:custGeom>
            <a:rect b="b" l="l" r="r" t="t"/>
            <a:pathLst>
              <a:path extrusionOk="0" h="120000" w="120000">
                <a:moveTo>
                  <a:pt x="116286" y="45557"/>
                </a:moveTo>
                <a:lnTo>
                  <a:pt x="116286" y="45557"/>
                </a:lnTo>
                <a:cubicBezTo>
                  <a:pt x="102591" y="22681"/>
                  <a:pt x="102591" y="22681"/>
                  <a:pt x="102591" y="22681"/>
                </a:cubicBezTo>
                <a:cubicBezTo>
                  <a:pt x="102591" y="22681"/>
                  <a:pt x="102591" y="22681"/>
                  <a:pt x="99110" y="22681"/>
                </a:cubicBezTo>
                <a:cubicBezTo>
                  <a:pt x="71721" y="22681"/>
                  <a:pt x="71721" y="22681"/>
                  <a:pt x="71721" y="22681"/>
                </a:cubicBezTo>
                <a:cubicBezTo>
                  <a:pt x="71721" y="14151"/>
                  <a:pt x="71721" y="14151"/>
                  <a:pt x="71721" y="14151"/>
                </a:cubicBezTo>
                <a:cubicBezTo>
                  <a:pt x="71721" y="5621"/>
                  <a:pt x="64990" y="0"/>
                  <a:pt x="54777" y="0"/>
                </a:cubicBezTo>
                <a:cubicBezTo>
                  <a:pt x="44564" y="0"/>
                  <a:pt x="44564" y="0"/>
                  <a:pt x="44564" y="0"/>
                </a:cubicBezTo>
                <a:cubicBezTo>
                  <a:pt x="34352" y="0"/>
                  <a:pt x="27388" y="5621"/>
                  <a:pt x="27388" y="14151"/>
                </a:cubicBezTo>
                <a:cubicBezTo>
                  <a:pt x="27388" y="22681"/>
                  <a:pt x="27388" y="22681"/>
                  <a:pt x="27388" y="22681"/>
                </a:cubicBezTo>
                <a:cubicBezTo>
                  <a:pt x="10444" y="22681"/>
                  <a:pt x="10444" y="22681"/>
                  <a:pt x="10444" y="22681"/>
                </a:cubicBezTo>
                <a:cubicBezTo>
                  <a:pt x="3481" y="22681"/>
                  <a:pt x="0" y="25589"/>
                  <a:pt x="0" y="28497"/>
                </a:cubicBezTo>
                <a:cubicBezTo>
                  <a:pt x="0" y="68432"/>
                  <a:pt x="0" y="68432"/>
                  <a:pt x="0" y="68432"/>
                </a:cubicBezTo>
                <a:cubicBezTo>
                  <a:pt x="0" y="71147"/>
                  <a:pt x="3481" y="74054"/>
                  <a:pt x="10444" y="74054"/>
                </a:cubicBezTo>
                <a:cubicBezTo>
                  <a:pt x="27388" y="74054"/>
                  <a:pt x="27388" y="74054"/>
                  <a:pt x="27388" y="74054"/>
                </a:cubicBezTo>
                <a:cubicBezTo>
                  <a:pt x="27388" y="105460"/>
                  <a:pt x="27388" y="105460"/>
                  <a:pt x="27388" y="105460"/>
                </a:cubicBezTo>
                <a:cubicBezTo>
                  <a:pt x="27388" y="113990"/>
                  <a:pt x="34352" y="119806"/>
                  <a:pt x="44564" y="119806"/>
                </a:cubicBezTo>
                <a:cubicBezTo>
                  <a:pt x="54777" y="119806"/>
                  <a:pt x="54777" y="119806"/>
                  <a:pt x="54777" y="119806"/>
                </a:cubicBezTo>
                <a:cubicBezTo>
                  <a:pt x="64990" y="119806"/>
                  <a:pt x="71721" y="113990"/>
                  <a:pt x="71721" y="105460"/>
                </a:cubicBezTo>
                <a:cubicBezTo>
                  <a:pt x="71721" y="74054"/>
                  <a:pt x="71721" y="74054"/>
                  <a:pt x="71721" y="74054"/>
                </a:cubicBezTo>
                <a:cubicBezTo>
                  <a:pt x="99110" y="74054"/>
                  <a:pt x="99110" y="74054"/>
                  <a:pt x="99110" y="74054"/>
                </a:cubicBezTo>
                <a:lnTo>
                  <a:pt x="99110" y="74054"/>
                </a:lnTo>
                <a:cubicBezTo>
                  <a:pt x="102591" y="74054"/>
                  <a:pt x="102591" y="74054"/>
                  <a:pt x="102591" y="74054"/>
                </a:cubicBezTo>
                <a:cubicBezTo>
                  <a:pt x="116286" y="51179"/>
                  <a:pt x="116286" y="51179"/>
                  <a:pt x="116286" y="51179"/>
                </a:cubicBezTo>
                <a:cubicBezTo>
                  <a:pt x="119767" y="48465"/>
                  <a:pt x="119767" y="48465"/>
                  <a:pt x="119767" y="48465"/>
                </a:cubicBezTo>
                <a:cubicBezTo>
                  <a:pt x="119767" y="48465"/>
                  <a:pt x="119767" y="45557"/>
                  <a:pt x="116286" y="45557"/>
                </a:cubicBezTo>
                <a:close/>
                <a:moveTo>
                  <a:pt x="37601" y="14151"/>
                </a:moveTo>
                <a:lnTo>
                  <a:pt x="37601" y="14151"/>
                </a:lnTo>
                <a:cubicBezTo>
                  <a:pt x="37601" y="11243"/>
                  <a:pt x="41083" y="5621"/>
                  <a:pt x="44564" y="5621"/>
                </a:cubicBezTo>
                <a:cubicBezTo>
                  <a:pt x="54777" y="5621"/>
                  <a:pt x="54777" y="5621"/>
                  <a:pt x="54777" y="5621"/>
                </a:cubicBezTo>
                <a:cubicBezTo>
                  <a:pt x="58259" y="5621"/>
                  <a:pt x="64990" y="11243"/>
                  <a:pt x="64990" y="14151"/>
                </a:cubicBezTo>
                <a:cubicBezTo>
                  <a:pt x="64990" y="22681"/>
                  <a:pt x="64990" y="22681"/>
                  <a:pt x="64990" y="22681"/>
                </a:cubicBezTo>
                <a:cubicBezTo>
                  <a:pt x="37601" y="22681"/>
                  <a:pt x="37601" y="22681"/>
                  <a:pt x="37601" y="22681"/>
                </a:cubicBezTo>
                <a:lnTo>
                  <a:pt x="37601" y="14151"/>
                </a:lnTo>
                <a:close/>
                <a:moveTo>
                  <a:pt x="64990" y="105460"/>
                </a:moveTo>
                <a:lnTo>
                  <a:pt x="64990" y="105460"/>
                </a:lnTo>
                <a:cubicBezTo>
                  <a:pt x="64990" y="108368"/>
                  <a:pt x="58259" y="113990"/>
                  <a:pt x="54777" y="113990"/>
                </a:cubicBezTo>
                <a:cubicBezTo>
                  <a:pt x="44564" y="113990"/>
                  <a:pt x="44564" y="113990"/>
                  <a:pt x="44564" y="113990"/>
                </a:cubicBezTo>
                <a:cubicBezTo>
                  <a:pt x="41083" y="113990"/>
                  <a:pt x="37601" y="108368"/>
                  <a:pt x="37601" y="105460"/>
                </a:cubicBezTo>
                <a:cubicBezTo>
                  <a:pt x="37601" y="74054"/>
                  <a:pt x="37601" y="74054"/>
                  <a:pt x="37601" y="74054"/>
                </a:cubicBezTo>
                <a:cubicBezTo>
                  <a:pt x="64990" y="74054"/>
                  <a:pt x="64990" y="74054"/>
                  <a:pt x="64990" y="74054"/>
                </a:cubicBezTo>
                <a:lnTo>
                  <a:pt x="64990" y="105460"/>
                </a:lnTo>
                <a:close/>
                <a:moveTo>
                  <a:pt x="99110" y="65525"/>
                </a:moveTo>
                <a:lnTo>
                  <a:pt x="99110" y="65525"/>
                </a:lnTo>
                <a:cubicBezTo>
                  <a:pt x="99110" y="68432"/>
                  <a:pt x="95860" y="68432"/>
                  <a:pt x="95860" y="68432"/>
                </a:cubicBezTo>
                <a:cubicBezTo>
                  <a:pt x="13694" y="68432"/>
                  <a:pt x="13694" y="68432"/>
                  <a:pt x="13694" y="68432"/>
                </a:cubicBezTo>
                <a:cubicBezTo>
                  <a:pt x="10444" y="68432"/>
                  <a:pt x="10444" y="65525"/>
                  <a:pt x="10444" y="62617"/>
                </a:cubicBezTo>
                <a:cubicBezTo>
                  <a:pt x="10444" y="34119"/>
                  <a:pt x="10444" y="34119"/>
                  <a:pt x="10444" y="34119"/>
                </a:cubicBezTo>
                <a:cubicBezTo>
                  <a:pt x="10444" y="31405"/>
                  <a:pt x="10444" y="28497"/>
                  <a:pt x="13694" y="28497"/>
                </a:cubicBezTo>
                <a:cubicBezTo>
                  <a:pt x="95860" y="28497"/>
                  <a:pt x="95860" y="28497"/>
                  <a:pt x="95860" y="28497"/>
                </a:cubicBezTo>
                <a:cubicBezTo>
                  <a:pt x="95860" y="28497"/>
                  <a:pt x="99110" y="28497"/>
                  <a:pt x="99110" y="31405"/>
                </a:cubicBezTo>
                <a:cubicBezTo>
                  <a:pt x="109555" y="48465"/>
                  <a:pt x="109555" y="48465"/>
                  <a:pt x="109555" y="48465"/>
                </a:cubicBezTo>
                <a:lnTo>
                  <a:pt x="99110" y="65525"/>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22" name="Google Shape;622;p49"/>
          <p:cNvSpPr/>
          <p:nvPr/>
        </p:nvSpPr>
        <p:spPr>
          <a:xfrm>
            <a:off x="1175952" y="1579337"/>
            <a:ext cx="227526" cy="296389"/>
          </a:xfrm>
          <a:custGeom>
            <a:rect b="b" l="l" r="r" t="t"/>
            <a:pathLst>
              <a:path extrusionOk="0" h="120000" w="120000">
                <a:moveTo>
                  <a:pt x="60000" y="0"/>
                </a:moveTo>
                <a:lnTo>
                  <a:pt x="60000" y="0"/>
                </a:lnTo>
                <a:cubicBezTo>
                  <a:pt x="26440" y="0"/>
                  <a:pt x="0" y="19967"/>
                  <a:pt x="0" y="45557"/>
                </a:cubicBezTo>
                <a:cubicBezTo>
                  <a:pt x="0" y="62617"/>
                  <a:pt x="48813" y="119806"/>
                  <a:pt x="60000" y="119806"/>
                </a:cubicBezTo>
                <a:cubicBezTo>
                  <a:pt x="71186" y="119806"/>
                  <a:pt x="119745" y="62617"/>
                  <a:pt x="119745" y="45557"/>
                </a:cubicBezTo>
                <a:cubicBezTo>
                  <a:pt x="119745" y="19967"/>
                  <a:pt x="93559" y="0"/>
                  <a:pt x="60000" y="0"/>
                </a:cubicBezTo>
                <a:close/>
                <a:moveTo>
                  <a:pt x="60000" y="108368"/>
                </a:moveTo>
                <a:lnTo>
                  <a:pt x="60000" y="108368"/>
                </a:lnTo>
                <a:cubicBezTo>
                  <a:pt x="52627" y="108368"/>
                  <a:pt x="11440" y="59903"/>
                  <a:pt x="11440" y="45557"/>
                </a:cubicBezTo>
                <a:cubicBezTo>
                  <a:pt x="11440" y="22681"/>
                  <a:pt x="33813" y="5621"/>
                  <a:pt x="60000" y="5621"/>
                </a:cubicBezTo>
                <a:cubicBezTo>
                  <a:pt x="86186" y="5621"/>
                  <a:pt x="108559" y="22681"/>
                  <a:pt x="108559" y="45557"/>
                </a:cubicBezTo>
                <a:cubicBezTo>
                  <a:pt x="108559" y="59903"/>
                  <a:pt x="67627" y="108368"/>
                  <a:pt x="60000" y="108368"/>
                </a:cubicBezTo>
                <a:close/>
                <a:moveTo>
                  <a:pt x="60000" y="25589"/>
                </a:moveTo>
                <a:lnTo>
                  <a:pt x="60000" y="25589"/>
                </a:lnTo>
                <a:cubicBezTo>
                  <a:pt x="45000" y="25589"/>
                  <a:pt x="33813" y="34119"/>
                  <a:pt x="33813" y="45557"/>
                </a:cubicBezTo>
                <a:cubicBezTo>
                  <a:pt x="33813" y="54087"/>
                  <a:pt x="45000" y="62617"/>
                  <a:pt x="60000" y="62617"/>
                </a:cubicBezTo>
                <a:cubicBezTo>
                  <a:pt x="75000" y="62617"/>
                  <a:pt x="86186" y="54087"/>
                  <a:pt x="86186" y="45557"/>
                </a:cubicBezTo>
                <a:cubicBezTo>
                  <a:pt x="86186" y="34119"/>
                  <a:pt x="75000" y="25589"/>
                  <a:pt x="60000" y="25589"/>
                </a:cubicBezTo>
                <a:close/>
                <a:moveTo>
                  <a:pt x="60000" y="56995"/>
                </a:moveTo>
                <a:lnTo>
                  <a:pt x="60000" y="56995"/>
                </a:lnTo>
                <a:cubicBezTo>
                  <a:pt x="52627" y="56995"/>
                  <a:pt x="45000" y="51179"/>
                  <a:pt x="45000" y="45557"/>
                </a:cubicBezTo>
                <a:cubicBezTo>
                  <a:pt x="45000" y="37027"/>
                  <a:pt x="52627" y="34119"/>
                  <a:pt x="60000" y="34119"/>
                </a:cubicBezTo>
                <a:cubicBezTo>
                  <a:pt x="67627" y="34119"/>
                  <a:pt x="75000" y="37027"/>
                  <a:pt x="75000" y="45557"/>
                </a:cubicBezTo>
                <a:cubicBezTo>
                  <a:pt x="75000" y="51179"/>
                  <a:pt x="67627" y="56995"/>
                  <a:pt x="60000" y="56995"/>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67A62"/>
        </a:solidFill>
      </p:bgPr>
    </p:bg>
    <p:spTree>
      <p:nvGrpSpPr>
        <p:cNvPr id="626" name="Shape 626"/>
        <p:cNvGrpSpPr/>
        <p:nvPr/>
      </p:nvGrpSpPr>
      <p:grpSpPr>
        <a:xfrm>
          <a:off x="0" y="0"/>
          <a:ext cx="0" cy="0"/>
          <a:chOff x="0" y="0"/>
          <a:chExt cx="0" cy="0"/>
        </a:xfrm>
      </p:grpSpPr>
      <p:sp>
        <p:nvSpPr>
          <p:cNvPr id="627" name="Google Shape;627;p50"/>
          <p:cNvSpPr/>
          <p:nvPr/>
        </p:nvSpPr>
        <p:spPr>
          <a:xfrm>
            <a:off x="7590238" y="2210851"/>
            <a:ext cx="245107" cy="196524"/>
          </a:xfrm>
          <a:custGeom>
            <a:rect b="b" l="l" r="r" t="t"/>
            <a:pathLst>
              <a:path extrusionOk="0" h="120000" w="120000">
                <a:moveTo>
                  <a:pt x="107837" y="12134"/>
                </a:moveTo>
                <a:lnTo>
                  <a:pt x="107837" y="12134"/>
                </a:lnTo>
                <a:cubicBezTo>
                  <a:pt x="95945" y="0"/>
                  <a:pt x="79189" y="0"/>
                  <a:pt x="67027" y="12134"/>
                </a:cubicBezTo>
                <a:cubicBezTo>
                  <a:pt x="59729" y="20898"/>
                  <a:pt x="59729" y="20898"/>
                  <a:pt x="59729" y="20898"/>
                </a:cubicBezTo>
                <a:cubicBezTo>
                  <a:pt x="52702" y="12134"/>
                  <a:pt x="52702" y="12134"/>
                  <a:pt x="52702" y="12134"/>
                </a:cubicBezTo>
                <a:cubicBezTo>
                  <a:pt x="40810" y="0"/>
                  <a:pt x="24054" y="0"/>
                  <a:pt x="12162" y="12134"/>
                </a:cubicBezTo>
                <a:cubicBezTo>
                  <a:pt x="0" y="26966"/>
                  <a:pt x="0" y="50898"/>
                  <a:pt x="12162" y="62696"/>
                </a:cubicBezTo>
                <a:cubicBezTo>
                  <a:pt x="59729" y="119662"/>
                  <a:pt x="59729" y="119662"/>
                  <a:pt x="59729" y="119662"/>
                </a:cubicBezTo>
                <a:cubicBezTo>
                  <a:pt x="107837" y="62696"/>
                  <a:pt x="107837" y="62696"/>
                  <a:pt x="107837" y="62696"/>
                </a:cubicBezTo>
                <a:cubicBezTo>
                  <a:pt x="119729" y="50898"/>
                  <a:pt x="119729" y="26966"/>
                  <a:pt x="107837" y="12134"/>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28" name="Google Shape;628;p50"/>
          <p:cNvSpPr/>
          <p:nvPr/>
        </p:nvSpPr>
        <p:spPr>
          <a:xfrm>
            <a:off x="3279478" y="2201121"/>
            <a:ext cx="136170" cy="219875"/>
          </a:xfrm>
          <a:custGeom>
            <a:rect b="b" l="l" r="r" t="t"/>
            <a:pathLst>
              <a:path extrusionOk="0" h="120000" w="120000">
                <a:moveTo>
                  <a:pt x="60240" y="0"/>
                </a:moveTo>
                <a:lnTo>
                  <a:pt x="60240" y="0"/>
                </a:lnTo>
                <a:cubicBezTo>
                  <a:pt x="25542" y="0"/>
                  <a:pt x="0" y="16200"/>
                  <a:pt x="0" y="37500"/>
                </a:cubicBezTo>
                <a:cubicBezTo>
                  <a:pt x="0" y="72000"/>
                  <a:pt x="60240" y="119700"/>
                  <a:pt x="60240" y="119700"/>
                </a:cubicBezTo>
                <a:cubicBezTo>
                  <a:pt x="60240" y="119700"/>
                  <a:pt x="119518" y="72000"/>
                  <a:pt x="119518" y="37500"/>
                </a:cubicBezTo>
                <a:cubicBezTo>
                  <a:pt x="119518" y="16200"/>
                  <a:pt x="93975" y="0"/>
                  <a:pt x="60240" y="0"/>
                </a:cubicBezTo>
                <a:close/>
                <a:moveTo>
                  <a:pt x="60240" y="58800"/>
                </a:moveTo>
                <a:lnTo>
                  <a:pt x="60240" y="58800"/>
                </a:lnTo>
                <a:cubicBezTo>
                  <a:pt x="42409" y="58800"/>
                  <a:pt x="25542" y="48000"/>
                  <a:pt x="25542" y="37500"/>
                </a:cubicBezTo>
                <a:cubicBezTo>
                  <a:pt x="25542" y="26700"/>
                  <a:pt x="42409" y="16200"/>
                  <a:pt x="60240" y="16200"/>
                </a:cubicBezTo>
                <a:cubicBezTo>
                  <a:pt x="76626" y="16200"/>
                  <a:pt x="93975" y="26700"/>
                  <a:pt x="93975" y="37500"/>
                </a:cubicBezTo>
                <a:cubicBezTo>
                  <a:pt x="93975" y="48000"/>
                  <a:pt x="76626" y="58800"/>
                  <a:pt x="60240" y="5880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29" name="Google Shape;629;p50"/>
          <p:cNvSpPr/>
          <p:nvPr/>
        </p:nvSpPr>
        <p:spPr>
          <a:xfrm>
            <a:off x="3758019" y="2201121"/>
            <a:ext cx="274286" cy="219875"/>
          </a:xfrm>
          <a:custGeom>
            <a:rect b="b" l="l" r="r" t="t"/>
            <a:pathLst>
              <a:path extrusionOk="0" h="120000" w="120000">
                <a:moveTo>
                  <a:pt x="117585" y="21300"/>
                </a:moveTo>
                <a:lnTo>
                  <a:pt x="117585" y="21300"/>
                </a:lnTo>
                <a:cubicBezTo>
                  <a:pt x="89818" y="0"/>
                  <a:pt x="89818" y="0"/>
                  <a:pt x="89818" y="0"/>
                </a:cubicBezTo>
                <a:cubicBezTo>
                  <a:pt x="87645" y="0"/>
                  <a:pt x="87645" y="0"/>
                  <a:pt x="85472" y="0"/>
                </a:cubicBezTo>
                <a:cubicBezTo>
                  <a:pt x="59879" y="21300"/>
                  <a:pt x="59879" y="21300"/>
                  <a:pt x="59879" y="21300"/>
                </a:cubicBezTo>
                <a:cubicBezTo>
                  <a:pt x="34285" y="0"/>
                  <a:pt x="34285" y="0"/>
                  <a:pt x="34285" y="0"/>
                </a:cubicBezTo>
                <a:cubicBezTo>
                  <a:pt x="31871" y="0"/>
                  <a:pt x="31871" y="0"/>
                  <a:pt x="29698" y="0"/>
                </a:cubicBezTo>
                <a:cubicBezTo>
                  <a:pt x="1931" y="21300"/>
                  <a:pt x="1931" y="21300"/>
                  <a:pt x="1931" y="21300"/>
                </a:cubicBezTo>
                <a:cubicBezTo>
                  <a:pt x="0" y="24000"/>
                  <a:pt x="0" y="24000"/>
                  <a:pt x="0" y="26700"/>
                </a:cubicBezTo>
                <a:cubicBezTo>
                  <a:pt x="0" y="114600"/>
                  <a:pt x="0" y="114600"/>
                  <a:pt x="0" y="114600"/>
                </a:cubicBezTo>
                <a:cubicBezTo>
                  <a:pt x="0" y="114600"/>
                  <a:pt x="0" y="117000"/>
                  <a:pt x="1931" y="117000"/>
                </a:cubicBezTo>
                <a:cubicBezTo>
                  <a:pt x="1931" y="119700"/>
                  <a:pt x="4104" y="119700"/>
                  <a:pt x="6277" y="117000"/>
                </a:cubicBezTo>
                <a:cubicBezTo>
                  <a:pt x="31871" y="98400"/>
                  <a:pt x="31871" y="98400"/>
                  <a:pt x="31871" y="98400"/>
                </a:cubicBezTo>
                <a:cubicBezTo>
                  <a:pt x="57706" y="117000"/>
                  <a:pt x="57706" y="117000"/>
                  <a:pt x="57706" y="117000"/>
                </a:cubicBezTo>
                <a:cubicBezTo>
                  <a:pt x="59879" y="119700"/>
                  <a:pt x="59879" y="119700"/>
                  <a:pt x="62052" y="117000"/>
                </a:cubicBezTo>
                <a:cubicBezTo>
                  <a:pt x="87645" y="98400"/>
                  <a:pt x="87645" y="98400"/>
                  <a:pt x="87645" y="98400"/>
                </a:cubicBezTo>
                <a:cubicBezTo>
                  <a:pt x="113480" y="117000"/>
                  <a:pt x="113480" y="117000"/>
                  <a:pt x="113480" y="117000"/>
                </a:cubicBezTo>
                <a:cubicBezTo>
                  <a:pt x="113480" y="119700"/>
                  <a:pt x="115412" y="119700"/>
                  <a:pt x="115412" y="119700"/>
                </a:cubicBezTo>
                <a:cubicBezTo>
                  <a:pt x="115412" y="119700"/>
                  <a:pt x="117585" y="119700"/>
                  <a:pt x="117585" y="117000"/>
                </a:cubicBezTo>
                <a:cubicBezTo>
                  <a:pt x="119758" y="117000"/>
                  <a:pt x="119758" y="114600"/>
                  <a:pt x="119758" y="114600"/>
                </a:cubicBezTo>
                <a:cubicBezTo>
                  <a:pt x="119758" y="26700"/>
                  <a:pt x="119758" y="26700"/>
                  <a:pt x="119758" y="26700"/>
                </a:cubicBezTo>
                <a:cubicBezTo>
                  <a:pt x="119758" y="24000"/>
                  <a:pt x="119758" y="24000"/>
                  <a:pt x="117585" y="21300"/>
                </a:cubicBezTo>
                <a:close/>
                <a:moveTo>
                  <a:pt x="27766" y="87900"/>
                </a:moveTo>
                <a:lnTo>
                  <a:pt x="27766" y="87900"/>
                </a:lnTo>
                <a:cubicBezTo>
                  <a:pt x="8450" y="103800"/>
                  <a:pt x="8450" y="103800"/>
                  <a:pt x="8450" y="103800"/>
                </a:cubicBezTo>
                <a:cubicBezTo>
                  <a:pt x="8450" y="29400"/>
                  <a:pt x="8450" y="29400"/>
                  <a:pt x="8450" y="29400"/>
                </a:cubicBezTo>
                <a:cubicBezTo>
                  <a:pt x="27766" y="13200"/>
                  <a:pt x="27766" y="13200"/>
                  <a:pt x="27766" y="13200"/>
                </a:cubicBezTo>
                <a:lnTo>
                  <a:pt x="27766" y="87900"/>
                </a:lnTo>
                <a:close/>
                <a:moveTo>
                  <a:pt x="55533" y="103800"/>
                </a:moveTo>
                <a:lnTo>
                  <a:pt x="55533" y="103800"/>
                </a:lnTo>
                <a:cubicBezTo>
                  <a:pt x="36217" y="87900"/>
                  <a:pt x="36217" y="87900"/>
                  <a:pt x="36217" y="87900"/>
                </a:cubicBezTo>
                <a:cubicBezTo>
                  <a:pt x="36217" y="13200"/>
                  <a:pt x="36217" y="13200"/>
                  <a:pt x="36217" y="13200"/>
                </a:cubicBezTo>
                <a:cubicBezTo>
                  <a:pt x="55533" y="29400"/>
                  <a:pt x="55533" y="29400"/>
                  <a:pt x="55533" y="29400"/>
                </a:cubicBezTo>
                <a:lnTo>
                  <a:pt x="55533" y="103800"/>
                </a:lnTo>
                <a:close/>
                <a:moveTo>
                  <a:pt x="83299" y="87900"/>
                </a:moveTo>
                <a:lnTo>
                  <a:pt x="83299" y="87900"/>
                </a:lnTo>
                <a:cubicBezTo>
                  <a:pt x="64225" y="103800"/>
                  <a:pt x="64225" y="103800"/>
                  <a:pt x="64225" y="103800"/>
                </a:cubicBezTo>
                <a:cubicBezTo>
                  <a:pt x="64225" y="29400"/>
                  <a:pt x="64225" y="29400"/>
                  <a:pt x="64225" y="29400"/>
                </a:cubicBezTo>
                <a:cubicBezTo>
                  <a:pt x="83299" y="13200"/>
                  <a:pt x="83299" y="13200"/>
                  <a:pt x="83299" y="13200"/>
                </a:cubicBezTo>
                <a:lnTo>
                  <a:pt x="83299" y="87900"/>
                </a:lnTo>
                <a:close/>
                <a:moveTo>
                  <a:pt x="111307" y="103800"/>
                </a:moveTo>
                <a:lnTo>
                  <a:pt x="111307" y="103800"/>
                </a:lnTo>
                <a:cubicBezTo>
                  <a:pt x="91750" y="87900"/>
                  <a:pt x="91750" y="87900"/>
                  <a:pt x="91750" y="87900"/>
                </a:cubicBezTo>
                <a:cubicBezTo>
                  <a:pt x="91750" y="13200"/>
                  <a:pt x="91750" y="13200"/>
                  <a:pt x="91750" y="13200"/>
                </a:cubicBezTo>
                <a:cubicBezTo>
                  <a:pt x="111307" y="29400"/>
                  <a:pt x="111307" y="29400"/>
                  <a:pt x="111307" y="29400"/>
                </a:cubicBezTo>
                <a:lnTo>
                  <a:pt x="111307" y="103800"/>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30" name="Google Shape;630;p50"/>
          <p:cNvSpPr/>
          <p:nvPr/>
        </p:nvSpPr>
        <p:spPr>
          <a:xfrm>
            <a:off x="2122032" y="2201122"/>
            <a:ext cx="272340" cy="215983"/>
          </a:xfrm>
          <a:custGeom>
            <a:rect b="b" l="l" r="r" t="t"/>
            <a:pathLst>
              <a:path extrusionOk="0" h="120000" w="120000">
                <a:moveTo>
                  <a:pt x="89638" y="103427"/>
                </a:moveTo>
                <a:lnTo>
                  <a:pt x="89638" y="103427"/>
                </a:lnTo>
                <a:cubicBezTo>
                  <a:pt x="12771" y="103427"/>
                  <a:pt x="12771" y="103427"/>
                  <a:pt x="12771" y="103427"/>
                </a:cubicBezTo>
                <a:cubicBezTo>
                  <a:pt x="12771" y="35601"/>
                  <a:pt x="12771" y="35601"/>
                  <a:pt x="12771" y="35601"/>
                </a:cubicBezTo>
                <a:cubicBezTo>
                  <a:pt x="27951" y="35601"/>
                  <a:pt x="27951" y="35601"/>
                  <a:pt x="27951" y="35601"/>
                </a:cubicBezTo>
                <a:cubicBezTo>
                  <a:pt x="27951" y="35601"/>
                  <a:pt x="32048" y="30076"/>
                  <a:pt x="40722" y="21790"/>
                </a:cubicBezTo>
                <a:cubicBezTo>
                  <a:pt x="6506" y="21790"/>
                  <a:pt x="6506" y="21790"/>
                  <a:pt x="6506" y="21790"/>
                </a:cubicBezTo>
                <a:cubicBezTo>
                  <a:pt x="2168" y="21790"/>
                  <a:pt x="0" y="24552"/>
                  <a:pt x="0" y="27314"/>
                </a:cubicBezTo>
                <a:cubicBezTo>
                  <a:pt x="0" y="111406"/>
                  <a:pt x="0" y="111406"/>
                  <a:pt x="0" y="111406"/>
                </a:cubicBezTo>
                <a:cubicBezTo>
                  <a:pt x="0" y="117237"/>
                  <a:pt x="2168" y="119693"/>
                  <a:pt x="6506" y="119693"/>
                </a:cubicBezTo>
                <a:cubicBezTo>
                  <a:pt x="96144" y="119693"/>
                  <a:pt x="96144" y="119693"/>
                  <a:pt x="96144" y="119693"/>
                </a:cubicBezTo>
                <a:cubicBezTo>
                  <a:pt x="98313" y="119693"/>
                  <a:pt x="102650" y="117237"/>
                  <a:pt x="102650" y="111406"/>
                </a:cubicBezTo>
                <a:cubicBezTo>
                  <a:pt x="102650" y="84398"/>
                  <a:pt x="102650" y="84398"/>
                  <a:pt x="102650" y="84398"/>
                </a:cubicBezTo>
                <a:cubicBezTo>
                  <a:pt x="89638" y="95140"/>
                  <a:pt x="89638" y="95140"/>
                  <a:pt x="89638" y="95140"/>
                </a:cubicBezTo>
                <a:lnTo>
                  <a:pt x="89638" y="103427"/>
                </a:lnTo>
                <a:close/>
                <a:moveTo>
                  <a:pt x="79036" y="51867"/>
                </a:moveTo>
                <a:lnTo>
                  <a:pt x="79036" y="51867"/>
                </a:lnTo>
                <a:cubicBezTo>
                  <a:pt x="79036" y="78874"/>
                  <a:pt x="79036" y="78874"/>
                  <a:pt x="79036" y="78874"/>
                </a:cubicBezTo>
                <a:cubicBezTo>
                  <a:pt x="119759" y="38363"/>
                  <a:pt x="119759" y="38363"/>
                  <a:pt x="119759" y="38363"/>
                </a:cubicBezTo>
                <a:cubicBezTo>
                  <a:pt x="79036" y="0"/>
                  <a:pt x="79036" y="0"/>
                  <a:pt x="79036" y="0"/>
                </a:cubicBezTo>
                <a:cubicBezTo>
                  <a:pt x="79036" y="24552"/>
                  <a:pt x="79036" y="24552"/>
                  <a:pt x="79036" y="24552"/>
                </a:cubicBezTo>
                <a:cubicBezTo>
                  <a:pt x="32048" y="24552"/>
                  <a:pt x="32048" y="84398"/>
                  <a:pt x="32048" y="84398"/>
                </a:cubicBezTo>
                <a:cubicBezTo>
                  <a:pt x="44819" y="57391"/>
                  <a:pt x="53493" y="51867"/>
                  <a:pt x="79036" y="51867"/>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31" name="Google Shape;631;p50"/>
          <p:cNvSpPr/>
          <p:nvPr/>
        </p:nvSpPr>
        <p:spPr>
          <a:xfrm>
            <a:off x="4308537" y="2175826"/>
            <a:ext cx="264560" cy="264628"/>
          </a:xfrm>
          <a:custGeom>
            <a:rect b="b" l="l" r="r" t="t"/>
            <a:pathLst>
              <a:path extrusionOk="0" h="120000" w="120000">
                <a:moveTo>
                  <a:pt x="59750" y="0"/>
                </a:moveTo>
                <a:lnTo>
                  <a:pt x="59750" y="0"/>
                </a:lnTo>
                <a:cubicBezTo>
                  <a:pt x="26750" y="2250"/>
                  <a:pt x="0" y="28750"/>
                  <a:pt x="0" y="62000"/>
                </a:cubicBezTo>
                <a:cubicBezTo>
                  <a:pt x="0" y="93000"/>
                  <a:pt x="26750" y="119750"/>
                  <a:pt x="59750" y="119750"/>
                </a:cubicBezTo>
                <a:cubicBezTo>
                  <a:pt x="93000" y="119750"/>
                  <a:pt x="119750" y="93000"/>
                  <a:pt x="119750" y="60000"/>
                </a:cubicBezTo>
                <a:cubicBezTo>
                  <a:pt x="119750" y="26750"/>
                  <a:pt x="90750" y="0"/>
                  <a:pt x="59750" y="0"/>
                </a:cubicBezTo>
                <a:close/>
                <a:moveTo>
                  <a:pt x="59750" y="106500"/>
                </a:moveTo>
                <a:lnTo>
                  <a:pt x="59750" y="106500"/>
                </a:lnTo>
                <a:cubicBezTo>
                  <a:pt x="35500" y="108500"/>
                  <a:pt x="13250" y="86500"/>
                  <a:pt x="13250" y="62000"/>
                </a:cubicBezTo>
                <a:cubicBezTo>
                  <a:pt x="13250" y="35500"/>
                  <a:pt x="33250" y="13250"/>
                  <a:pt x="59750" y="13250"/>
                </a:cubicBezTo>
                <a:cubicBezTo>
                  <a:pt x="84000" y="13250"/>
                  <a:pt x="106500" y="33250"/>
                  <a:pt x="106500" y="60000"/>
                </a:cubicBezTo>
                <a:cubicBezTo>
                  <a:pt x="106500" y="86500"/>
                  <a:pt x="86250" y="106500"/>
                  <a:pt x="59750" y="106500"/>
                </a:cubicBezTo>
                <a:close/>
                <a:moveTo>
                  <a:pt x="30750" y="88500"/>
                </a:moveTo>
                <a:lnTo>
                  <a:pt x="30750" y="88500"/>
                </a:lnTo>
                <a:cubicBezTo>
                  <a:pt x="30750" y="88500"/>
                  <a:pt x="59750" y="84250"/>
                  <a:pt x="70750" y="73250"/>
                </a:cubicBezTo>
                <a:cubicBezTo>
                  <a:pt x="84000" y="60000"/>
                  <a:pt x="88500" y="31000"/>
                  <a:pt x="88500" y="31000"/>
                </a:cubicBezTo>
                <a:cubicBezTo>
                  <a:pt x="88500" y="31000"/>
                  <a:pt x="59750" y="35500"/>
                  <a:pt x="46500" y="48750"/>
                </a:cubicBezTo>
                <a:cubicBezTo>
                  <a:pt x="35500" y="60000"/>
                  <a:pt x="30750" y="88500"/>
                  <a:pt x="30750" y="88500"/>
                </a:cubicBezTo>
                <a:close/>
                <a:moveTo>
                  <a:pt x="53250" y="53250"/>
                </a:moveTo>
                <a:lnTo>
                  <a:pt x="53250" y="53250"/>
                </a:lnTo>
                <a:cubicBezTo>
                  <a:pt x="59750" y="48750"/>
                  <a:pt x="68500" y="44500"/>
                  <a:pt x="77500" y="42250"/>
                </a:cubicBezTo>
                <a:cubicBezTo>
                  <a:pt x="75250" y="51000"/>
                  <a:pt x="70750" y="62000"/>
                  <a:pt x="66500" y="66500"/>
                </a:cubicBezTo>
                <a:cubicBezTo>
                  <a:pt x="62000" y="68750"/>
                  <a:pt x="57500" y="68750"/>
                  <a:pt x="53250" y="66500"/>
                </a:cubicBezTo>
                <a:cubicBezTo>
                  <a:pt x="51000" y="62000"/>
                  <a:pt x="51000" y="57750"/>
                  <a:pt x="53250" y="5325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32" name="Google Shape;632;p50"/>
          <p:cNvSpPr/>
          <p:nvPr/>
        </p:nvSpPr>
        <p:spPr>
          <a:xfrm>
            <a:off x="4868780" y="2185555"/>
            <a:ext cx="243161" cy="241278"/>
          </a:xfrm>
          <a:custGeom>
            <a:rect b="b" l="l" r="r" t="t"/>
            <a:pathLst>
              <a:path extrusionOk="0" h="120000" w="120000">
                <a:moveTo>
                  <a:pt x="114864" y="4689"/>
                </a:moveTo>
                <a:lnTo>
                  <a:pt x="114864" y="4689"/>
                </a:lnTo>
                <a:cubicBezTo>
                  <a:pt x="110270" y="0"/>
                  <a:pt x="107837" y="4689"/>
                  <a:pt x="93243" y="9655"/>
                </a:cubicBezTo>
                <a:cubicBezTo>
                  <a:pt x="59729" y="26758"/>
                  <a:pt x="0" y="61241"/>
                  <a:pt x="0" y="61241"/>
                </a:cubicBezTo>
                <a:cubicBezTo>
                  <a:pt x="52702" y="68413"/>
                  <a:pt x="52702" y="68413"/>
                  <a:pt x="52702" y="68413"/>
                </a:cubicBezTo>
                <a:cubicBezTo>
                  <a:pt x="59729" y="119724"/>
                  <a:pt x="59729" y="119724"/>
                  <a:pt x="59729" y="119724"/>
                </a:cubicBezTo>
                <a:cubicBezTo>
                  <a:pt x="59729" y="119724"/>
                  <a:pt x="93243" y="61241"/>
                  <a:pt x="107837" y="24551"/>
                </a:cubicBezTo>
                <a:cubicBezTo>
                  <a:pt x="114864" y="12137"/>
                  <a:pt x="119729" y="7172"/>
                  <a:pt x="114864" y="4689"/>
                </a:cubicBezTo>
                <a:close/>
                <a:moveTo>
                  <a:pt x="102972" y="17103"/>
                </a:moveTo>
                <a:lnTo>
                  <a:pt x="102972" y="17103"/>
                </a:lnTo>
                <a:cubicBezTo>
                  <a:pt x="64594" y="88000"/>
                  <a:pt x="64594" y="88000"/>
                  <a:pt x="64594" y="88000"/>
                </a:cubicBezTo>
                <a:cubicBezTo>
                  <a:pt x="62162" y="56275"/>
                  <a:pt x="62162" y="56275"/>
                  <a:pt x="62162" y="56275"/>
                </a:cubicBezTo>
                <a:lnTo>
                  <a:pt x="102972" y="17103"/>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33" name="Google Shape;633;p50"/>
          <p:cNvSpPr/>
          <p:nvPr/>
        </p:nvSpPr>
        <p:spPr>
          <a:xfrm>
            <a:off x="6514494" y="2185556"/>
            <a:ext cx="213981" cy="245170"/>
          </a:xfrm>
          <a:custGeom>
            <a:rect b="b" l="l" r="r" t="t"/>
            <a:pathLst>
              <a:path extrusionOk="0" h="120000" w="120000">
                <a:moveTo>
                  <a:pt x="98153" y="81351"/>
                </a:moveTo>
                <a:lnTo>
                  <a:pt x="98153" y="81351"/>
                </a:lnTo>
                <a:cubicBezTo>
                  <a:pt x="92615" y="81351"/>
                  <a:pt x="87076" y="81351"/>
                  <a:pt x="84307" y="83783"/>
                </a:cubicBezTo>
                <a:cubicBezTo>
                  <a:pt x="43692" y="64594"/>
                  <a:pt x="43692" y="64594"/>
                  <a:pt x="43692" y="64594"/>
                </a:cubicBezTo>
                <a:cubicBezTo>
                  <a:pt x="43692" y="62162"/>
                  <a:pt x="43692" y="62162"/>
                  <a:pt x="43692" y="60000"/>
                </a:cubicBezTo>
                <a:lnTo>
                  <a:pt x="43692" y="57567"/>
                </a:lnTo>
                <a:cubicBezTo>
                  <a:pt x="84307" y="35945"/>
                  <a:pt x="84307" y="35945"/>
                  <a:pt x="84307" y="35945"/>
                </a:cubicBezTo>
                <a:cubicBezTo>
                  <a:pt x="87076" y="38378"/>
                  <a:pt x="92615" y="40810"/>
                  <a:pt x="98153" y="40810"/>
                </a:cubicBezTo>
                <a:cubicBezTo>
                  <a:pt x="111692" y="40810"/>
                  <a:pt x="119692" y="31081"/>
                  <a:pt x="119692" y="18918"/>
                </a:cubicBezTo>
                <a:cubicBezTo>
                  <a:pt x="119692" y="9459"/>
                  <a:pt x="111692" y="0"/>
                  <a:pt x="98153" y="0"/>
                </a:cubicBezTo>
                <a:cubicBezTo>
                  <a:pt x="84307" y="0"/>
                  <a:pt x="76307" y="9459"/>
                  <a:pt x="76307" y="18918"/>
                </a:cubicBezTo>
                <a:cubicBezTo>
                  <a:pt x="76307" y="21621"/>
                  <a:pt x="76307" y="21621"/>
                  <a:pt x="76307" y="24054"/>
                </a:cubicBezTo>
                <a:cubicBezTo>
                  <a:pt x="35384" y="45675"/>
                  <a:pt x="35384" y="45675"/>
                  <a:pt x="35384" y="45675"/>
                </a:cubicBezTo>
                <a:cubicBezTo>
                  <a:pt x="32923" y="40810"/>
                  <a:pt x="27076" y="40810"/>
                  <a:pt x="21538" y="40810"/>
                </a:cubicBezTo>
                <a:cubicBezTo>
                  <a:pt x="8000" y="40810"/>
                  <a:pt x="0" y="50270"/>
                  <a:pt x="0" y="60000"/>
                </a:cubicBezTo>
                <a:cubicBezTo>
                  <a:pt x="0" y="71891"/>
                  <a:pt x="8000" y="81351"/>
                  <a:pt x="21538" y="81351"/>
                </a:cubicBezTo>
                <a:cubicBezTo>
                  <a:pt x="27076" y="81351"/>
                  <a:pt x="32923" y="78918"/>
                  <a:pt x="35384" y="76486"/>
                </a:cubicBezTo>
                <a:cubicBezTo>
                  <a:pt x="76307" y="98108"/>
                  <a:pt x="76307" y="98108"/>
                  <a:pt x="76307" y="98108"/>
                </a:cubicBezTo>
                <a:lnTo>
                  <a:pt x="76307" y="100540"/>
                </a:lnTo>
                <a:cubicBezTo>
                  <a:pt x="76307" y="112432"/>
                  <a:pt x="84307" y="119729"/>
                  <a:pt x="98153" y="119729"/>
                </a:cubicBezTo>
                <a:cubicBezTo>
                  <a:pt x="111692" y="119729"/>
                  <a:pt x="119692" y="112432"/>
                  <a:pt x="119692" y="100540"/>
                </a:cubicBezTo>
                <a:cubicBezTo>
                  <a:pt x="119692" y="88648"/>
                  <a:pt x="111692" y="81351"/>
                  <a:pt x="98153" y="81351"/>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34" name="Google Shape;634;p50"/>
          <p:cNvSpPr/>
          <p:nvPr/>
        </p:nvSpPr>
        <p:spPr>
          <a:xfrm>
            <a:off x="1030724" y="2185556"/>
            <a:ext cx="274286" cy="245170"/>
          </a:xfrm>
          <a:custGeom>
            <a:rect b="b" l="l" r="r" t="t"/>
            <a:pathLst>
              <a:path extrusionOk="0" h="120000" w="120000">
                <a:moveTo>
                  <a:pt x="74849" y="90810"/>
                </a:moveTo>
                <a:lnTo>
                  <a:pt x="74849" y="90810"/>
                </a:lnTo>
                <a:cubicBezTo>
                  <a:pt x="59879" y="83783"/>
                  <a:pt x="53360" y="78918"/>
                  <a:pt x="53360" y="69459"/>
                </a:cubicBezTo>
                <a:cubicBezTo>
                  <a:pt x="53360" y="62162"/>
                  <a:pt x="57706" y="64594"/>
                  <a:pt x="59879" y="52702"/>
                </a:cubicBezTo>
                <a:cubicBezTo>
                  <a:pt x="62052" y="47837"/>
                  <a:pt x="66156" y="52702"/>
                  <a:pt x="66156" y="40810"/>
                </a:cubicBezTo>
                <a:cubicBezTo>
                  <a:pt x="66156" y="35945"/>
                  <a:pt x="64225" y="35945"/>
                  <a:pt x="64225" y="35945"/>
                </a:cubicBezTo>
                <a:cubicBezTo>
                  <a:pt x="64225" y="35945"/>
                  <a:pt x="66156" y="28648"/>
                  <a:pt x="66156" y="24054"/>
                </a:cubicBezTo>
                <a:cubicBezTo>
                  <a:pt x="66156" y="16756"/>
                  <a:pt x="62052" y="0"/>
                  <a:pt x="42736" y="0"/>
                </a:cubicBezTo>
                <a:cubicBezTo>
                  <a:pt x="21247" y="0"/>
                  <a:pt x="16901" y="16756"/>
                  <a:pt x="16901" y="24054"/>
                </a:cubicBezTo>
                <a:cubicBezTo>
                  <a:pt x="16901" y="28648"/>
                  <a:pt x="19074" y="35945"/>
                  <a:pt x="19074" y="35945"/>
                </a:cubicBezTo>
                <a:cubicBezTo>
                  <a:pt x="19074" y="35945"/>
                  <a:pt x="16901" y="35945"/>
                  <a:pt x="16901" y="40810"/>
                </a:cubicBezTo>
                <a:cubicBezTo>
                  <a:pt x="16901" y="52702"/>
                  <a:pt x="21247" y="47837"/>
                  <a:pt x="23420" y="52702"/>
                </a:cubicBezTo>
                <a:cubicBezTo>
                  <a:pt x="25593" y="64594"/>
                  <a:pt x="29698" y="62162"/>
                  <a:pt x="29698" y="69459"/>
                </a:cubicBezTo>
                <a:cubicBezTo>
                  <a:pt x="29698" y="78918"/>
                  <a:pt x="23420" y="83783"/>
                  <a:pt x="8450" y="90810"/>
                </a:cubicBezTo>
                <a:cubicBezTo>
                  <a:pt x="8450" y="90810"/>
                  <a:pt x="4104" y="90810"/>
                  <a:pt x="0" y="93243"/>
                </a:cubicBezTo>
                <a:cubicBezTo>
                  <a:pt x="0" y="119729"/>
                  <a:pt x="0" y="119729"/>
                  <a:pt x="0" y="119729"/>
                </a:cubicBezTo>
                <a:cubicBezTo>
                  <a:pt x="96096" y="119729"/>
                  <a:pt x="96096" y="119729"/>
                  <a:pt x="96096" y="119729"/>
                </a:cubicBezTo>
                <a:cubicBezTo>
                  <a:pt x="96096" y="119729"/>
                  <a:pt x="96096" y="110270"/>
                  <a:pt x="96096" y="107837"/>
                </a:cubicBezTo>
                <a:cubicBezTo>
                  <a:pt x="96096" y="102972"/>
                  <a:pt x="89818" y="95675"/>
                  <a:pt x="74849" y="90810"/>
                </a:cubicBezTo>
                <a:close/>
                <a:moveTo>
                  <a:pt x="102615" y="52702"/>
                </a:moveTo>
                <a:lnTo>
                  <a:pt x="102615" y="52702"/>
                </a:lnTo>
                <a:cubicBezTo>
                  <a:pt x="102615" y="33513"/>
                  <a:pt x="102615" y="33513"/>
                  <a:pt x="102615" y="33513"/>
                </a:cubicBezTo>
                <a:cubicBezTo>
                  <a:pt x="89818" y="33513"/>
                  <a:pt x="89818" y="33513"/>
                  <a:pt x="89818" y="33513"/>
                </a:cubicBezTo>
                <a:cubicBezTo>
                  <a:pt x="89818" y="52702"/>
                  <a:pt x="89818" y="52702"/>
                  <a:pt x="89818" y="52702"/>
                </a:cubicBezTo>
                <a:cubicBezTo>
                  <a:pt x="72676" y="52702"/>
                  <a:pt x="72676" y="52702"/>
                  <a:pt x="72676" y="52702"/>
                </a:cubicBezTo>
                <a:cubicBezTo>
                  <a:pt x="72676" y="67027"/>
                  <a:pt x="72676" y="67027"/>
                  <a:pt x="72676" y="67027"/>
                </a:cubicBezTo>
                <a:cubicBezTo>
                  <a:pt x="89818" y="67027"/>
                  <a:pt x="89818" y="67027"/>
                  <a:pt x="89818" y="67027"/>
                </a:cubicBezTo>
                <a:cubicBezTo>
                  <a:pt x="89818" y="86216"/>
                  <a:pt x="89818" y="86216"/>
                  <a:pt x="89818" y="86216"/>
                </a:cubicBezTo>
                <a:cubicBezTo>
                  <a:pt x="102615" y="86216"/>
                  <a:pt x="102615" y="86216"/>
                  <a:pt x="102615" y="86216"/>
                </a:cubicBezTo>
                <a:cubicBezTo>
                  <a:pt x="102615" y="67027"/>
                  <a:pt x="102615" y="67027"/>
                  <a:pt x="102615" y="67027"/>
                </a:cubicBezTo>
                <a:cubicBezTo>
                  <a:pt x="119758" y="67027"/>
                  <a:pt x="119758" y="67027"/>
                  <a:pt x="119758" y="67027"/>
                </a:cubicBezTo>
                <a:cubicBezTo>
                  <a:pt x="119758" y="52702"/>
                  <a:pt x="119758" y="52702"/>
                  <a:pt x="119758" y="52702"/>
                </a:cubicBezTo>
                <a:lnTo>
                  <a:pt x="102615" y="52702"/>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35" name="Google Shape;635;p50"/>
          <p:cNvSpPr/>
          <p:nvPr/>
        </p:nvSpPr>
        <p:spPr>
          <a:xfrm>
            <a:off x="5413461" y="2191393"/>
            <a:ext cx="235380" cy="235441"/>
          </a:xfrm>
          <a:custGeom>
            <a:rect b="b" l="l" r="r" t="t"/>
            <a:pathLst>
              <a:path extrusionOk="0" h="120000" w="120000">
                <a:moveTo>
                  <a:pt x="59718" y="0"/>
                </a:moveTo>
                <a:lnTo>
                  <a:pt x="59718" y="0"/>
                </a:lnTo>
                <a:cubicBezTo>
                  <a:pt x="27323" y="0"/>
                  <a:pt x="0" y="27323"/>
                  <a:pt x="0" y="59999"/>
                </a:cubicBezTo>
                <a:cubicBezTo>
                  <a:pt x="0" y="94647"/>
                  <a:pt x="27323" y="119718"/>
                  <a:pt x="59718" y="119718"/>
                </a:cubicBezTo>
                <a:cubicBezTo>
                  <a:pt x="92112" y="119718"/>
                  <a:pt x="119718" y="94647"/>
                  <a:pt x="119718" y="59999"/>
                </a:cubicBezTo>
                <a:cubicBezTo>
                  <a:pt x="119718" y="27323"/>
                  <a:pt x="92112" y="0"/>
                  <a:pt x="59718" y="0"/>
                </a:cubicBezTo>
                <a:close/>
                <a:moveTo>
                  <a:pt x="64507" y="109859"/>
                </a:moveTo>
                <a:lnTo>
                  <a:pt x="64507" y="109859"/>
                </a:lnTo>
                <a:cubicBezTo>
                  <a:pt x="64507" y="82253"/>
                  <a:pt x="64507" y="82253"/>
                  <a:pt x="64507" y="82253"/>
                </a:cubicBezTo>
                <a:cubicBezTo>
                  <a:pt x="54647" y="82253"/>
                  <a:pt x="54647" y="82253"/>
                  <a:pt x="54647" y="82253"/>
                </a:cubicBezTo>
                <a:cubicBezTo>
                  <a:pt x="54647" y="109859"/>
                  <a:pt x="54647" y="109859"/>
                  <a:pt x="54647" y="109859"/>
                </a:cubicBezTo>
                <a:cubicBezTo>
                  <a:pt x="32112" y="107042"/>
                  <a:pt x="12394" y="87323"/>
                  <a:pt x="9859" y="64788"/>
                </a:cubicBezTo>
                <a:cubicBezTo>
                  <a:pt x="37183" y="64788"/>
                  <a:pt x="37183" y="64788"/>
                  <a:pt x="37183" y="64788"/>
                </a:cubicBezTo>
                <a:cubicBezTo>
                  <a:pt x="37183" y="54929"/>
                  <a:pt x="37183" y="54929"/>
                  <a:pt x="37183" y="54929"/>
                </a:cubicBezTo>
                <a:cubicBezTo>
                  <a:pt x="9859" y="54929"/>
                  <a:pt x="9859" y="54929"/>
                  <a:pt x="9859" y="54929"/>
                </a:cubicBezTo>
                <a:cubicBezTo>
                  <a:pt x="12394" y="32394"/>
                  <a:pt x="32112" y="14929"/>
                  <a:pt x="54647" y="12394"/>
                </a:cubicBezTo>
                <a:cubicBezTo>
                  <a:pt x="54647" y="40000"/>
                  <a:pt x="54647" y="40000"/>
                  <a:pt x="54647" y="40000"/>
                </a:cubicBezTo>
                <a:cubicBezTo>
                  <a:pt x="64507" y="40000"/>
                  <a:pt x="64507" y="40000"/>
                  <a:pt x="64507" y="40000"/>
                </a:cubicBezTo>
                <a:cubicBezTo>
                  <a:pt x="64507" y="12394"/>
                  <a:pt x="64507" y="12394"/>
                  <a:pt x="64507" y="12394"/>
                </a:cubicBezTo>
                <a:cubicBezTo>
                  <a:pt x="87323" y="14929"/>
                  <a:pt x="107042" y="32394"/>
                  <a:pt x="107042" y="54929"/>
                </a:cubicBezTo>
                <a:cubicBezTo>
                  <a:pt x="82253" y="54929"/>
                  <a:pt x="82253" y="54929"/>
                  <a:pt x="82253" y="54929"/>
                </a:cubicBezTo>
                <a:cubicBezTo>
                  <a:pt x="82253" y="64788"/>
                  <a:pt x="82253" y="64788"/>
                  <a:pt x="82253" y="64788"/>
                </a:cubicBezTo>
                <a:cubicBezTo>
                  <a:pt x="107042" y="64788"/>
                  <a:pt x="107042" y="64788"/>
                  <a:pt x="107042" y="64788"/>
                </a:cubicBezTo>
                <a:cubicBezTo>
                  <a:pt x="107042" y="87323"/>
                  <a:pt x="87323" y="107042"/>
                  <a:pt x="64507" y="109859"/>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36" name="Google Shape;636;p50"/>
          <p:cNvSpPr/>
          <p:nvPr/>
        </p:nvSpPr>
        <p:spPr>
          <a:xfrm>
            <a:off x="9794250" y="2222525"/>
            <a:ext cx="229543" cy="231548"/>
          </a:xfrm>
          <a:custGeom>
            <a:rect b="b" l="l" r="r" t="t"/>
            <a:pathLst>
              <a:path extrusionOk="0" h="120000" w="120000">
                <a:moveTo>
                  <a:pt x="58564" y="0"/>
                </a:moveTo>
                <a:lnTo>
                  <a:pt x="58564" y="0"/>
                </a:lnTo>
                <a:cubicBezTo>
                  <a:pt x="25550" y="0"/>
                  <a:pt x="0" y="25323"/>
                  <a:pt x="0" y="58705"/>
                </a:cubicBezTo>
                <a:cubicBezTo>
                  <a:pt x="0" y="91798"/>
                  <a:pt x="25550" y="119712"/>
                  <a:pt x="58564" y="119712"/>
                </a:cubicBezTo>
                <a:cubicBezTo>
                  <a:pt x="91578" y="119712"/>
                  <a:pt x="119712" y="91798"/>
                  <a:pt x="119712" y="58705"/>
                </a:cubicBezTo>
                <a:cubicBezTo>
                  <a:pt x="119712" y="25323"/>
                  <a:pt x="91578" y="0"/>
                  <a:pt x="58564" y="0"/>
                </a:cubicBezTo>
                <a:close/>
                <a:moveTo>
                  <a:pt x="94162" y="50935"/>
                </a:moveTo>
                <a:lnTo>
                  <a:pt x="94162" y="50935"/>
                </a:lnTo>
                <a:cubicBezTo>
                  <a:pt x="94162" y="66187"/>
                  <a:pt x="94162" y="66187"/>
                  <a:pt x="94162" y="66187"/>
                </a:cubicBezTo>
                <a:cubicBezTo>
                  <a:pt x="22966" y="66187"/>
                  <a:pt x="22966" y="66187"/>
                  <a:pt x="22966" y="66187"/>
                </a:cubicBezTo>
                <a:cubicBezTo>
                  <a:pt x="22966" y="50935"/>
                  <a:pt x="22966" y="50935"/>
                  <a:pt x="22966" y="50935"/>
                </a:cubicBezTo>
                <a:lnTo>
                  <a:pt x="94162" y="50935"/>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37" name="Google Shape;637;p50"/>
          <p:cNvSpPr/>
          <p:nvPr/>
        </p:nvSpPr>
        <p:spPr>
          <a:xfrm>
            <a:off x="2660876" y="2759565"/>
            <a:ext cx="254834" cy="254898"/>
          </a:xfrm>
          <a:custGeom>
            <a:rect b="b" l="l" r="r" t="t"/>
            <a:pathLst>
              <a:path extrusionOk="0" h="120000" w="120000">
                <a:moveTo>
                  <a:pt x="59740" y="2342"/>
                </a:moveTo>
                <a:lnTo>
                  <a:pt x="59740" y="2342"/>
                </a:lnTo>
                <a:cubicBezTo>
                  <a:pt x="25454" y="2342"/>
                  <a:pt x="0" y="27592"/>
                  <a:pt x="0" y="62212"/>
                </a:cubicBezTo>
                <a:cubicBezTo>
                  <a:pt x="0" y="94490"/>
                  <a:pt x="27792" y="119739"/>
                  <a:pt x="59740" y="119739"/>
                </a:cubicBezTo>
                <a:cubicBezTo>
                  <a:pt x="94285" y="119739"/>
                  <a:pt x="119740" y="92147"/>
                  <a:pt x="119740" y="59869"/>
                </a:cubicBezTo>
                <a:cubicBezTo>
                  <a:pt x="119740" y="27592"/>
                  <a:pt x="92207" y="0"/>
                  <a:pt x="59740" y="2342"/>
                </a:cubicBezTo>
                <a:close/>
                <a:moveTo>
                  <a:pt x="64415" y="20563"/>
                </a:moveTo>
                <a:lnTo>
                  <a:pt x="64415" y="20563"/>
                </a:lnTo>
                <a:cubicBezTo>
                  <a:pt x="71428" y="20563"/>
                  <a:pt x="73506" y="25249"/>
                  <a:pt x="73506" y="27592"/>
                </a:cubicBezTo>
                <a:cubicBezTo>
                  <a:pt x="73506" y="34360"/>
                  <a:pt x="69090" y="39045"/>
                  <a:pt x="62077" y="39045"/>
                </a:cubicBezTo>
                <a:cubicBezTo>
                  <a:pt x="57662" y="39045"/>
                  <a:pt x="55324" y="34360"/>
                  <a:pt x="55324" y="29934"/>
                </a:cubicBezTo>
                <a:cubicBezTo>
                  <a:pt x="55324" y="27592"/>
                  <a:pt x="57662" y="20563"/>
                  <a:pt x="64415" y="20563"/>
                </a:cubicBezTo>
                <a:close/>
                <a:moveTo>
                  <a:pt x="50649" y="96832"/>
                </a:moveTo>
                <a:lnTo>
                  <a:pt x="50649" y="96832"/>
                </a:lnTo>
                <a:cubicBezTo>
                  <a:pt x="45974" y="96832"/>
                  <a:pt x="43896" y="94490"/>
                  <a:pt x="45974" y="85119"/>
                </a:cubicBezTo>
                <a:cubicBezTo>
                  <a:pt x="50649" y="64555"/>
                  <a:pt x="50649" y="64555"/>
                  <a:pt x="50649" y="64555"/>
                </a:cubicBezTo>
                <a:cubicBezTo>
                  <a:pt x="50649" y="62212"/>
                  <a:pt x="50649" y="59869"/>
                  <a:pt x="50649" y="59869"/>
                </a:cubicBezTo>
                <a:cubicBezTo>
                  <a:pt x="48311" y="59869"/>
                  <a:pt x="43896" y="62212"/>
                  <a:pt x="41558" y="64555"/>
                </a:cubicBezTo>
                <a:cubicBezTo>
                  <a:pt x="39220" y="62212"/>
                  <a:pt x="39220" y="62212"/>
                  <a:pt x="39220" y="62212"/>
                </a:cubicBezTo>
                <a:cubicBezTo>
                  <a:pt x="48311" y="53101"/>
                  <a:pt x="59740" y="48156"/>
                  <a:pt x="64415" y="48156"/>
                </a:cubicBezTo>
                <a:cubicBezTo>
                  <a:pt x="69090" y="48156"/>
                  <a:pt x="69090" y="53101"/>
                  <a:pt x="69090" y="59869"/>
                </a:cubicBezTo>
                <a:cubicBezTo>
                  <a:pt x="62077" y="80694"/>
                  <a:pt x="62077" y="80694"/>
                  <a:pt x="62077" y="80694"/>
                </a:cubicBezTo>
                <a:cubicBezTo>
                  <a:pt x="62077" y="85119"/>
                  <a:pt x="62077" y="85119"/>
                  <a:pt x="62077" y="85119"/>
                </a:cubicBezTo>
                <a:cubicBezTo>
                  <a:pt x="64415" y="85119"/>
                  <a:pt x="69090" y="85119"/>
                  <a:pt x="71428" y="80694"/>
                </a:cubicBezTo>
                <a:cubicBezTo>
                  <a:pt x="73506" y="85119"/>
                  <a:pt x="73506" y="85119"/>
                  <a:pt x="73506" y="85119"/>
                </a:cubicBezTo>
                <a:cubicBezTo>
                  <a:pt x="64415" y="94490"/>
                  <a:pt x="55324" y="96832"/>
                  <a:pt x="50649" y="96832"/>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38" name="Google Shape;638;p50"/>
          <p:cNvSpPr/>
          <p:nvPr/>
        </p:nvSpPr>
        <p:spPr>
          <a:xfrm>
            <a:off x="2697837" y="2140802"/>
            <a:ext cx="128388" cy="272411"/>
          </a:xfrm>
          <a:custGeom>
            <a:rect b="b" l="l" r="r" t="t"/>
            <a:pathLst>
              <a:path extrusionOk="0" h="120000" w="120000">
                <a:moveTo>
                  <a:pt x="92068" y="0"/>
                </a:moveTo>
                <a:lnTo>
                  <a:pt x="92068" y="0"/>
                </a:lnTo>
                <a:cubicBezTo>
                  <a:pt x="110172" y="0"/>
                  <a:pt x="114827" y="6506"/>
                  <a:pt x="114827" y="12771"/>
                </a:cubicBezTo>
                <a:cubicBezTo>
                  <a:pt x="114827" y="19277"/>
                  <a:pt x="101379" y="27710"/>
                  <a:pt x="82758" y="27710"/>
                </a:cubicBezTo>
                <a:cubicBezTo>
                  <a:pt x="64655" y="27710"/>
                  <a:pt x="55344" y="23373"/>
                  <a:pt x="55344" y="14939"/>
                </a:cubicBezTo>
                <a:cubicBezTo>
                  <a:pt x="55344" y="8433"/>
                  <a:pt x="69310" y="0"/>
                  <a:pt x="92068" y="0"/>
                </a:cubicBezTo>
                <a:close/>
                <a:moveTo>
                  <a:pt x="37241" y="119759"/>
                </a:moveTo>
                <a:lnTo>
                  <a:pt x="37241" y="119759"/>
                </a:lnTo>
                <a:cubicBezTo>
                  <a:pt x="23275" y="119759"/>
                  <a:pt x="14482" y="115180"/>
                  <a:pt x="23275" y="98072"/>
                </a:cubicBezTo>
                <a:cubicBezTo>
                  <a:pt x="41896" y="68433"/>
                  <a:pt x="41896" y="68433"/>
                  <a:pt x="41896" y="68433"/>
                </a:cubicBezTo>
                <a:cubicBezTo>
                  <a:pt x="41896" y="64096"/>
                  <a:pt x="41896" y="61927"/>
                  <a:pt x="41896" y="61927"/>
                </a:cubicBezTo>
                <a:cubicBezTo>
                  <a:pt x="37241" y="61927"/>
                  <a:pt x="19137" y="66265"/>
                  <a:pt x="9827" y="68433"/>
                </a:cubicBezTo>
                <a:cubicBezTo>
                  <a:pt x="0" y="64096"/>
                  <a:pt x="0" y="64096"/>
                  <a:pt x="0" y="64096"/>
                </a:cubicBezTo>
                <a:cubicBezTo>
                  <a:pt x="32586" y="51325"/>
                  <a:pt x="73965" y="42891"/>
                  <a:pt x="87413" y="42891"/>
                </a:cubicBezTo>
                <a:cubicBezTo>
                  <a:pt x="101379" y="42891"/>
                  <a:pt x="106034" y="51325"/>
                  <a:pt x="96724" y="61927"/>
                </a:cubicBezTo>
                <a:cubicBezTo>
                  <a:pt x="78103" y="93975"/>
                  <a:pt x="78103" y="93975"/>
                  <a:pt x="78103" y="93975"/>
                </a:cubicBezTo>
                <a:cubicBezTo>
                  <a:pt x="78103" y="100240"/>
                  <a:pt x="78103" y="102409"/>
                  <a:pt x="82758" y="102409"/>
                </a:cubicBezTo>
                <a:cubicBezTo>
                  <a:pt x="82758" y="102409"/>
                  <a:pt x="96724" y="98072"/>
                  <a:pt x="110172" y="93975"/>
                </a:cubicBezTo>
                <a:cubicBezTo>
                  <a:pt x="119482" y="98072"/>
                  <a:pt x="119482" y="98072"/>
                  <a:pt x="119482" y="98072"/>
                </a:cubicBezTo>
                <a:cubicBezTo>
                  <a:pt x="87413" y="115180"/>
                  <a:pt x="50689" y="119759"/>
                  <a:pt x="37241" y="119759"/>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39" name="Google Shape;639;p50"/>
          <p:cNvSpPr/>
          <p:nvPr/>
        </p:nvSpPr>
        <p:spPr>
          <a:xfrm>
            <a:off x="9210663" y="2759566"/>
            <a:ext cx="231489" cy="229603"/>
          </a:xfrm>
          <a:custGeom>
            <a:rect b="b" l="l" r="r" t="t"/>
            <a:pathLst>
              <a:path extrusionOk="0" h="120000" w="120000">
                <a:moveTo>
                  <a:pt x="61294" y="0"/>
                </a:moveTo>
                <a:lnTo>
                  <a:pt x="61294" y="0"/>
                </a:lnTo>
                <a:cubicBezTo>
                  <a:pt x="27913" y="0"/>
                  <a:pt x="0" y="25611"/>
                  <a:pt x="0" y="58705"/>
                </a:cubicBezTo>
                <a:cubicBezTo>
                  <a:pt x="0" y="91798"/>
                  <a:pt x="27913" y="119712"/>
                  <a:pt x="61294" y="119712"/>
                </a:cubicBezTo>
                <a:cubicBezTo>
                  <a:pt x="94388" y="119712"/>
                  <a:pt x="119712" y="91798"/>
                  <a:pt x="119712" y="58705"/>
                </a:cubicBezTo>
                <a:cubicBezTo>
                  <a:pt x="119712" y="25611"/>
                  <a:pt x="94388" y="0"/>
                  <a:pt x="61294" y="0"/>
                </a:cubicBezTo>
                <a:close/>
                <a:moveTo>
                  <a:pt x="73956" y="58705"/>
                </a:moveTo>
                <a:lnTo>
                  <a:pt x="73956" y="58705"/>
                </a:lnTo>
                <a:cubicBezTo>
                  <a:pt x="94388" y="81726"/>
                  <a:pt x="94388" y="81726"/>
                  <a:pt x="94388" y="81726"/>
                </a:cubicBezTo>
                <a:cubicBezTo>
                  <a:pt x="81726" y="94388"/>
                  <a:pt x="81726" y="94388"/>
                  <a:pt x="81726" y="94388"/>
                </a:cubicBezTo>
                <a:cubicBezTo>
                  <a:pt x="61294" y="71366"/>
                  <a:pt x="61294" y="71366"/>
                  <a:pt x="61294" y="71366"/>
                </a:cubicBezTo>
                <a:cubicBezTo>
                  <a:pt x="37985" y="94388"/>
                  <a:pt x="37985" y="94388"/>
                  <a:pt x="37985" y="94388"/>
                </a:cubicBezTo>
                <a:cubicBezTo>
                  <a:pt x="25323" y="81726"/>
                  <a:pt x="25323" y="81726"/>
                  <a:pt x="25323" y="81726"/>
                </a:cubicBezTo>
                <a:cubicBezTo>
                  <a:pt x="48345" y="58705"/>
                  <a:pt x="48345" y="58705"/>
                  <a:pt x="48345" y="58705"/>
                </a:cubicBezTo>
                <a:cubicBezTo>
                  <a:pt x="25323" y="38561"/>
                  <a:pt x="25323" y="38561"/>
                  <a:pt x="25323" y="38561"/>
                </a:cubicBezTo>
                <a:cubicBezTo>
                  <a:pt x="37985" y="25611"/>
                  <a:pt x="37985" y="25611"/>
                  <a:pt x="37985" y="25611"/>
                </a:cubicBezTo>
                <a:cubicBezTo>
                  <a:pt x="61294" y="45755"/>
                  <a:pt x="61294" y="45755"/>
                  <a:pt x="61294" y="45755"/>
                </a:cubicBezTo>
                <a:cubicBezTo>
                  <a:pt x="81726" y="25611"/>
                  <a:pt x="81726" y="25611"/>
                  <a:pt x="81726" y="25611"/>
                </a:cubicBezTo>
                <a:cubicBezTo>
                  <a:pt x="94388" y="38561"/>
                  <a:pt x="94388" y="38561"/>
                  <a:pt x="94388" y="38561"/>
                </a:cubicBezTo>
                <a:lnTo>
                  <a:pt x="73956" y="58705"/>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40" name="Google Shape;640;p50"/>
          <p:cNvSpPr/>
          <p:nvPr/>
        </p:nvSpPr>
        <p:spPr>
          <a:xfrm>
            <a:off x="4862943" y="2732324"/>
            <a:ext cx="254834" cy="254898"/>
          </a:xfrm>
          <a:custGeom>
            <a:rect b="b" l="l" r="r" t="t"/>
            <a:pathLst>
              <a:path extrusionOk="0" h="120000" w="120000">
                <a:moveTo>
                  <a:pt x="60130" y="2342"/>
                </a:moveTo>
                <a:lnTo>
                  <a:pt x="60130" y="2342"/>
                </a:lnTo>
                <a:cubicBezTo>
                  <a:pt x="25249" y="2342"/>
                  <a:pt x="0" y="27592"/>
                  <a:pt x="0" y="62212"/>
                </a:cubicBezTo>
                <a:cubicBezTo>
                  <a:pt x="0" y="94490"/>
                  <a:pt x="27592" y="119739"/>
                  <a:pt x="60130" y="119739"/>
                </a:cubicBezTo>
                <a:cubicBezTo>
                  <a:pt x="94490" y="119739"/>
                  <a:pt x="119739" y="92147"/>
                  <a:pt x="119739" y="59869"/>
                </a:cubicBezTo>
                <a:cubicBezTo>
                  <a:pt x="119739" y="27592"/>
                  <a:pt x="92147" y="0"/>
                  <a:pt x="60130" y="2342"/>
                </a:cubicBezTo>
                <a:close/>
                <a:moveTo>
                  <a:pt x="60130" y="96832"/>
                </a:moveTo>
                <a:lnTo>
                  <a:pt x="60130" y="96832"/>
                </a:lnTo>
                <a:cubicBezTo>
                  <a:pt x="57527" y="96832"/>
                  <a:pt x="57527" y="96832"/>
                  <a:pt x="57527" y="96832"/>
                </a:cubicBezTo>
                <a:cubicBezTo>
                  <a:pt x="53101" y="96832"/>
                  <a:pt x="50759" y="92147"/>
                  <a:pt x="50759" y="87462"/>
                </a:cubicBezTo>
                <a:cubicBezTo>
                  <a:pt x="50759" y="83036"/>
                  <a:pt x="53101" y="78351"/>
                  <a:pt x="60130" y="78351"/>
                </a:cubicBezTo>
                <a:lnTo>
                  <a:pt x="60130" y="78351"/>
                </a:lnTo>
                <a:cubicBezTo>
                  <a:pt x="64555" y="80694"/>
                  <a:pt x="66898" y="83036"/>
                  <a:pt x="66898" y="87462"/>
                </a:cubicBezTo>
                <a:cubicBezTo>
                  <a:pt x="66898" y="94490"/>
                  <a:pt x="64555" y="96832"/>
                  <a:pt x="60130" y="96832"/>
                </a:cubicBezTo>
                <a:close/>
                <a:moveTo>
                  <a:pt x="80694" y="55444"/>
                </a:moveTo>
                <a:lnTo>
                  <a:pt x="80694" y="55444"/>
                </a:lnTo>
                <a:cubicBezTo>
                  <a:pt x="78351" y="55444"/>
                  <a:pt x="76268" y="57527"/>
                  <a:pt x="73926" y="59869"/>
                </a:cubicBezTo>
                <a:cubicBezTo>
                  <a:pt x="69240" y="64555"/>
                  <a:pt x="69240" y="64555"/>
                  <a:pt x="69240" y="64555"/>
                </a:cubicBezTo>
                <a:cubicBezTo>
                  <a:pt x="66898" y="64555"/>
                  <a:pt x="66898" y="66898"/>
                  <a:pt x="66898" y="66898"/>
                </a:cubicBezTo>
                <a:cubicBezTo>
                  <a:pt x="64555" y="69240"/>
                  <a:pt x="64555" y="69240"/>
                  <a:pt x="64555" y="71323"/>
                </a:cubicBezTo>
                <a:lnTo>
                  <a:pt x="64555" y="71323"/>
                </a:lnTo>
                <a:cubicBezTo>
                  <a:pt x="50759" y="71323"/>
                  <a:pt x="50759" y="71323"/>
                  <a:pt x="50759" y="71323"/>
                </a:cubicBezTo>
                <a:lnTo>
                  <a:pt x="50759" y="71323"/>
                </a:lnTo>
                <a:cubicBezTo>
                  <a:pt x="50759" y="66898"/>
                  <a:pt x="50759" y="64555"/>
                  <a:pt x="53101" y="59869"/>
                </a:cubicBezTo>
                <a:cubicBezTo>
                  <a:pt x="57527" y="57527"/>
                  <a:pt x="64555" y="53101"/>
                  <a:pt x="64555" y="53101"/>
                </a:cubicBezTo>
                <a:lnTo>
                  <a:pt x="66898" y="50759"/>
                </a:lnTo>
                <a:cubicBezTo>
                  <a:pt x="66898" y="48156"/>
                  <a:pt x="69240" y="45813"/>
                  <a:pt x="69240" y="45813"/>
                </a:cubicBezTo>
                <a:cubicBezTo>
                  <a:pt x="69240" y="43731"/>
                  <a:pt x="66898" y="41648"/>
                  <a:pt x="66898" y="39045"/>
                </a:cubicBezTo>
                <a:cubicBezTo>
                  <a:pt x="64555" y="36702"/>
                  <a:pt x="62472" y="36702"/>
                  <a:pt x="60130" y="36702"/>
                </a:cubicBezTo>
                <a:cubicBezTo>
                  <a:pt x="57527" y="36702"/>
                  <a:pt x="55444" y="36702"/>
                  <a:pt x="53101" y="39045"/>
                </a:cubicBezTo>
                <a:cubicBezTo>
                  <a:pt x="50759" y="41648"/>
                  <a:pt x="50759" y="43731"/>
                  <a:pt x="50759" y="45813"/>
                </a:cubicBezTo>
                <a:cubicBezTo>
                  <a:pt x="50759" y="48156"/>
                  <a:pt x="50759" y="48156"/>
                  <a:pt x="50759" y="48156"/>
                </a:cubicBezTo>
                <a:cubicBezTo>
                  <a:pt x="36963" y="48156"/>
                  <a:pt x="36963" y="48156"/>
                  <a:pt x="36963" y="48156"/>
                </a:cubicBezTo>
                <a:cubicBezTo>
                  <a:pt x="36963" y="45813"/>
                  <a:pt x="36963" y="45813"/>
                  <a:pt x="36963" y="45813"/>
                </a:cubicBezTo>
                <a:cubicBezTo>
                  <a:pt x="36963" y="36702"/>
                  <a:pt x="39045" y="32017"/>
                  <a:pt x="46073" y="27592"/>
                </a:cubicBezTo>
                <a:cubicBezTo>
                  <a:pt x="48416" y="25249"/>
                  <a:pt x="53101" y="25249"/>
                  <a:pt x="60130" y="25249"/>
                </a:cubicBezTo>
                <a:cubicBezTo>
                  <a:pt x="66898" y="25249"/>
                  <a:pt x="71583" y="25249"/>
                  <a:pt x="76268" y="29934"/>
                </a:cubicBezTo>
                <a:cubicBezTo>
                  <a:pt x="80694" y="32017"/>
                  <a:pt x="83036" y="36702"/>
                  <a:pt x="83036" y="43731"/>
                </a:cubicBezTo>
                <a:cubicBezTo>
                  <a:pt x="83036" y="48156"/>
                  <a:pt x="83036" y="50759"/>
                  <a:pt x="80694" y="55444"/>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41" name="Google Shape;641;p50"/>
          <p:cNvSpPr/>
          <p:nvPr/>
        </p:nvSpPr>
        <p:spPr>
          <a:xfrm>
            <a:off x="10340876" y="2792642"/>
            <a:ext cx="157569" cy="163447"/>
          </a:xfrm>
          <a:custGeom>
            <a:rect b="b" l="l" r="r" t="t"/>
            <a:pathLst>
              <a:path extrusionOk="0" h="120000" w="120000">
                <a:moveTo>
                  <a:pt x="111578" y="51020"/>
                </a:moveTo>
                <a:lnTo>
                  <a:pt x="111578" y="51020"/>
                </a:lnTo>
                <a:cubicBezTo>
                  <a:pt x="70736" y="51020"/>
                  <a:pt x="70736" y="51020"/>
                  <a:pt x="70736" y="51020"/>
                </a:cubicBezTo>
                <a:cubicBezTo>
                  <a:pt x="70736" y="7346"/>
                  <a:pt x="70736" y="7346"/>
                  <a:pt x="70736" y="7346"/>
                </a:cubicBezTo>
                <a:cubicBezTo>
                  <a:pt x="70736" y="0"/>
                  <a:pt x="63157" y="0"/>
                  <a:pt x="59368" y="0"/>
                </a:cubicBezTo>
                <a:cubicBezTo>
                  <a:pt x="52210" y="0"/>
                  <a:pt x="48421" y="0"/>
                  <a:pt x="48421" y="7346"/>
                </a:cubicBezTo>
                <a:cubicBezTo>
                  <a:pt x="48421" y="51020"/>
                  <a:pt x="48421" y="51020"/>
                  <a:pt x="48421" y="51020"/>
                </a:cubicBezTo>
                <a:cubicBezTo>
                  <a:pt x="3789" y="51020"/>
                  <a:pt x="3789" y="51020"/>
                  <a:pt x="3789" y="51020"/>
                </a:cubicBezTo>
                <a:cubicBezTo>
                  <a:pt x="0" y="51020"/>
                  <a:pt x="0" y="54285"/>
                  <a:pt x="0" y="57959"/>
                </a:cubicBezTo>
                <a:cubicBezTo>
                  <a:pt x="0" y="65306"/>
                  <a:pt x="0" y="68979"/>
                  <a:pt x="3789" y="68979"/>
                </a:cubicBezTo>
                <a:cubicBezTo>
                  <a:pt x="48421" y="68979"/>
                  <a:pt x="48421" y="68979"/>
                  <a:pt x="48421" y="68979"/>
                </a:cubicBezTo>
                <a:cubicBezTo>
                  <a:pt x="48421" y="112244"/>
                  <a:pt x="48421" y="112244"/>
                  <a:pt x="48421" y="112244"/>
                </a:cubicBezTo>
                <a:cubicBezTo>
                  <a:pt x="48421" y="115918"/>
                  <a:pt x="52210" y="119591"/>
                  <a:pt x="59368" y="119591"/>
                </a:cubicBezTo>
                <a:cubicBezTo>
                  <a:pt x="63157" y="119591"/>
                  <a:pt x="70736" y="115918"/>
                  <a:pt x="70736" y="112244"/>
                </a:cubicBezTo>
                <a:cubicBezTo>
                  <a:pt x="70736" y="68979"/>
                  <a:pt x="70736" y="68979"/>
                  <a:pt x="70736" y="68979"/>
                </a:cubicBezTo>
                <a:cubicBezTo>
                  <a:pt x="111578" y="68979"/>
                  <a:pt x="111578" y="68979"/>
                  <a:pt x="111578" y="68979"/>
                </a:cubicBezTo>
                <a:cubicBezTo>
                  <a:pt x="119578" y="68979"/>
                  <a:pt x="119578" y="65306"/>
                  <a:pt x="119578" y="57959"/>
                </a:cubicBezTo>
                <a:cubicBezTo>
                  <a:pt x="119578" y="54285"/>
                  <a:pt x="119578" y="51020"/>
                  <a:pt x="111578" y="51020"/>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42" name="Google Shape;642;p50"/>
          <p:cNvSpPr/>
          <p:nvPr/>
        </p:nvSpPr>
        <p:spPr>
          <a:xfrm>
            <a:off x="9796195" y="2860747"/>
            <a:ext cx="155623" cy="25295"/>
          </a:xfrm>
          <a:custGeom>
            <a:rect b="b" l="l" r="r" t="t"/>
            <a:pathLst>
              <a:path extrusionOk="0" h="120000" w="120000">
                <a:moveTo>
                  <a:pt x="112367" y="0"/>
                </a:moveTo>
                <a:lnTo>
                  <a:pt x="112367" y="0"/>
                </a:lnTo>
                <a:cubicBezTo>
                  <a:pt x="3816" y="0"/>
                  <a:pt x="3816" y="0"/>
                  <a:pt x="3816" y="0"/>
                </a:cubicBezTo>
                <a:cubicBezTo>
                  <a:pt x="0" y="0"/>
                  <a:pt x="0" y="21333"/>
                  <a:pt x="0" y="45333"/>
                </a:cubicBezTo>
                <a:cubicBezTo>
                  <a:pt x="0" y="93333"/>
                  <a:pt x="0" y="117333"/>
                  <a:pt x="3816" y="117333"/>
                </a:cubicBezTo>
                <a:cubicBezTo>
                  <a:pt x="112367" y="117333"/>
                  <a:pt x="112367" y="117333"/>
                  <a:pt x="112367" y="117333"/>
                </a:cubicBezTo>
                <a:cubicBezTo>
                  <a:pt x="119575" y="117333"/>
                  <a:pt x="119575" y="93333"/>
                  <a:pt x="119575" y="45333"/>
                </a:cubicBezTo>
                <a:cubicBezTo>
                  <a:pt x="119575" y="21333"/>
                  <a:pt x="119575" y="0"/>
                  <a:pt x="112367" y="0"/>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43" name="Google Shape;643;p50"/>
          <p:cNvSpPr/>
          <p:nvPr/>
        </p:nvSpPr>
        <p:spPr>
          <a:xfrm>
            <a:off x="3217229" y="3263526"/>
            <a:ext cx="274286" cy="278249"/>
          </a:xfrm>
          <a:custGeom>
            <a:rect b="b" l="l" r="r" t="t"/>
            <a:pathLst>
              <a:path extrusionOk="0" h="120000" w="120000">
                <a:moveTo>
                  <a:pt x="113239" y="1900"/>
                </a:moveTo>
                <a:lnTo>
                  <a:pt x="113239" y="1900"/>
                </a:lnTo>
                <a:cubicBezTo>
                  <a:pt x="113239" y="1900"/>
                  <a:pt x="111307" y="0"/>
                  <a:pt x="109134" y="0"/>
                </a:cubicBezTo>
                <a:cubicBezTo>
                  <a:pt x="106961" y="1900"/>
                  <a:pt x="106961" y="4039"/>
                  <a:pt x="106961" y="4039"/>
                </a:cubicBezTo>
                <a:cubicBezTo>
                  <a:pt x="111307" y="20910"/>
                  <a:pt x="100442" y="33504"/>
                  <a:pt x="91991" y="39920"/>
                </a:cubicBezTo>
                <a:cubicBezTo>
                  <a:pt x="89818" y="33504"/>
                  <a:pt x="89818" y="33504"/>
                  <a:pt x="89818" y="33504"/>
                </a:cubicBezTo>
                <a:cubicBezTo>
                  <a:pt x="87645" y="33504"/>
                  <a:pt x="85714" y="31366"/>
                  <a:pt x="83541" y="31366"/>
                </a:cubicBezTo>
                <a:cubicBezTo>
                  <a:pt x="63983" y="31366"/>
                  <a:pt x="63983" y="31366"/>
                  <a:pt x="63983" y="31366"/>
                </a:cubicBezTo>
                <a:cubicBezTo>
                  <a:pt x="62052" y="31366"/>
                  <a:pt x="59879" y="31366"/>
                  <a:pt x="57947" y="33504"/>
                </a:cubicBezTo>
                <a:cubicBezTo>
                  <a:pt x="2173" y="71287"/>
                  <a:pt x="2173" y="71287"/>
                  <a:pt x="2173" y="71287"/>
                </a:cubicBezTo>
                <a:cubicBezTo>
                  <a:pt x="0" y="73425"/>
                  <a:pt x="0" y="77702"/>
                  <a:pt x="2173" y="79841"/>
                </a:cubicBezTo>
                <a:cubicBezTo>
                  <a:pt x="25593" y="115485"/>
                  <a:pt x="25593" y="115485"/>
                  <a:pt x="25593" y="115485"/>
                </a:cubicBezTo>
                <a:cubicBezTo>
                  <a:pt x="27766" y="119762"/>
                  <a:pt x="32112" y="117623"/>
                  <a:pt x="34285" y="117623"/>
                </a:cubicBezTo>
                <a:cubicBezTo>
                  <a:pt x="89818" y="77702"/>
                  <a:pt x="89818" y="77702"/>
                  <a:pt x="89818" y="77702"/>
                </a:cubicBezTo>
                <a:cubicBezTo>
                  <a:pt x="91991" y="77702"/>
                  <a:pt x="94164" y="73425"/>
                  <a:pt x="94164" y="73425"/>
                </a:cubicBezTo>
                <a:cubicBezTo>
                  <a:pt x="100442" y="54415"/>
                  <a:pt x="100442" y="54415"/>
                  <a:pt x="100442" y="54415"/>
                </a:cubicBezTo>
                <a:cubicBezTo>
                  <a:pt x="100442" y="52514"/>
                  <a:pt x="100442" y="50376"/>
                  <a:pt x="98511" y="48237"/>
                </a:cubicBezTo>
                <a:cubicBezTo>
                  <a:pt x="96338" y="43960"/>
                  <a:pt x="96338" y="43960"/>
                  <a:pt x="96338" y="43960"/>
                </a:cubicBezTo>
                <a:cubicBezTo>
                  <a:pt x="109134" y="35643"/>
                  <a:pt x="119758" y="20910"/>
                  <a:pt x="113239" y="1900"/>
                </a:cubicBezTo>
                <a:close/>
                <a:moveTo>
                  <a:pt x="87645" y="58693"/>
                </a:moveTo>
                <a:lnTo>
                  <a:pt x="87645" y="58693"/>
                </a:lnTo>
                <a:cubicBezTo>
                  <a:pt x="83541" y="60831"/>
                  <a:pt x="77022" y="60831"/>
                  <a:pt x="74849" y="54415"/>
                </a:cubicBezTo>
                <a:cubicBezTo>
                  <a:pt x="70744" y="50376"/>
                  <a:pt x="72676" y="46099"/>
                  <a:pt x="77022" y="41821"/>
                </a:cubicBezTo>
                <a:cubicBezTo>
                  <a:pt x="79195" y="39920"/>
                  <a:pt x="83541" y="39920"/>
                  <a:pt x="87645" y="41821"/>
                </a:cubicBezTo>
                <a:cubicBezTo>
                  <a:pt x="85714" y="43960"/>
                  <a:pt x="85714" y="43960"/>
                  <a:pt x="85714" y="43960"/>
                </a:cubicBezTo>
                <a:cubicBezTo>
                  <a:pt x="83541" y="43960"/>
                  <a:pt x="81368" y="46099"/>
                  <a:pt x="83541" y="48237"/>
                </a:cubicBezTo>
                <a:cubicBezTo>
                  <a:pt x="83541" y="50376"/>
                  <a:pt x="85714" y="50376"/>
                  <a:pt x="85714" y="50376"/>
                </a:cubicBezTo>
                <a:cubicBezTo>
                  <a:pt x="87645" y="50376"/>
                  <a:pt x="87645" y="50376"/>
                  <a:pt x="87645" y="50376"/>
                </a:cubicBezTo>
                <a:cubicBezTo>
                  <a:pt x="89818" y="50376"/>
                  <a:pt x="89818" y="50376"/>
                  <a:pt x="91991" y="48237"/>
                </a:cubicBezTo>
                <a:cubicBezTo>
                  <a:pt x="91991" y="52514"/>
                  <a:pt x="89818" y="56554"/>
                  <a:pt x="87645" y="58693"/>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44" name="Google Shape;644;p50"/>
          <p:cNvSpPr/>
          <p:nvPr/>
        </p:nvSpPr>
        <p:spPr>
          <a:xfrm>
            <a:off x="3211394" y="3870613"/>
            <a:ext cx="274285" cy="153719"/>
          </a:xfrm>
          <a:custGeom>
            <a:rect b="b" l="l" r="r" t="t"/>
            <a:pathLst>
              <a:path extrusionOk="0" h="120000" w="120000">
                <a:moveTo>
                  <a:pt x="60120" y="0"/>
                </a:moveTo>
                <a:lnTo>
                  <a:pt x="60120" y="0"/>
                </a:lnTo>
                <a:cubicBezTo>
                  <a:pt x="21488" y="0"/>
                  <a:pt x="0" y="50000"/>
                  <a:pt x="0" y="57826"/>
                </a:cubicBezTo>
                <a:cubicBezTo>
                  <a:pt x="0" y="65652"/>
                  <a:pt x="21488" y="119565"/>
                  <a:pt x="60120" y="119565"/>
                </a:cubicBezTo>
                <a:cubicBezTo>
                  <a:pt x="98511" y="119565"/>
                  <a:pt x="119758" y="65652"/>
                  <a:pt x="119758" y="57826"/>
                </a:cubicBezTo>
                <a:cubicBezTo>
                  <a:pt x="119758" y="50000"/>
                  <a:pt x="98511" y="0"/>
                  <a:pt x="60120" y="0"/>
                </a:cubicBezTo>
                <a:close/>
                <a:moveTo>
                  <a:pt x="60120" y="103913"/>
                </a:moveTo>
                <a:lnTo>
                  <a:pt x="60120" y="103913"/>
                </a:lnTo>
                <a:cubicBezTo>
                  <a:pt x="44909" y="103913"/>
                  <a:pt x="34285" y="84782"/>
                  <a:pt x="34285" y="57826"/>
                </a:cubicBezTo>
                <a:cubicBezTo>
                  <a:pt x="34285" y="34347"/>
                  <a:pt x="44909" y="11304"/>
                  <a:pt x="60120" y="11304"/>
                </a:cubicBezTo>
                <a:cubicBezTo>
                  <a:pt x="74849" y="11304"/>
                  <a:pt x="85714" y="34347"/>
                  <a:pt x="85714" y="57826"/>
                </a:cubicBezTo>
                <a:cubicBezTo>
                  <a:pt x="85714" y="84782"/>
                  <a:pt x="74849" y="103913"/>
                  <a:pt x="60120" y="103913"/>
                </a:cubicBezTo>
                <a:close/>
                <a:moveTo>
                  <a:pt x="60120" y="57826"/>
                </a:moveTo>
                <a:lnTo>
                  <a:pt x="60120" y="57826"/>
                </a:lnTo>
                <a:cubicBezTo>
                  <a:pt x="57706" y="53478"/>
                  <a:pt x="64225" y="34347"/>
                  <a:pt x="60120" y="34347"/>
                </a:cubicBezTo>
                <a:cubicBezTo>
                  <a:pt x="53360" y="34347"/>
                  <a:pt x="47082" y="46521"/>
                  <a:pt x="47082" y="57826"/>
                </a:cubicBezTo>
                <a:cubicBezTo>
                  <a:pt x="47082" y="73043"/>
                  <a:pt x="53360" y="80869"/>
                  <a:pt x="60120" y="80869"/>
                </a:cubicBezTo>
                <a:cubicBezTo>
                  <a:pt x="66156" y="80869"/>
                  <a:pt x="72917" y="73043"/>
                  <a:pt x="72917" y="57826"/>
                </a:cubicBezTo>
                <a:cubicBezTo>
                  <a:pt x="72917" y="53478"/>
                  <a:pt x="62052" y="61739"/>
                  <a:pt x="60120" y="57826"/>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45" name="Google Shape;645;p50"/>
          <p:cNvSpPr/>
          <p:nvPr/>
        </p:nvSpPr>
        <p:spPr>
          <a:xfrm>
            <a:off x="2676439" y="3818077"/>
            <a:ext cx="254834" cy="254898"/>
          </a:xfrm>
          <a:custGeom>
            <a:rect b="b" l="l" r="r" t="t"/>
            <a:pathLst>
              <a:path extrusionOk="0" h="120000" w="120000">
                <a:moveTo>
                  <a:pt x="59869" y="2082"/>
                </a:moveTo>
                <a:lnTo>
                  <a:pt x="59869" y="2082"/>
                </a:lnTo>
                <a:cubicBezTo>
                  <a:pt x="25249" y="2082"/>
                  <a:pt x="0" y="27592"/>
                  <a:pt x="0" y="62212"/>
                </a:cubicBezTo>
                <a:cubicBezTo>
                  <a:pt x="0" y="94490"/>
                  <a:pt x="27592" y="119739"/>
                  <a:pt x="59869" y="119739"/>
                </a:cubicBezTo>
                <a:cubicBezTo>
                  <a:pt x="94490" y="119739"/>
                  <a:pt x="119739" y="92147"/>
                  <a:pt x="119739" y="59869"/>
                </a:cubicBezTo>
                <a:cubicBezTo>
                  <a:pt x="119739" y="27592"/>
                  <a:pt x="92147" y="0"/>
                  <a:pt x="59869" y="2082"/>
                </a:cubicBezTo>
                <a:close/>
                <a:moveTo>
                  <a:pt x="59869" y="9110"/>
                </a:moveTo>
                <a:lnTo>
                  <a:pt x="59869" y="9110"/>
                </a:lnTo>
                <a:cubicBezTo>
                  <a:pt x="66637" y="9110"/>
                  <a:pt x="75748" y="11453"/>
                  <a:pt x="83036" y="13796"/>
                </a:cubicBezTo>
                <a:cubicBezTo>
                  <a:pt x="75748" y="27592"/>
                  <a:pt x="75748" y="27592"/>
                  <a:pt x="75748" y="27592"/>
                </a:cubicBezTo>
                <a:cubicBezTo>
                  <a:pt x="71583" y="25249"/>
                  <a:pt x="64295" y="25249"/>
                  <a:pt x="59869" y="25249"/>
                </a:cubicBezTo>
                <a:cubicBezTo>
                  <a:pt x="52841" y="25249"/>
                  <a:pt x="48156" y="25249"/>
                  <a:pt x="43731" y="27592"/>
                </a:cubicBezTo>
                <a:cubicBezTo>
                  <a:pt x="36702" y="13796"/>
                  <a:pt x="36702" y="13796"/>
                  <a:pt x="36702" y="13796"/>
                </a:cubicBezTo>
                <a:cubicBezTo>
                  <a:pt x="43731" y="11453"/>
                  <a:pt x="50498" y="9110"/>
                  <a:pt x="59869" y="9110"/>
                </a:cubicBezTo>
                <a:close/>
                <a:moveTo>
                  <a:pt x="27592" y="76008"/>
                </a:moveTo>
                <a:lnTo>
                  <a:pt x="27592" y="76008"/>
                </a:lnTo>
                <a:cubicBezTo>
                  <a:pt x="13796" y="85119"/>
                  <a:pt x="13796" y="85119"/>
                  <a:pt x="13796" y="85119"/>
                </a:cubicBezTo>
                <a:cubicBezTo>
                  <a:pt x="9110" y="78351"/>
                  <a:pt x="9110" y="68980"/>
                  <a:pt x="9110" y="62212"/>
                </a:cubicBezTo>
                <a:cubicBezTo>
                  <a:pt x="6767" y="53101"/>
                  <a:pt x="9110" y="43470"/>
                  <a:pt x="13796" y="36702"/>
                </a:cubicBezTo>
                <a:cubicBezTo>
                  <a:pt x="27592" y="43470"/>
                  <a:pt x="27592" y="43470"/>
                  <a:pt x="27592" y="43470"/>
                </a:cubicBezTo>
                <a:cubicBezTo>
                  <a:pt x="25249" y="48156"/>
                  <a:pt x="22906" y="55184"/>
                  <a:pt x="22906" y="59869"/>
                </a:cubicBezTo>
                <a:cubicBezTo>
                  <a:pt x="22906" y="66898"/>
                  <a:pt x="25249" y="71323"/>
                  <a:pt x="27592" y="76008"/>
                </a:cubicBezTo>
                <a:close/>
                <a:moveTo>
                  <a:pt x="59869" y="112711"/>
                </a:moveTo>
                <a:lnTo>
                  <a:pt x="59869" y="112711"/>
                </a:lnTo>
                <a:cubicBezTo>
                  <a:pt x="50498" y="112711"/>
                  <a:pt x="43731" y="110629"/>
                  <a:pt x="36702" y="105943"/>
                </a:cubicBezTo>
                <a:cubicBezTo>
                  <a:pt x="43731" y="92147"/>
                  <a:pt x="43731" y="92147"/>
                  <a:pt x="43731" y="92147"/>
                </a:cubicBezTo>
                <a:cubicBezTo>
                  <a:pt x="48156" y="94490"/>
                  <a:pt x="52841" y="96832"/>
                  <a:pt x="59869" y="96832"/>
                </a:cubicBezTo>
                <a:cubicBezTo>
                  <a:pt x="64295" y="96832"/>
                  <a:pt x="71583" y="94490"/>
                  <a:pt x="75748" y="92147"/>
                </a:cubicBezTo>
                <a:cubicBezTo>
                  <a:pt x="83036" y="105943"/>
                  <a:pt x="83036" y="105943"/>
                  <a:pt x="83036" y="105943"/>
                </a:cubicBezTo>
                <a:cubicBezTo>
                  <a:pt x="75748" y="110629"/>
                  <a:pt x="69240" y="112711"/>
                  <a:pt x="59869" y="112711"/>
                </a:cubicBezTo>
                <a:close/>
                <a:moveTo>
                  <a:pt x="59869" y="89804"/>
                </a:moveTo>
                <a:lnTo>
                  <a:pt x="59869" y="89804"/>
                </a:lnTo>
                <a:cubicBezTo>
                  <a:pt x="43731" y="89804"/>
                  <a:pt x="32277" y="76008"/>
                  <a:pt x="32277" y="59869"/>
                </a:cubicBezTo>
                <a:cubicBezTo>
                  <a:pt x="32277" y="43470"/>
                  <a:pt x="43731" y="32017"/>
                  <a:pt x="59869" y="32017"/>
                </a:cubicBezTo>
                <a:cubicBezTo>
                  <a:pt x="75748" y="32017"/>
                  <a:pt x="87462" y="43470"/>
                  <a:pt x="87462" y="59869"/>
                </a:cubicBezTo>
                <a:cubicBezTo>
                  <a:pt x="87462" y="76008"/>
                  <a:pt x="75748" y="89804"/>
                  <a:pt x="59869" y="89804"/>
                </a:cubicBezTo>
                <a:close/>
                <a:moveTo>
                  <a:pt x="92147" y="76008"/>
                </a:moveTo>
                <a:lnTo>
                  <a:pt x="92147" y="76008"/>
                </a:lnTo>
                <a:cubicBezTo>
                  <a:pt x="94490" y="71323"/>
                  <a:pt x="96832" y="66898"/>
                  <a:pt x="96832" y="59869"/>
                </a:cubicBezTo>
                <a:cubicBezTo>
                  <a:pt x="96832" y="55184"/>
                  <a:pt x="94490" y="48156"/>
                  <a:pt x="92147" y="43470"/>
                </a:cubicBezTo>
                <a:cubicBezTo>
                  <a:pt x="105943" y="36702"/>
                  <a:pt x="105943" y="36702"/>
                  <a:pt x="105943" y="36702"/>
                </a:cubicBezTo>
                <a:cubicBezTo>
                  <a:pt x="108286" y="43470"/>
                  <a:pt x="110629" y="50759"/>
                  <a:pt x="110629" y="59869"/>
                </a:cubicBezTo>
                <a:cubicBezTo>
                  <a:pt x="110629" y="68980"/>
                  <a:pt x="108286" y="76008"/>
                  <a:pt x="105943" y="85119"/>
                </a:cubicBezTo>
                <a:lnTo>
                  <a:pt x="92147" y="76008"/>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46" name="Google Shape;646;p50"/>
          <p:cNvSpPr/>
          <p:nvPr/>
        </p:nvSpPr>
        <p:spPr>
          <a:xfrm>
            <a:off x="1594858" y="3831699"/>
            <a:ext cx="235380" cy="231550"/>
          </a:xfrm>
          <a:custGeom>
            <a:rect b="b" l="l" r="r" t="t"/>
            <a:pathLst>
              <a:path extrusionOk="0" h="120000" w="120000">
                <a:moveTo>
                  <a:pt x="116908" y="15251"/>
                </a:moveTo>
                <a:lnTo>
                  <a:pt x="116908" y="15251"/>
                </a:lnTo>
                <a:cubicBezTo>
                  <a:pt x="114660" y="12661"/>
                  <a:pt x="102014" y="2589"/>
                  <a:pt x="99484" y="2589"/>
                </a:cubicBezTo>
                <a:cubicBezTo>
                  <a:pt x="99484" y="0"/>
                  <a:pt x="94707" y="0"/>
                  <a:pt x="92177" y="0"/>
                </a:cubicBezTo>
                <a:cubicBezTo>
                  <a:pt x="25011" y="0"/>
                  <a:pt x="25011" y="0"/>
                  <a:pt x="25011" y="0"/>
                </a:cubicBezTo>
                <a:cubicBezTo>
                  <a:pt x="25011" y="0"/>
                  <a:pt x="20234" y="0"/>
                  <a:pt x="17423" y="2589"/>
                </a:cubicBezTo>
                <a:cubicBezTo>
                  <a:pt x="17423" y="2589"/>
                  <a:pt x="5058" y="12661"/>
                  <a:pt x="2529" y="15251"/>
                </a:cubicBezTo>
                <a:cubicBezTo>
                  <a:pt x="0" y="15251"/>
                  <a:pt x="0" y="17841"/>
                  <a:pt x="0" y="23021"/>
                </a:cubicBezTo>
                <a:cubicBezTo>
                  <a:pt x="0" y="25323"/>
                  <a:pt x="12365" y="114820"/>
                  <a:pt x="12365" y="114820"/>
                </a:cubicBezTo>
                <a:cubicBezTo>
                  <a:pt x="14894" y="117122"/>
                  <a:pt x="17423" y="119712"/>
                  <a:pt x="20234" y="119712"/>
                </a:cubicBezTo>
                <a:cubicBezTo>
                  <a:pt x="99484" y="119712"/>
                  <a:pt x="99484" y="119712"/>
                  <a:pt x="99484" y="119712"/>
                </a:cubicBezTo>
                <a:cubicBezTo>
                  <a:pt x="102014" y="119712"/>
                  <a:pt x="104543" y="117122"/>
                  <a:pt x="107072" y="114820"/>
                </a:cubicBezTo>
                <a:cubicBezTo>
                  <a:pt x="107072" y="114820"/>
                  <a:pt x="119718" y="25323"/>
                  <a:pt x="119718" y="23021"/>
                </a:cubicBezTo>
                <a:cubicBezTo>
                  <a:pt x="119718" y="17841"/>
                  <a:pt x="116908" y="15251"/>
                  <a:pt x="116908" y="15251"/>
                </a:cubicBezTo>
                <a:close/>
                <a:moveTo>
                  <a:pt x="59859" y="76546"/>
                </a:moveTo>
                <a:lnTo>
                  <a:pt x="59859" y="76546"/>
                </a:lnTo>
                <a:cubicBezTo>
                  <a:pt x="37377" y="76546"/>
                  <a:pt x="32599" y="43165"/>
                  <a:pt x="30070" y="35683"/>
                </a:cubicBezTo>
                <a:cubicBezTo>
                  <a:pt x="44964" y="35683"/>
                  <a:pt x="44964" y="35683"/>
                  <a:pt x="44964" y="35683"/>
                </a:cubicBezTo>
                <a:cubicBezTo>
                  <a:pt x="44964" y="45755"/>
                  <a:pt x="50023" y="63884"/>
                  <a:pt x="59859" y="63884"/>
                </a:cubicBezTo>
                <a:cubicBezTo>
                  <a:pt x="69695" y="63884"/>
                  <a:pt x="72224" y="45755"/>
                  <a:pt x="74754" y="35683"/>
                </a:cubicBezTo>
                <a:cubicBezTo>
                  <a:pt x="87119" y="35683"/>
                  <a:pt x="87119" y="35683"/>
                  <a:pt x="87119" y="35683"/>
                </a:cubicBezTo>
                <a:cubicBezTo>
                  <a:pt x="87119" y="43165"/>
                  <a:pt x="82341" y="76546"/>
                  <a:pt x="59859" y="76546"/>
                </a:cubicBezTo>
                <a:close/>
                <a:moveTo>
                  <a:pt x="10117" y="23021"/>
                </a:moveTo>
                <a:lnTo>
                  <a:pt x="10117" y="23021"/>
                </a:lnTo>
                <a:cubicBezTo>
                  <a:pt x="25011" y="7769"/>
                  <a:pt x="25011" y="7769"/>
                  <a:pt x="25011" y="7769"/>
                </a:cubicBezTo>
                <a:cubicBezTo>
                  <a:pt x="92177" y="7769"/>
                  <a:pt x="92177" y="7769"/>
                  <a:pt x="92177" y="7769"/>
                </a:cubicBezTo>
                <a:cubicBezTo>
                  <a:pt x="109882" y="23021"/>
                  <a:pt x="109882" y="23021"/>
                  <a:pt x="109882" y="23021"/>
                </a:cubicBezTo>
                <a:lnTo>
                  <a:pt x="10117" y="23021"/>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47" name="Google Shape;647;p50"/>
          <p:cNvSpPr/>
          <p:nvPr/>
        </p:nvSpPr>
        <p:spPr>
          <a:xfrm>
            <a:off x="3758019" y="3292713"/>
            <a:ext cx="274286" cy="217929"/>
          </a:xfrm>
          <a:custGeom>
            <a:rect b="b" l="l" r="r" t="t"/>
            <a:pathLst>
              <a:path extrusionOk="0" h="120000" w="120000">
                <a:moveTo>
                  <a:pt x="59879" y="45112"/>
                </a:moveTo>
                <a:lnTo>
                  <a:pt x="59879" y="45112"/>
                </a:lnTo>
                <a:cubicBezTo>
                  <a:pt x="49014" y="45112"/>
                  <a:pt x="42736" y="52932"/>
                  <a:pt x="42736" y="66466"/>
                </a:cubicBezTo>
                <a:cubicBezTo>
                  <a:pt x="42736" y="80000"/>
                  <a:pt x="49014" y="87819"/>
                  <a:pt x="59879" y="87819"/>
                </a:cubicBezTo>
                <a:cubicBezTo>
                  <a:pt x="70503" y="87819"/>
                  <a:pt x="77022" y="80000"/>
                  <a:pt x="77022" y="66466"/>
                </a:cubicBezTo>
                <a:cubicBezTo>
                  <a:pt x="77022" y="52932"/>
                  <a:pt x="70503" y="45112"/>
                  <a:pt x="59879" y="45112"/>
                </a:cubicBezTo>
                <a:close/>
                <a:moveTo>
                  <a:pt x="106720" y="21052"/>
                </a:moveTo>
                <a:lnTo>
                  <a:pt x="106720" y="21052"/>
                </a:lnTo>
                <a:cubicBezTo>
                  <a:pt x="93923" y="21052"/>
                  <a:pt x="93923" y="21052"/>
                  <a:pt x="93923" y="21052"/>
                </a:cubicBezTo>
                <a:cubicBezTo>
                  <a:pt x="91750" y="21052"/>
                  <a:pt x="89818" y="21052"/>
                  <a:pt x="87645" y="18345"/>
                </a:cubicBezTo>
                <a:cubicBezTo>
                  <a:pt x="85472" y="2406"/>
                  <a:pt x="85472" y="2406"/>
                  <a:pt x="85472" y="2406"/>
                </a:cubicBezTo>
                <a:cubicBezTo>
                  <a:pt x="83299" y="2406"/>
                  <a:pt x="81126" y="0"/>
                  <a:pt x="78953" y="0"/>
                </a:cubicBezTo>
                <a:cubicBezTo>
                  <a:pt x="38390" y="0"/>
                  <a:pt x="38390" y="0"/>
                  <a:pt x="38390" y="0"/>
                </a:cubicBezTo>
                <a:cubicBezTo>
                  <a:pt x="38390" y="0"/>
                  <a:pt x="36217" y="2406"/>
                  <a:pt x="34285" y="2406"/>
                </a:cubicBezTo>
                <a:cubicBezTo>
                  <a:pt x="29698" y="18345"/>
                  <a:pt x="29698" y="18345"/>
                  <a:pt x="29698" y="18345"/>
                </a:cubicBezTo>
                <a:cubicBezTo>
                  <a:pt x="29698" y="21052"/>
                  <a:pt x="27766" y="21052"/>
                  <a:pt x="25593" y="21052"/>
                </a:cubicBezTo>
                <a:cubicBezTo>
                  <a:pt x="12796" y="21052"/>
                  <a:pt x="12796" y="21052"/>
                  <a:pt x="12796" y="21052"/>
                </a:cubicBezTo>
                <a:cubicBezTo>
                  <a:pt x="4104" y="21052"/>
                  <a:pt x="0" y="29172"/>
                  <a:pt x="0" y="36992"/>
                </a:cubicBezTo>
                <a:cubicBezTo>
                  <a:pt x="0" y="103759"/>
                  <a:pt x="0" y="103759"/>
                  <a:pt x="0" y="103759"/>
                </a:cubicBezTo>
                <a:cubicBezTo>
                  <a:pt x="0" y="111879"/>
                  <a:pt x="4104" y="119699"/>
                  <a:pt x="12796" y="119699"/>
                </a:cubicBezTo>
                <a:cubicBezTo>
                  <a:pt x="106720" y="119699"/>
                  <a:pt x="106720" y="119699"/>
                  <a:pt x="106720" y="119699"/>
                </a:cubicBezTo>
                <a:cubicBezTo>
                  <a:pt x="113480" y="119699"/>
                  <a:pt x="119758" y="111879"/>
                  <a:pt x="119758" y="103759"/>
                </a:cubicBezTo>
                <a:cubicBezTo>
                  <a:pt x="119758" y="36992"/>
                  <a:pt x="119758" y="36992"/>
                  <a:pt x="119758" y="36992"/>
                </a:cubicBezTo>
                <a:cubicBezTo>
                  <a:pt x="119758" y="29172"/>
                  <a:pt x="113480" y="21052"/>
                  <a:pt x="106720" y="21052"/>
                </a:cubicBezTo>
                <a:close/>
                <a:moveTo>
                  <a:pt x="59879" y="103759"/>
                </a:moveTo>
                <a:lnTo>
                  <a:pt x="59879" y="103759"/>
                </a:lnTo>
                <a:cubicBezTo>
                  <a:pt x="42736" y="103759"/>
                  <a:pt x="29698" y="87819"/>
                  <a:pt x="29698" y="66466"/>
                </a:cubicBezTo>
                <a:cubicBezTo>
                  <a:pt x="29698" y="45112"/>
                  <a:pt x="42736" y="29172"/>
                  <a:pt x="59879" y="29172"/>
                </a:cubicBezTo>
                <a:cubicBezTo>
                  <a:pt x="77022" y="29172"/>
                  <a:pt x="89818" y="45112"/>
                  <a:pt x="89818" y="66466"/>
                </a:cubicBezTo>
                <a:cubicBezTo>
                  <a:pt x="89818" y="87819"/>
                  <a:pt x="77022" y="103759"/>
                  <a:pt x="59879" y="103759"/>
                </a:cubicBezTo>
                <a:close/>
                <a:moveTo>
                  <a:pt x="102615" y="47819"/>
                </a:moveTo>
                <a:lnTo>
                  <a:pt x="102615" y="47819"/>
                </a:lnTo>
                <a:cubicBezTo>
                  <a:pt x="100442" y="47819"/>
                  <a:pt x="98269" y="45112"/>
                  <a:pt x="98269" y="42406"/>
                </a:cubicBezTo>
                <a:cubicBezTo>
                  <a:pt x="98269" y="39699"/>
                  <a:pt x="100442" y="36992"/>
                  <a:pt x="102615" y="36992"/>
                </a:cubicBezTo>
                <a:cubicBezTo>
                  <a:pt x="104547" y="36992"/>
                  <a:pt x="106720" y="39699"/>
                  <a:pt x="106720" y="42406"/>
                </a:cubicBezTo>
                <a:cubicBezTo>
                  <a:pt x="106720" y="45112"/>
                  <a:pt x="104547" y="47819"/>
                  <a:pt x="102615" y="47819"/>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48" name="Google Shape;648;p50"/>
          <p:cNvSpPr/>
          <p:nvPr/>
        </p:nvSpPr>
        <p:spPr>
          <a:xfrm>
            <a:off x="6537837" y="3273255"/>
            <a:ext cx="190639" cy="262681"/>
          </a:xfrm>
          <a:custGeom>
            <a:rect b="b" l="l" r="r" t="t"/>
            <a:pathLst>
              <a:path extrusionOk="0" h="120000" w="120000">
                <a:moveTo>
                  <a:pt x="67630" y="0"/>
                </a:moveTo>
                <a:lnTo>
                  <a:pt x="67630" y="0"/>
                </a:lnTo>
                <a:cubicBezTo>
                  <a:pt x="55491" y="0"/>
                  <a:pt x="55491" y="0"/>
                  <a:pt x="55491" y="0"/>
                </a:cubicBezTo>
                <a:cubicBezTo>
                  <a:pt x="55491" y="82171"/>
                  <a:pt x="55491" y="82171"/>
                  <a:pt x="55491" y="82171"/>
                </a:cubicBezTo>
                <a:cubicBezTo>
                  <a:pt x="46127" y="79916"/>
                  <a:pt x="37109" y="79916"/>
                  <a:pt x="27745" y="82171"/>
                </a:cubicBezTo>
                <a:cubicBezTo>
                  <a:pt x="9017" y="86680"/>
                  <a:pt x="0" y="97703"/>
                  <a:pt x="3468" y="106471"/>
                </a:cubicBezTo>
                <a:cubicBezTo>
                  <a:pt x="9017" y="115490"/>
                  <a:pt x="24624" y="119749"/>
                  <a:pt x="43005" y="115490"/>
                </a:cubicBezTo>
                <a:cubicBezTo>
                  <a:pt x="58612" y="110981"/>
                  <a:pt x="67630" y="102212"/>
                  <a:pt x="67630" y="93194"/>
                </a:cubicBezTo>
                <a:cubicBezTo>
                  <a:pt x="67630" y="26555"/>
                  <a:pt x="67630" y="26555"/>
                  <a:pt x="67630" y="26555"/>
                </a:cubicBezTo>
                <a:cubicBezTo>
                  <a:pt x="92254" y="31064"/>
                  <a:pt x="92254" y="53110"/>
                  <a:pt x="89132" y="57620"/>
                </a:cubicBezTo>
                <a:cubicBezTo>
                  <a:pt x="89132" y="59874"/>
                  <a:pt x="92254" y="62129"/>
                  <a:pt x="95375" y="57620"/>
                </a:cubicBezTo>
                <a:cubicBezTo>
                  <a:pt x="119653" y="28810"/>
                  <a:pt x="67630" y="15532"/>
                  <a:pt x="67630" y="0"/>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49" name="Google Shape;649;p50"/>
          <p:cNvSpPr/>
          <p:nvPr/>
        </p:nvSpPr>
        <p:spPr>
          <a:xfrm>
            <a:off x="4872670" y="3286876"/>
            <a:ext cx="235380" cy="239333"/>
          </a:xfrm>
          <a:custGeom>
            <a:rect b="b" l="l" r="r" t="t"/>
            <a:pathLst>
              <a:path extrusionOk="0" h="120000" w="120000">
                <a:moveTo>
                  <a:pt x="72112" y="73103"/>
                </a:moveTo>
                <a:lnTo>
                  <a:pt x="72112" y="73103"/>
                </a:lnTo>
                <a:cubicBezTo>
                  <a:pt x="52394" y="92689"/>
                  <a:pt x="22535" y="95172"/>
                  <a:pt x="0" y="83034"/>
                </a:cubicBezTo>
                <a:cubicBezTo>
                  <a:pt x="2535" y="88000"/>
                  <a:pt x="4788" y="90482"/>
                  <a:pt x="9859" y="95172"/>
                </a:cubicBezTo>
                <a:cubicBezTo>
                  <a:pt x="34929" y="119724"/>
                  <a:pt x="72112" y="119724"/>
                  <a:pt x="97464" y="95172"/>
                </a:cubicBezTo>
                <a:cubicBezTo>
                  <a:pt x="119718" y="70620"/>
                  <a:pt x="119718" y="34206"/>
                  <a:pt x="97464" y="9655"/>
                </a:cubicBezTo>
                <a:cubicBezTo>
                  <a:pt x="92394" y="7172"/>
                  <a:pt x="87323" y="2482"/>
                  <a:pt x="82253" y="0"/>
                </a:cubicBezTo>
                <a:cubicBezTo>
                  <a:pt x="97464" y="24275"/>
                  <a:pt x="92394" y="53517"/>
                  <a:pt x="72112" y="73103"/>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50" name="Google Shape;650;p50"/>
          <p:cNvSpPr/>
          <p:nvPr/>
        </p:nvSpPr>
        <p:spPr>
          <a:xfrm>
            <a:off x="5394007" y="3286875"/>
            <a:ext cx="278176" cy="217929"/>
          </a:xfrm>
          <a:custGeom>
            <a:rect b="b" l="l" r="r" t="t"/>
            <a:pathLst>
              <a:path extrusionOk="0" h="120000" w="120000">
                <a:moveTo>
                  <a:pt x="102924" y="21052"/>
                </a:moveTo>
                <a:lnTo>
                  <a:pt x="102924" y="21052"/>
                </a:lnTo>
                <a:cubicBezTo>
                  <a:pt x="83952" y="5112"/>
                  <a:pt x="62845" y="0"/>
                  <a:pt x="39841" y="10526"/>
                </a:cubicBezTo>
                <a:cubicBezTo>
                  <a:pt x="21106" y="15939"/>
                  <a:pt x="2134" y="42406"/>
                  <a:pt x="2134" y="66466"/>
                </a:cubicBezTo>
                <a:cubicBezTo>
                  <a:pt x="0" y="95939"/>
                  <a:pt x="16837" y="119699"/>
                  <a:pt x="46245" y="119699"/>
                </a:cubicBezTo>
                <a:cubicBezTo>
                  <a:pt x="79920" y="119699"/>
                  <a:pt x="90355" y="98646"/>
                  <a:pt x="90355" y="93233"/>
                </a:cubicBezTo>
                <a:cubicBezTo>
                  <a:pt x="92490" y="87819"/>
                  <a:pt x="77786" y="74586"/>
                  <a:pt x="86086" y="63759"/>
                </a:cubicBezTo>
                <a:cubicBezTo>
                  <a:pt x="96758" y="50526"/>
                  <a:pt x="107193" y="61052"/>
                  <a:pt x="111225" y="61052"/>
                </a:cubicBezTo>
                <a:cubicBezTo>
                  <a:pt x="117628" y="58345"/>
                  <a:pt x="119762" y="37293"/>
                  <a:pt x="102924" y="21052"/>
                </a:cubicBezTo>
                <a:close/>
                <a:moveTo>
                  <a:pt x="64980" y="90526"/>
                </a:moveTo>
                <a:lnTo>
                  <a:pt x="64980" y="90526"/>
                </a:lnTo>
                <a:cubicBezTo>
                  <a:pt x="58814" y="90526"/>
                  <a:pt x="56679" y="85112"/>
                  <a:pt x="56679" y="79699"/>
                </a:cubicBezTo>
                <a:cubicBezTo>
                  <a:pt x="56679" y="74586"/>
                  <a:pt x="58814" y="69172"/>
                  <a:pt x="64980" y="69172"/>
                </a:cubicBezTo>
                <a:cubicBezTo>
                  <a:pt x="69486" y="69172"/>
                  <a:pt x="73280" y="74586"/>
                  <a:pt x="73280" y="79699"/>
                </a:cubicBezTo>
                <a:cubicBezTo>
                  <a:pt x="73280" y="85112"/>
                  <a:pt x="69486" y="90526"/>
                  <a:pt x="64980" y="90526"/>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51" name="Google Shape;651;p50"/>
          <p:cNvSpPr/>
          <p:nvPr/>
        </p:nvSpPr>
        <p:spPr>
          <a:xfrm>
            <a:off x="5944524" y="3277147"/>
            <a:ext cx="274286" cy="229603"/>
          </a:xfrm>
          <a:custGeom>
            <a:rect b="b" l="l" r="r" t="t"/>
            <a:pathLst>
              <a:path extrusionOk="0" h="120000" w="120000">
                <a:moveTo>
                  <a:pt x="29879" y="23253"/>
                </a:moveTo>
                <a:lnTo>
                  <a:pt x="29879" y="23253"/>
                </a:lnTo>
                <a:cubicBezTo>
                  <a:pt x="6506" y="38468"/>
                  <a:pt x="8674" y="63732"/>
                  <a:pt x="8674" y="74066"/>
                </a:cubicBezTo>
                <a:cubicBezTo>
                  <a:pt x="38313" y="30717"/>
                  <a:pt x="83373" y="33301"/>
                  <a:pt x="83373" y="33301"/>
                </a:cubicBezTo>
                <a:cubicBezTo>
                  <a:pt x="83373" y="33301"/>
                  <a:pt x="19277" y="58564"/>
                  <a:pt x="2168" y="109665"/>
                </a:cubicBezTo>
                <a:cubicBezTo>
                  <a:pt x="0" y="114832"/>
                  <a:pt x="8674" y="119712"/>
                  <a:pt x="10602" y="114832"/>
                </a:cubicBezTo>
                <a:cubicBezTo>
                  <a:pt x="14939" y="101913"/>
                  <a:pt x="23373" y="89282"/>
                  <a:pt x="23373" y="89282"/>
                </a:cubicBezTo>
                <a:cubicBezTo>
                  <a:pt x="36385" y="94449"/>
                  <a:pt x="55421" y="101913"/>
                  <a:pt x="70602" y="89282"/>
                </a:cubicBezTo>
                <a:cubicBezTo>
                  <a:pt x="87469" y="74066"/>
                  <a:pt x="87469" y="38468"/>
                  <a:pt x="113012" y="20669"/>
                </a:cubicBezTo>
                <a:cubicBezTo>
                  <a:pt x="119759" y="18086"/>
                  <a:pt x="60000" y="0"/>
                  <a:pt x="29879" y="23253"/>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52" name="Google Shape;652;p50"/>
          <p:cNvSpPr/>
          <p:nvPr/>
        </p:nvSpPr>
        <p:spPr>
          <a:xfrm>
            <a:off x="2680330" y="3273256"/>
            <a:ext cx="245107" cy="252954"/>
          </a:xfrm>
          <a:custGeom>
            <a:rect b="b" l="l" r="r" t="t"/>
            <a:pathLst>
              <a:path extrusionOk="0" h="120000" w="120000">
                <a:moveTo>
                  <a:pt x="67027" y="87532"/>
                </a:moveTo>
                <a:lnTo>
                  <a:pt x="67027" y="87532"/>
                </a:lnTo>
                <a:cubicBezTo>
                  <a:pt x="67027" y="78441"/>
                  <a:pt x="74324" y="73506"/>
                  <a:pt x="86486" y="66753"/>
                </a:cubicBezTo>
                <a:cubicBezTo>
                  <a:pt x="100810" y="57402"/>
                  <a:pt x="119729" y="45974"/>
                  <a:pt x="119729" y="18441"/>
                </a:cubicBezTo>
                <a:cubicBezTo>
                  <a:pt x="119729" y="16103"/>
                  <a:pt x="117297" y="13766"/>
                  <a:pt x="115135" y="13766"/>
                </a:cubicBezTo>
                <a:cubicBezTo>
                  <a:pt x="93513" y="13766"/>
                  <a:pt x="93513" y="13766"/>
                  <a:pt x="93513" y="13766"/>
                </a:cubicBezTo>
                <a:cubicBezTo>
                  <a:pt x="88648" y="7012"/>
                  <a:pt x="79189" y="0"/>
                  <a:pt x="60000" y="0"/>
                </a:cubicBezTo>
                <a:cubicBezTo>
                  <a:pt x="40810" y="0"/>
                  <a:pt x="31351" y="7012"/>
                  <a:pt x="26486" y="13766"/>
                </a:cubicBezTo>
                <a:cubicBezTo>
                  <a:pt x="4864" y="13766"/>
                  <a:pt x="4864" y="13766"/>
                  <a:pt x="4864" y="13766"/>
                </a:cubicBezTo>
                <a:cubicBezTo>
                  <a:pt x="2432" y="13766"/>
                  <a:pt x="0" y="16103"/>
                  <a:pt x="0" y="18441"/>
                </a:cubicBezTo>
                <a:cubicBezTo>
                  <a:pt x="0" y="45974"/>
                  <a:pt x="16756" y="57402"/>
                  <a:pt x="33513" y="66753"/>
                </a:cubicBezTo>
                <a:cubicBezTo>
                  <a:pt x="45675" y="73506"/>
                  <a:pt x="52702" y="78441"/>
                  <a:pt x="52702" y="87532"/>
                </a:cubicBezTo>
                <a:cubicBezTo>
                  <a:pt x="52702" y="96623"/>
                  <a:pt x="52702" y="96623"/>
                  <a:pt x="52702" y="96623"/>
                </a:cubicBezTo>
                <a:cubicBezTo>
                  <a:pt x="38378" y="98961"/>
                  <a:pt x="28918" y="103636"/>
                  <a:pt x="28918" y="108051"/>
                </a:cubicBezTo>
                <a:cubicBezTo>
                  <a:pt x="28918" y="115064"/>
                  <a:pt x="43243" y="119740"/>
                  <a:pt x="60000" y="119740"/>
                </a:cubicBezTo>
                <a:cubicBezTo>
                  <a:pt x="76486" y="119740"/>
                  <a:pt x="88648" y="115064"/>
                  <a:pt x="88648" y="108051"/>
                </a:cubicBezTo>
                <a:cubicBezTo>
                  <a:pt x="88648" y="103636"/>
                  <a:pt x="81621" y="98961"/>
                  <a:pt x="67027" y="96623"/>
                </a:cubicBezTo>
                <a:lnTo>
                  <a:pt x="67027" y="87532"/>
                </a:lnTo>
                <a:close/>
                <a:moveTo>
                  <a:pt x="86486" y="55064"/>
                </a:moveTo>
                <a:lnTo>
                  <a:pt x="86486" y="55064"/>
                </a:lnTo>
                <a:cubicBezTo>
                  <a:pt x="91081" y="48311"/>
                  <a:pt x="93513" y="36883"/>
                  <a:pt x="93513" y="23116"/>
                </a:cubicBezTo>
                <a:cubicBezTo>
                  <a:pt x="110270" y="23116"/>
                  <a:pt x="110270" y="23116"/>
                  <a:pt x="110270" y="23116"/>
                </a:cubicBezTo>
                <a:cubicBezTo>
                  <a:pt x="107837" y="39220"/>
                  <a:pt x="98378" y="48311"/>
                  <a:pt x="86486" y="55064"/>
                </a:cubicBezTo>
                <a:close/>
                <a:moveTo>
                  <a:pt x="60000" y="9350"/>
                </a:moveTo>
                <a:lnTo>
                  <a:pt x="60000" y="9350"/>
                </a:lnTo>
                <a:cubicBezTo>
                  <a:pt x="79189" y="9350"/>
                  <a:pt x="86486" y="16103"/>
                  <a:pt x="86486" y="18441"/>
                </a:cubicBezTo>
                <a:cubicBezTo>
                  <a:pt x="86486" y="20779"/>
                  <a:pt x="79189" y="27532"/>
                  <a:pt x="60000" y="29870"/>
                </a:cubicBezTo>
                <a:cubicBezTo>
                  <a:pt x="40810" y="27532"/>
                  <a:pt x="33513" y="20779"/>
                  <a:pt x="33513" y="18441"/>
                </a:cubicBezTo>
                <a:cubicBezTo>
                  <a:pt x="33513" y="16103"/>
                  <a:pt x="40810" y="9350"/>
                  <a:pt x="60000" y="9350"/>
                </a:cubicBezTo>
                <a:close/>
                <a:moveTo>
                  <a:pt x="9729" y="23116"/>
                </a:moveTo>
                <a:lnTo>
                  <a:pt x="9729" y="23116"/>
                </a:lnTo>
                <a:cubicBezTo>
                  <a:pt x="26486" y="23116"/>
                  <a:pt x="26486" y="23116"/>
                  <a:pt x="26486" y="23116"/>
                </a:cubicBezTo>
                <a:cubicBezTo>
                  <a:pt x="26486" y="36883"/>
                  <a:pt x="28918" y="48311"/>
                  <a:pt x="33513" y="55064"/>
                </a:cubicBezTo>
                <a:cubicBezTo>
                  <a:pt x="21621" y="48311"/>
                  <a:pt x="9729" y="39220"/>
                  <a:pt x="9729" y="23116"/>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53" name="Google Shape;653;p50"/>
          <p:cNvSpPr/>
          <p:nvPr/>
        </p:nvSpPr>
        <p:spPr>
          <a:xfrm>
            <a:off x="2122032" y="3818079"/>
            <a:ext cx="272340" cy="258790"/>
          </a:xfrm>
          <a:custGeom>
            <a:rect b="b" l="l" r="r" t="t"/>
            <a:pathLst>
              <a:path extrusionOk="0" h="120000" w="120000">
                <a:moveTo>
                  <a:pt x="32048" y="119744"/>
                </a:moveTo>
                <a:lnTo>
                  <a:pt x="32048" y="119744"/>
                </a:lnTo>
                <a:cubicBezTo>
                  <a:pt x="44819" y="119744"/>
                  <a:pt x="44819" y="119744"/>
                  <a:pt x="44819" y="119744"/>
                </a:cubicBezTo>
                <a:cubicBezTo>
                  <a:pt x="70602" y="67659"/>
                  <a:pt x="70602" y="67659"/>
                  <a:pt x="70602" y="67659"/>
                </a:cubicBezTo>
                <a:cubicBezTo>
                  <a:pt x="102650" y="67659"/>
                  <a:pt x="102650" y="67659"/>
                  <a:pt x="102650" y="67659"/>
                </a:cubicBezTo>
                <a:cubicBezTo>
                  <a:pt x="102650" y="67659"/>
                  <a:pt x="119759" y="67659"/>
                  <a:pt x="119759" y="58723"/>
                </a:cubicBezTo>
                <a:cubicBezTo>
                  <a:pt x="119759" y="49787"/>
                  <a:pt x="102650" y="49787"/>
                  <a:pt x="102650" y="49787"/>
                </a:cubicBezTo>
                <a:cubicBezTo>
                  <a:pt x="70602" y="49787"/>
                  <a:pt x="70602" y="49787"/>
                  <a:pt x="70602" y="49787"/>
                </a:cubicBezTo>
                <a:cubicBezTo>
                  <a:pt x="44819" y="0"/>
                  <a:pt x="44819" y="0"/>
                  <a:pt x="44819" y="0"/>
                </a:cubicBezTo>
                <a:cubicBezTo>
                  <a:pt x="32048" y="0"/>
                  <a:pt x="32048" y="0"/>
                  <a:pt x="32048" y="0"/>
                </a:cubicBezTo>
                <a:cubicBezTo>
                  <a:pt x="46987" y="49787"/>
                  <a:pt x="46987" y="49787"/>
                  <a:pt x="46987" y="49787"/>
                </a:cubicBezTo>
                <a:cubicBezTo>
                  <a:pt x="25783" y="49787"/>
                  <a:pt x="25783" y="49787"/>
                  <a:pt x="25783" y="49787"/>
                </a:cubicBezTo>
                <a:cubicBezTo>
                  <a:pt x="12771" y="38297"/>
                  <a:pt x="12771" y="38297"/>
                  <a:pt x="12771" y="38297"/>
                </a:cubicBezTo>
                <a:cubicBezTo>
                  <a:pt x="0" y="38297"/>
                  <a:pt x="0" y="38297"/>
                  <a:pt x="0" y="38297"/>
                </a:cubicBezTo>
                <a:cubicBezTo>
                  <a:pt x="8674" y="58723"/>
                  <a:pt x="8674" y="58723"/>
                  <a:pt x="8674" y="58723"/>
                </a:cubicBezTo>
                <a:cubicBezTo>
                  <a:pt x="0" y="81446"/>
                  <a:pt x="0" y="81446"/>
                  <a:pt x="0" y="81446"/>
                </a:cubicBezTo>
                <a:cubicBezTo>
                  <a:pt x="12771" y="81446"/>
                  <a:pt x="12771" y="81446"/>
                  <a:pt x="12771" y="81446"/>
                </a:cubicBezTo>
                <a:cubicBezTo>
                  <a:pt x="25783" y="67659"/>
                  <a:pt x="25783" y="67659"/>
                  <a:pt x="25783" y="67659"/>
                </a:cubicBezTo>
                <a:cubicBezTo>
                  <a:pt x="46987" y="67659"/>
                  <a:pt x="46987" y="67659"/>
                  <a:pt x="46987" y="67659"/>
                </a:cubicBezTo>
                <a:lnTo>
                  <a:pt x="32048" y="119744"/>
                </a:ln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nvGrpSpPr>
          <p:cNvPr id="654" name="Google Shape;654;p50"/>
          <p:cNvGrpSpPr/>
          <p:nvPr/>
        </p:nvGrpSpPr>
        <p:grpSpPr>
          <a:xfrm>
            <a:off x="3767746" y="3821969"/>
            <a:ext cx="254833" cy="251008"/>
            <a:chOff x="7197121" y="8332915"/>
            <a:chExt cx="553829" cy="543285"/>
          </a:xfrm>
        </p:grpSpPr>
        <p:sp>
          <p:nvSpPr>
            <p:cNvPr id="655" name="Google Shape;655;p50"/>
            <p:cNvSpPr/>
            <p:nvPr/>
          </p:nvSpPr>
          <p:spPr>
            <a:xfrm>
              <a:off x="7197121" y="8332915"/>
              <a:ext cx="553829" cy="543285"/>
            </a:xfrm>
            <a:custGeom>
              <a:rect b="b" l="l" r="r" t="t"/>
              <a:pathLst>
                <a:path extrusionOk="0" h="120000" w="120000">
                  <a:moveTo>
                    <a:pt x="59999" y="0"/>
                  </a:moveTo>
                  <a:lnTo>
                    <a:pt x="59999" y="0"/>
                  </a:lnTo>
                  <a:cubicBezTo>
                    <a:pt x="27532" y="0"/>
                    <a:pt x="0" y="25960"/>
                    <a:pt x="0" y="58807"/>
                  </a:cubicBezTo>
                  <a:cubicBezTo>
                    <a:pt x="0" y="91655"/>
                    <a:pt x="27532" y="119735"/>
                    <a:pt x="59999" y="119735"/>
                  </a:cubicBezTo>
                  <a:cubicBezTo>
                    <a:pt x="92207" y="119735"/>
                    <a:pt x="119740" y="91655"/>
                    <a:pt x="119740" y="58807"/>
                  </a:cubicBezTo>
                  <a:cubicBezTo>
                    <a:pt x="119740" y="25960"/>
                    <a:pt x="92207" y="0"/>
                    <a:pt x="59999" y="0"/>
                  </a:cubicBezTo>
                  <a:close/>
                  <a:moveTo>
                    <a:pt x="59999" y="105695"/>
                  </a:moveTo>
                  <a:lnTo>
                    <a:pt x="59999" y="105695"/>
                  </a:lnTo>
                  <a:cubicBezTo>
                    <a:pt x="34545" y="105695"/>
                    <a:pt x="13766" y="84503"/>
                    <a:pt x="13766" y="58807"/>
                  </a:cubicBezTo>
                  <a:cubicBezTo>
                    <a:pt x="13766" y="32847"/>
                    <a:pt x="34545" y="11920"/>
                    <a:pt x="59999" y="11920"/>
                  </a:cubicBezTo>
                  <a:cubicBezTo>
                    <a:pt x="85194" y="11920"/>
                    <a:pt x="105974" y="32847"/>
                    <a:pt x="105974" y="58807"/>
                  </a:cubicBezTo>
                  <a:cubicBezTo>
                    <a:pt x="105974" y="84503"/>
                    <a:pt x="85194" y="105695"/>
                    <a:pt x="59999" y="105695"/>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56" name="Google Shape;656;p50"/>
            <p:cNvSpPr/>
            <p:nvPr/>
          </p:nvSpPr>
          <p:spPr>
            <a:xfrm>
              <a:off x="7450784" y="8450839"/>
              <a:ext cx="126831" cy="261114"/>
            </a:xfrm>
            <a:custGeom>
              <a:rect b="b" l="l" r="r" t="t"/>
              <a:pathLst>
                <a:path extrusionOk="0" h="120000" w="120000">
                  <a:moveTo>
                    <a:pt x="40373" y="0"/>
                  </a:moveTo>
                  <a:lnTo>
                    <a:pt x="0" y="0"/>
                  </a:lnTo>
                  <a:lnTo>
                    <a:pt x="0" y="71891"/>
                  </a:lnTo>
                  <a:lnTo>
                    <a:pt x="99813" y="119459"/>
                  </a:lnTo>
                  <a:lnTo>
                    <a:pt x="118878" y="105405"/>
                  </a:lnTo>
                  <a:lnTo>
                    <a:pt x="40373" y="61621"/>
                  </a:lnTo>
                  <a:lnTo>
                    <a:pt x="40373" y="0"/>
                  </a:ln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sp>
        <p:nvSpPr>
          <p:cNvPr id="657" name="Google Shape;657;p50"/>
          <p:cNvSpPr/>
          <p:nvPr/>
        </p:nvSpPr>
        <p:spPr>
          <a:xfrm>
            <a:off x="9794250" y="4942748"/>
            <a:ext cx="186748" cy="196524"/>
          </a:xfrm>
          <a:custGeom>
            <a:rect b="b" l="l" r="r" t="t"/>
            <a:pathLst>
              <a:path extrusionOk="0" h="120000" w="120000">
                <a:moveTo>
                  <a:pt x="44023" y="119662"/>
                </a:moveTo>
                <a:lnTo>
                  <a:pt x="44023" y="119662"/>
                </a:lnTo>
                <a:cubicBezTo>
                  <a:pt x="40828" y="119662"/>
                  <a:pt x="37988" y="116629"/>
                  <a:pt x="34792" y="113595"/>
                </a:cubicBezTo>
                <a:cubicBezTo>
                  <a:pt x="3195" y="74831"/>
                  <a:pt x="3195" y="74831"/>
                  <a:pt x="3195" y="74831"/>
                </a:cubicBezTo>
                <a:cubicBezTo>
                  <a:pt x="0" y="68764"/>
                  <a:pt x="0" y="63033"/>
                  <a:pt x="6390" y="60000"/>
                </a:cubicBezTo>
                <a:cubicBezTo>
                  <a:pt x="12781" y="53932"/>
                  <a:pt x="18816" y="56629"/>
                  <a:pt x="22011" y="60000"/>
                </a:cubicBezTo>
                <a:cubicBezTo>
                  <a:pt x="44023" y="86966"/>
                  <a:pt x="44023" y="86966"/>
                  <a:pt x="44023" y="86966"/>
                </a:cubicBezTo>
                <a:cubicBezTo>
                  <a:pt x="94437" y="9101"/>
                  <a:pt x="94437" y="9101"/>
                  <a:pt x="94437" y="9101"/>
                </a:cubicBezTo>
                <a:cubicBezTo>
                  <a:pt x="100828" y="3033"/>
                  <a:pt x="106863" y="0"/>
                  <a:pt x="113254" y="3033"/>
                </a:cubicBezTo>
                <a:cubicBezTo>
                  <a:pt x="119644" y="6067"/>
                  <a:pt x="119644" y="15168"/>
                  <a:pt x="116449" y="20898"/>
                </a:cubicBezTo>
                <a:cubicBezTo>
                  <a:pt x="56804" y="113595"/>
                  <a:pt x="56804" y="113595"/>
                  <a:pt x="56804" y="113595"/>
                </a:cubicBezTo>
                <a:cubicBezTo>
                  <a:pt x="53609" y="116629"/>
                  <a:pt x="50414" y="119662"/>
                  <a:pt x="44023" y="119662"/>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58" name="Google Shape;658;p50"/>
          <p:cNvSpPr/>
          <p:nvPr/>
        </p:nvSpPr>
        <p:spPr>
          <a:xfrm>
            <a:off x="8724341" y="3808347"/>
            <a:ext cx="155623" cy="274357"/>
          </a:xfrm>
          <a:custGeom>
            <a:rect b="b" l="l" r="r" t="t"/>
            <a:pathLst>
              <a:path extrusionOk="0" h="120000" w="120000">
                <a:moveTo>
                  <a:pt x="119577" y="27766"/>
                </a:moveTo>
                <a:lnTo>
                  <a:pt x="119577" y="27766"/>
                </a:lnTo>
                <a:cubicBezTo>
                  <a:pt x="119577" y="14969"/>
                  <a:pt x="119577" y="14969"/>
                  <a:pt x="119577" y="14969"/>
                </a:cubicBezTo>
                <a:cubicBezTo>
                  <a:pt x="119577" y="8450"/>
                  <a:pt x="93380" y="0"/>
                  <a:pt x="60000" y="0"/>
                </a:cubicBezTo>
                <a:cubicBezTo>
                  <a:pt x="25774" y="0"/>
                  <a:pt x="0" y="8450"/>
                  <a:pt x="0" y="14969"/>
                </a:cubicBezTo>
                <a:cubicBezTo>
                  <a:pt x="0" y="14969"/>
                  <a:pt x="0" y="14969"/>
                  <a:pt x="0" y="27766"/>
                </a:cubicBezTo>
                <a:cubicBezTo>
                  <a:pt x="0" y="40563"/>
                  <a:pt x="40985" y="51428"/>
                  <a:pt x="40985" y="59879"/>
                </a:cubicBezTo>
                <a:cubicBezTo>
                  <a:pt x="40985" y="70503"/>
                  <a:pt x="0" y="79195"/>
                  <a:pt x="0" y="91991"/>
                </a:cubicBezTo>
                <a:cubicBezTo>
                  <a:pt x="0" y="104788"/>
                  <a:pt x="0" y="106961"/>
                  <a:pt x="0" y="106961"/>
                </a:cubicBezTo>
                <a:cubicBezTo>
                  <a:pt x="0" y="111066"/>
                  <a:pt x="25774" y="119758"/>
                  <a:pt x="60000" y="119758"/>
                </a:cubicBezTo>
                <a:cubicBezTo>
                  <a:pt x="93380" y="119758"/>
                  <a:pt x="119577" y="111066"/>
                  <a:pt x="119577" y="106961"/>
                </a:cubicBezTo>
                <a:cubicBezTo>
                  <a:pt x="119577" y="106961"/>
                  <a:pt x="119577" y="104788"/>
                  <a:pt x="119577" y="91991"/>
                </a:cubicBezTo>
                <a:cubicBezTo>
                  <a:pt x="119577" y="79195"/>
                  <a:pt x="78591" y="70503"/>
                  <a:pt x="78591" y="59879"/>
                </a:cubicBezTo>
                <a:cubicBezTo>
                  <a:pt x="78591" y="51428"/>
                  <a:pt x="119577" y="40563"/>
                  <a:pt x="119577" y="27766"/>
                </a:cubicBezTo>
                <a:close/>
                <a:moveTo>
                  <a:pt x="18591" y="14969"/>
                </a:moveTo>
                <a:lnTo>
                  <a:pt x="18591" y="14969"/>
                </a:lnTo>
                <a:cubicBezTo>
                  <a:pt x="25774" y="12796"/>
                  <a:pt x="37183" y="8450"/>
                  <a:pt x="60000" y="8450"/>
                </a:cubicBezTo>
                <a:cubicBezTo>
                  <a:pt x="82394" y="8450"/>
                  <a:pt x="100985" y="14969"/>
                  <a:pt x="100985" y="14969"/>
                </a:cubicBezTo>
                <a:cubicBezTo>
                  <a:pt x="104788" y="14969"/>
                  <a:pt x="108591" y="17142"/>
                  <a:pt x="104788" y="17142"/>
                </a:cubicBezTo>
                <a:cubicBezTo>
                  <a:pt x="97183" y="21247"/>
                  <a:pt x="78591" y="23420"/>
                  <a:pt x="60000" y="23420"/>
                </a:cubicBezTo>
                <a:cubicBezTo>
                  <a:pt x="40985" y="23420"/>
                  <a:pt x="22394" y="21247"/>
                  <a:pt x="14788" y="17142"/>
                </a:cubicBezTo>
                <a:cubicBezTo>
                  <a:pt x="10985" y="17142"/>
                  <a:pt x="18591" y="14969"/>
                  <a:pt x="18591" y="14969"/>
                </a:cubicBezTo>
                <a:close/>
                <a:moveTo>
                  <a:pt x="63802" y="59879"/>
                </a:moveTo>
                <a:lnTo>
                  <a:pt x="63802" y="59879"/>
                </a:lnTo>
                <a:cubicBezTo>
                  <a:pt x="63802" y="68329"/>
                  <a:pt x="74788" y="72676"/>
                  <a:pt x="86197" y="79195"/>
                </a:cubicBezTo>
                <a:cubicBezTo>
                  <a:pt x="93380" y="83299"/>
                  <a:pt x="104788" y="89818"/>
                  <a:pt x="104788" y="91991"/>
                </a:cubicBezTo>
                <a:cubicBezTo>
                  <a:pt x="104788" y="100442"/>
                  <a:pt x="104788" y="100442"/>
                  <a:pt x="104788" y="100442"/>
                </a:cubicBezTo>
                <a:cubicBezTo>
                  <a:pt x="97183" y="98269"/>
                  <a:pt x="63802" y="94164"/>
                  <a:pt x="63802" y="85472"/>
                </a:cubicBezTo>
                <a:cubicBezTo>
                  <a:pt x="63802" y="81368"/>
                  <a:pt x="56197" y="81368"/>
                  <a:pt x="56197" y="85472"/>
                </a:cubicBezTo>
                <a:cubicBezTo>
                  <a:pt x="56197" y="94164"/>
                  <a:pt x="25774" y="98269"/>
                  <a:pt x="14788" y="100442"/>
                </a:cubicBezTo>
                <a:cubicBezTo>
                  <a:pt x="14788" y="91991"/>
                  <a:pt x="14788" y="91991"/>
                  <a:pt x="14788" y="91991"/>
                </a:cubicBezTo>
                <a:cubicBezTo>
                  <a:pt x="14788" y="89818"/>
                  <a:pt x="25774" y="83299"/>
                  <a:pt x="33802" y="79195"/>
                </a:cubicBezTo>
                <a:cubicBezTo>
                  <a:pt x="44788" y="72676"/>
                  <a:pt x="56197" y="68329"/>
                  <a:pt x="56197" y="59879"/>
                </a:cubicBezTo>
                <a:cubicBezTo>
                  <a:pt x="56197" y="53601"/>
                  <a:pt x="44788" y="49014"/>
                  <a:pt x="33802" y="42736"/>
                </a:cubicBezTo>
                <a:cubicBezTo>
                  <a:pt x="25774" y="38390"/>
                  <a:pt x="14788" y="31871"/>
                  <a:pt x="14788" y="27766"/>
                </a:cubicBezTo>
                <a:cubicBezTo>
                  <a:pt x="14788" y="21247"/>
                  <a:pt x="14788" y="21247"/>
                  <a:pt x="14788" y="21247"/>
                </a:cubicBezTo>
                <a:cubicBezTo>
                  <a:pt x="25774" y="25593"/>
                  <a:pt x="40985" y="27766"/>
                  <a:pt x="60000" y="27766"/>
                </a:cubicBezTo>
                <a:cubicBezTo>
                  <a:pt x="78591" y="27766"/>
                  <a:pt x="97183" y="25593"/>
                  <a:pt x="104788" y="21247"/>
                </a:cubicBezTo>
                <a:cubicBezTo>
                  <a:pt x="104788" y="27766"/>
                  <a:pt x="104788" y="27766"/>
                  <a:pt x="104788" y="27766"/>
                </a:cubicBezTo>
                <a:cubicBezTo>
                  <a:pt x="104788" y="31871"/>
                  <a:pt x="93380" y="38390"/>
                  <a:pt x="86197" y="42736"/>
                </a:cubicBezTo>
                <a:cubicBezTo>
                  <a:pt x="74788" y="49014"/>
                  <a:pt x="63802" y="53601"/>
                  <a:pt x="63802" y="59879"/>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59" name="Google Shape;659;p50"/>
          <p:cNvSpPr/>
          <p:nvPr/>
        </p:nvSpPr>
        <p:spPr>
          <a:xfrm>
            <a:off x="10321423" y="2214743"/>
            <a:ext cx="196474" cy="229603"/>
          </a:xfrm>
          <a:custGeom>
            <a:rect b="b" l="l" r="r" t="t"/>
            <a:pathLst>
              <a:path extrusionOk="0" h="120000" w="120000">
                <a:moveTo>
                  <a:pt x="107830" y="40575"/>
                </a:moveTo>
                <a:lnTo>
                  <a:pt x="107830" y="40575"/>
                </a:lnTo>
                <a:cubicBezTo>
                  <a:pt x="92619" y="40575"/>
                  <a:pt x="92619" y="40575"/>
                  <a:pt x="92619" y="40575"/>
                </a:cubicBezTo>
                <a:cubicBezTo>
                  <a:pt x="92619" y="30503"/>
                  <a:pt x="92619" y="30503"/>
                  <a:pt x="92619" y="30503"/>
                </a:cubicBezTo>
                <a:cubicBezTo>
                  <a:pt x="92619" y="10071"/>
                  <a:pt x="80450" y="0"/>
                  <a:pt x="59492" y="0"/>
                </a:cubicBezTo>
                <a:cubicBezTo>
                  <a:pt x="35830" y="0"/>
                  <a:pt x="26704" y="10071"/>
                  <a:pt x="26704" y="30503"/>
                </a:cubicBezTo>
                <a:cubicBezTo>
                  <a:pt x="26704" y="40575"/>
                  <a:pt x="26704" y="40575"/>
                  <a:pt x="26704" y="40575"/>
                </a:cubicBezTo>
                <a:cubicBezTo>
                  <a:pt x="8450" y="40575"/>
                  <a:pt x="8450" y="40575"/>
                  <a:pt x="8450" y="40575"/>
                </a:cubicBezTo>
                <a:cubicBezTo>
                  <a:pt x="5746" y="40575"/>
                  <a:pt x="0" y="45755"/>
                  <a:pt x="0" y="50935"/>
                </a:cubicBezTo>
                <a:cubicBezTo>
                  <a:pt x="0" y="107050"/>
                  <a:pt x="0" y="107050"/>
                  <a:pt x="0" y="107050"/>
                </a:cubicBezTo>
                <a:cubicBezTo>
                  <a:pt x="0" y="109640"/>
                  <a:pt x="5746" y="114532"/>
                  <a:pt x="8450" y="114532"/>
                </a:cubicBezTo>
                <a:cubicBezTo>
                  <a:pt x="17915" y="117122"/>
                  <a:pt x="17915" y="117122"/>
                  <a:pt x="17915" y="117122"/>
                </a:cubicBezTo>
                <a:cubicBezTo>
                  <a:pt x="23661" y="119712"/>
                  <a:pt x="29746" y="119712"/>
                  <a:pt x="35830" y="119712"/>
                </a:cubicBezTo>
                <a:cubicBezTo>
                  <a:pt x="83492" y="119712"/>
                  <a:pt x="83492" y="119712"/>
                  <a:pt x="83492" y="119712"/>
                </a:cubicBezTo>
                <a:cubicBezTo>
                  <a:pt x="89577" y="119712"/>
                  <a:pt x="95661" y="119712"/>
                  <a:pt x="101408" y="117122"/>
                </a:cubicBezTo>
                <a:cubicBezTo>
                  <a:pt x="110535" y="114532"/>
                  <a:pt x="110535" y="114532"/>
                  <a:pt x="110535" y="114532"/>
                </a:cubicBezTo>
                <a:cubicBezTo>
                  <a:pt x="113577" y="114532"/>
                  <a:pt x="119661" y="109640"/>
                  <a:pt x="119661" y="107050"/>
                </a:cubicBezTo>
                <a:cubicBezTo>
                  <a:pt x="119661" y="50935"/>
                  <a:pt x="119661" y="50935"/>
                  <a:pt x="119661" y="50935"/>
                </a:cubicBezTo>
                <a:cubicBezTo>
                  <a:pt x="119661" y="45755"/>
                  <a:pt x="113577" y="40575"/>
                  <a:pt x="107830" y="40575"/>
                </a:cubicBezTo>
                <a:close/>
                <a:moveTo>
                  <a:pt x="41577" y="27913"/>
                </a:moveTo>
                <a:lnTo>
                  <a:pt x="41577" y="27913"/>
                </a:lnTo>
                <a:cubicBezTo>
                  <a:pt x="41577" y="17841"/>
                  <a:pt x="50704" y="12661"/>
                  <a:pt x="59492" y="12661"/>
                </a:cubicBezTo>
                <a:cubicBezTo>
                  <a:pt x="68619" y="12661"/>
                  <a:pt x="77408" y="17841"/>
                  <a:pt x="77408" y="27913"/>
                </a:cubicBezTo>
                <a:cubicBezTo>
                  <a:pt x="77408" y="40575"/>
                  <a:pt x="77408" y="40575"/>
                  <a:pt x="77408" y="40575"/>
                </a:cubicBezTo>
                <a:cubicBezTo>
                  <a:pt x="41577" y="40575"/>
                  <a:pt x="41577" y="40575"/>
                  <a:pt x="41577" y="40575"/>
                </a:cubicBezTo>
                <a:lnTo>
                  <a:pt x="41577" y="27913"/>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60" name="Google Shape;660;p50"/>
          <p:cNvSpPr/>
          <p:nvPr/>
        </p:nvSpPr>
        <p:spPr>
          <a:xfrm>
            <a:off x="9208718" y="4368738"/>
            <a:ext cx="264560" cy="239333"/>
          </a:xfrm>
          <a:custGeom>
            <a:rect b="b" l="l" r="r" t="t"/>
            <a:pathLst>
              <a:path extrusionOk="0" h="120000" w="120000">
                <a:moveTo>
                  <a:pt x="59750" y="90275"/>
                </a:moveTo>
                <a:lnTo>
                  <a:pt x="59750" y="90275"/>
                </a:lnTo>
                <a:cubicBezTo>
                  <a:pt x="53250" y="90275"/>
                  <a:pt x="46500" y="97706"/>
                  <a:pt x="46500" y="105137"/>
                </a:cubicBezTo>
                <a:cubicBezTo>
                  <a:pt x="46500" y="112568"/>
                  <a:pt x="53250" y="119724"/>
                  <a:pt x="59750" y="119724"/>
                </a:cubicBezTo>
                <a:cubicBezTo>
                  <a:pt x="66500" y="119724"/>
                  <a:pt x="73000" y="112568"/>
                  <a:pt x="73000" y="105137"/>
                </a:cubicBezTo>
                <a:cubicBezTo>
                  <a:pt x="73000" y="97706"/>
                  <a:pt x="66500" y="90275"/>
                  <a:pt x="59750" y="90275"/>
                </a:cubicBezTo>
                <a:close/>
                <a:moveTo>
                  <a:pt x="33250" y="75688"/>
                </a:moveTo>
                <a:lnTo>
                  <a:pt x="33250" y="75688"/>
                </a:lnTo>
                <a:cubicBezTo>
                  <a:pt x="42000" y="85596"/>
                  <a:pt x="42000" y="85596"/>
                  <a:pt x="42000" y="85596"/>
                </a:cubicBezTo>
                <a:cubicBezTo>
                  <a:pt x="51000" y="75688"/>
                  <a:pt x="66500" y="75688"/>
                  <a:pt x="77500" y="85596"/>
                </a:cubicBezTo>
                <a:cubicBezTo>
                  <a:pt x="86250" y="75688"/>
                  <a:pt x="86250" y="75688"/>
                  <a:pt x="86250" y="75688"/>
                </a:cubicBezTo>
                <a:cubicBezTo>
                  <a:pt x="70750" y="61100"/>
                  <a:pt x="48750" y="61100"/>
                  <a:pt x="33250" y="75688"/>
                </a:cubicBezTo>
                <a:close/>
                <a:moveTo>
                  <a:pt x="15500" y="56146"/>
                </a:moveTo>
                <a:lnTo>
                  <a:pt x="15500" y="56146"/>
                </a:lnTo>
                <a:cubicBezTo>
                  <a:pt x="24500" y="66055"/>
                  <a:pt x="24500" y="66055"/>
                  <a:pt x="24500" y="66055"/>
                </a:cubicBezTo>
                <a:cubicBezTo>
                  <a:pt x="44250" y="46513"/>
                  <a:pt x="75250" y="46513"/>
                  <a:pt x="95250" y="66055"/>
                </a:cubicBezTo>
                <a:cubicBezTo>
                  <a:pt x="104250" y="56146"/>
                  <a:pt x="104250" y="56146"/>
                  <a:pt x="104250" y="56146"/>
                </a:cubicBezTo>
                <a:cubicBezTo>
                  <a:pt x="79750" y="29449"/>
                  <a:pt x="40000" y="29449"/>
                  <a:pt x="15500" y="56146"/>
                </a:cubicBezTo>
                <a:close/>
                <a:moveTo>
                  <a:pt x="0" y="36880"/>
                </a:moveTo>
                <a:lnTo>
                  <a:pt x="0" y="36880"/>
                </a:lnTo>
                <a:cubicBezTo>
                  <a:pt x="6500" y="46513"/>
                  <a:pt x="6500" y="46513"/>
                  <a:pt x="6500" y="46513"/>
                </a:cubicBezTo>
                <a:cubicBezTo>
                  <a:pt x="35500" y="14862"/>
                  <a:pt x="82000" y="14862"/>
                  <a:pt x="110750" y="46513"/>
                </a:cubicBezTo>
                <a:cubicBezTo>
                  <a:pt x="119750" y="36880"/>
                  <a:pt x="119750" y="36880"/>
                  <a:pt x="119750" y="36880"/>
                </a:cubicBezTo>
                <a:cubicBezTo>
                  <a:pt x="86250" y="0"/>
                  <a:pt x="33250" y="0"/>
                  <a:pt x="0" y="3688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61" name="Google Shape;661;p50"/>
          <p:cNvSpPr/>
          <p:nvPr/>
        </p:nvSpPr>
        <p:spPr>
          <a:xfrm>
            <a:off x="10364219" y="4968042"/>
            <a:ext cx="130335" cy="147881"/>
          </a:xfrm>
          <a:custGeom>
            <a:rect b="b" l="l" r="r" t="t"/>
            <a:pathLst>
              <a:path extrusionOk="0" h="120000" w="120000">
                <a:moveTo>
                  <a:pt x="115000" y="95730"/>
                </a:moveTo>
                <a:lnTo>
                  <a:pt x="115000" y="95730"/>
                </a:lnTo>
                <a:cubicBezTo>
                  <a:pt x="80000" y="59775"/>
                  <a:pt x="80000" y="59775"/>
                  <a:pt x="80000" y="59775"/>
                </a:cubicBezTo>
                <a:cubicBezTo>
                  <a:pt x="115000" y="23820"/>
                  <a:pt x="115000" y="23820"/>
                  <a:pt x="115000" y="23820"/>
                </a:cubicBezTo>
                <a:cubicBezTo>
                  <a:pt x="119500" y="19775"/>
                  <a:pt x="119500" y="11685"/>
                  <a:pt x="115000" y="7640"/>
                </a:cubicBezTo>
                <a:cubicBezTo>
                  <a:pt x="111000" y="0"/>
                  <a:pt x="102000" y="0"/>
                  <a:pt x="92500" y="7640"/>
                </a:cubicBezTo>
                <a:cubicBezTo>
                  <a:pt x="62000" y="39550"/>
                  <a:pt x="62000" y="39550"/>
                  <a:pt x="62000" y="39550"/>
                </a:cubicBezTo>
                <a:cubicBezTo>
                  <a:pt x="31000" y="7640"/>
                  <a:pt x="31000" y="7640"/>
                  <a:pt x="31000" y="7640"/>
                </a:cubicBezTo>
                <a:cubicBezTo>
                  <a:pt x="22000" y="0"/>
                  <a:pt x="13000" y="0"/>
                  <a:pt x="9000" y="7640"/>
                </a:cubicBezTo>
                <a:cubicBezTo>
                  <a:pt x="0" y="11685"/>
                  <a:pt x="0" y="19775"/>
                  <a:pt x="9000" y="23820"/>
                </a:cubicBezTo>
                <a:cubicBezTo>
                  <a:pt x="44000" y="59775"/>
                  <a:pt x="44000" y="59775"/>
                  <a:pt x="44000" y="59775"/>
                </a:cubicBezTo>
                <a:cubicBezTo>
                  <a:pt x="9000" y="95730"/>
                  <a:pt x="9000" y="95730"/>
                  <a:pt x="9000" y="95730"/>
                </a:cubicBezTo>
                <a:cubicBezTo>
                  <a:pt x="0" y="99325"/>
                  <a:pt x="0" y="111460"/>
                  <a:pt x="9000" y="115505"/>
                </a:cubicBezTo>
                <a:cubicBezTo>
                  <a:pt x="13000" y="119550"/>
                  <a:pt x="22000" y="119550"/>
                  <a:pt x="31000" y="115505"/>
                </a:cubicBezTo>
                <a:cubicBezTo>
                  <a:pt x="62000" y="79550"/>
                  <a:pt x="62000" y="79550"/>
                  <a:pt x="62000" y="79550"/>
                </a:cubicBezTo>
                <a:cubicBezTo>
                  <a:pt x="92500" y="115505"/>
                  <a:pt x="92500" y="115505"/>
                  <a:pt x="92500" y="115505"/>
                </a:cubicBezTo>
                <a:cubicBezTo>
                  <a:pt x="102000" y="119550"/>
                  <a:pt x="111000" y="119550"/>
                  <a:pt x="115000" y="115505"/>
                </a:cubicBezTo>
                <a:cubicBezTo>
                  <a:pt x="119500" y="111460"/>
                  <a:pt x="119500" y="99325"/>
                  <a:pt x="115000" y="95730"/>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62" name="Google Shape;662;p50"/>
          <p:cNvSpPr/>
          <p:nvPr/>
        </p:nvSpPr>
        <p:spPr>
          <a:xfrm>
            <a:off x="5471819" y="3821969"/>
            <a:ext cx="110881" cy="251008"/>
          </a:xfrm>
          <a:custGeom>
            <a:rect b="b" l="l" r="r" t="t"/>
            <a:pathLst>
              <a:path extrusionOk="0" h="120000" w="120000">
                <a:moveTo>
                  <a:pt x="15219" y="117350"/>
                </a:moveTo>
                <a:lnTo>
                  <a:pt x="15219" y="117350"/>
                </a:lnTo>
                <a:cubicBezTo>
                  <a:pt x="9951" y="117350"/>
                  <a:pt x="62048" y="70463"/>
                  <a:pt x="62048" y="70463"/>
                </a:cubicBezTo>
                <a:cubicBezTo>
                  <a:pt x="56780" y="68079"/>
                  <a:pt x="4682" y="61192"/>
                  <a:pt x="4682" y="56158"/>
                </a:cubicBezTo>
                <a:cubicBezTo>
                  <a:pt x="0" y="51920"/>
                  <a:pt x="103609" y="0"/>
                  <a:pt x="108878" y="0"/>
                </a:cubicBezTo>
                <a:cubicBezTo>
                  <a:pt x="108878" y="2384"/>
                  <a:pt x="62048" y="46887"/>
                  <a:pt x="62048" y="49536"/>
                </a:cubicBezTo>
                <a:cubicBezTo>
                  <a:pt x="66731" y="51920"/>
                  <a:pt x="119414" y="58807"/>
                  <a:pt x="119414" y="63576"/>
                </a:cubicBezTo>
                <a:cubicBezTo>
                  <a:pt x="119414" y="65960"/>
                  <a:pt x="20487" y="119735"/>
                  <a:pt x="15219" y="117350"/>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63" name="Google Shape;663;p50"/>
          <p:cNvSpPr/>
          <p:nvPr/>
        </p:nvSpPr>
        <p:spPr>
          <a:xfrm>
            <a:off x="4862943" y="3821969"/>
            <a:ext cx="245107" cy="245170"/>
          </a:xfrm>
          <a:custGeom>
            <a:rect b="b" l="l" r="r" t="t"/>
            <a:pathLst>
              <a:path extrusionOk="0" h="120000" w="120000">
                <a:moveTo>
                  <a:pt x="107837" y="14324"/>
                </a:moveTo>
                <a:lnTo>
                  <a:pt x="107837" y="14324"/>
                </a:lnTo>
                <a:cubicBezTo>
                  <a:pt x="100540" y="14324"/>
                  <a:pt x="100540" y="14324"/>
                  <a:pt x="100540" y="14324"/>
                </a:cubicBezTo>
                <a:cubicBezTo>
                  <a:pt x="100540" y="26486"/>
                  <a:pt x="100540" y="26486"/>
                  <a:pt x="100540" y="26486"/>
                </a:cubicBezTo>
                <a:cubicBezTo>
                  <a:pt x="79189" y="26486"/>
                  <a:pt x="79189" y="26486"/>
                  <a:pt x="79189" y="26486"/>
                </a:cubicBezTo>
                <a:cubicBezTo>
                  <a:pt x="79189" y="14324"/>
                  <a:pt x="79189" y="14324"/>
                  <a:pt x="79189" y="14324"/>
                </a:cubicBezTo>
                <a:cubicBezTo>
                  <a:pt x="40810" y="14324"/>
                  <a:pt x="40810" y="14324"/>
                  <a:pt x="40810" y="14324"/>
                </a:cubicBezTo>
                <a:cubicBezTo>
                  <a:pt x="40810" y="26486"/>
                  <a:pt x="40810" y="26486"/>
                  <a:pt x="40810" y="26486"/>
                </a:cubicBezTo>
                <a:cubicBezTo>
                  <a:pt x="19189" y="26486"/>
                  <a:pt x="19189" y="26486"/>
                  <a:pt x="19189" y="26486"/>
                </a:cubicBezTo>
                <a:cubicBezTo>
                  <a:pt x="19189" y="14324"/>
                  <a:pt x="19189" y="14324"/>
                  <a:pt x="19189" y="14324"/>
                </a:cubicBezTo>
                <a:cubicBezTo>
                  <a:pt x="12162" y="14324"/>
                  <a:pt x="12162" y="14324"/>
                  <a:pt x="12162" y="14324"/>
                </a:cubicBezTo>
                <a:cubicBezTo>
                  <a:pt x="4864" y="14324"/>
                  <a:pt x="0" y="19189"/>
                  <a:pt x="0" y="26486"/>
                </a:cubicBezTo>
                <a:cubicBezTo>
                  <a:pt x="0" y="107837"/>
                  <a:pt x="0" y="107837"/>
                  <a:pt x="0" y="107837"/>
                </a:cubicBezTo>
                <a:cubicBezTo>
                  <a:pt x="0" y="114864"/>
                  <a:pt x="4864" y="119729"/>
                  <a:pt x="12162" y="119729"/>
                </a:cubicBezTo>
                <a:cubicBezTo>
                  <a:pt x="107837" y="119729"/>
                  <a:pt x="107837" y="119729"/>
                  <a:pt x="107837" y="119729"/>
                </a:cubicBezTo>
                <a:cubicBezTo>
                  <a:pt x="114864" y="119729"/>
                  <a:pt x="119729" y="114864"/>
                  <a:pt x="119729" y="107837"/>
                </a:cubicBezTo>
                <a:cubicBezTo>
                  <a:pt x="119729" y="26486"/>
                  <a:pt x="119729" y="26486"/>
                  <a:pt x="119729" y="26486"/>
                </a:cubicBezTo>
                <a:cubicBezTo>
                  <a:pt x="119729" y="19189"/>
                  <a:pt x="114864" y="14324"/>
                  <a:pt x="107837" y="14324"/>
                </a:cubicBezTo>
                <a:close/>
                <a:moveTo>
                  <a:pt x="107837" y="107837"/>
                </a:moveTo>
                <a:lnTo>
                  <a:pt x="107837" y="107837"/>
                </a:lnTo>
                <a:cubicBezTo>
                  <a:pt x="12162" y="107837"/>
                  <a:pt x="12162" y="107837"/>
                  <a:pt x="12162" y="107837"/>
                </a:cubicBezTo>
                <a:cubicBezTo>
                  <a:pt x="12162" y="52972"/>
                  <a:pt x="12162" y="52972"/>
                  <a:pt x="12162" y="52972"/>
                </a:cubicBezTo>
                <a:cubicBezTo>
                  <a:pt x="107837" y="52972"/>
                  <a:pt x="107837" y="52972"/>
                  <a:pt x="107837" y="52972"/>
                </a:cubicBezTo>
                <a:lnTo>
                  <a:pt x="107837" y="107837"/>
                </a:lnTo>
                <a:close/>
                <a:moveTo>
                  <a:pt x="33513" y="0"/>
                </a:moveTo>
                <a:lnTo>
                  <a:pt x="33513" y="0"/>
                </a:lnTo>
                <a:cubicBezTo>
                  <a:pt x="24054" y="0"/>
                  <a:pt x="24054" y="0"/>
                  <a:pt x="24054" y="0"/>
                </a:cubicBezTo>
                <a:cubicBezTo>
                  <a:pt x="24054" y="24054"/>
                  <a:pt x="24054" y="24054"/>
                  <a:pt x="24054" y="24054"/>
                </a:cubicBezTo>
                <a:cubicBezTo>
                  <a:pt x="33513" y="24054"/>
                  <a:pt x="33513" y="24054"/>
                  <a:pt x="33513" y="24054"/>
                </a:cubicBezTo>
                <a:lnTo>
                  <a:pt x="33513" y="0"/>
                </a:lnTo>
                <a:close/>
                <a:moveTo>
                  <a:pt x="95675" y="0"/>
                </a:moveTo>
                <a:lnTo>
                  <a:pt x="95675" y="0"/>
                </a:lnTo>
                <a:cubicBezTo>
                  <a:pt x="86216" y="0"/>
                  <a:pt x="86216" y="0"/>
                  <a:pt x="86216" y="0"/>
                </a:cubicBezTo>
                <a:cubicBezTo>
                  <a:pt x="86216" y="24054"/>
                  <a:pt x="86216" y="24054"/>
                  <a:pt x="86216" y="24054"/>
                </a:cubicBezTo>
                <a:cubicBezTo>
                  <a:pt x="95675" y="24054"/>
                  <a:pt x="95675" y="24054"/>
                  <a:pt x="95675" y="24054"/>
                </a:cubicBezTo>
                <a:lnTo>
                  <a:pt x="95675" y="0"/>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nvGrpSpPr>
          <p:cNvPr id="664" name="Google Shape;664;p50"/>
          <p:cNvGrpSpPr/>
          <p:nvPr/>
        </p:nvGrpSpPr>
        <p:grpSpPr>
          <a:xfrm>
            <a:off x="4351333" y="3808349"/>
            <a:ext cx="177021" cy="274357"/>
            <a:chOff x="8527946" y="7535335"/>
            <a:chExt cx="385131" cy="596899"/>
          </a:xfrm>
        </p:grpSpPr>
        <p:sp>
          <p:nvSpPr>
            <p:cNvPr id="665" name="Google Shape;665;p50"/>
            <p:cNvSpPr/>
            <p:nvPr/>
          </p:nvSpPr>
          <p:spPr>
            <a:xfrm>
              <a:off x="8527946" y="7755467"/>
              <a:ext cx="385131" cy="376767"/>
            </a:xfrm>
            <a:custGeom>
              <a:rect b="b" l="l" r="r" t="t"/>
              <a:pathLst>
                <a:path extrusionOk="0" h="120000" w="120000">
                  <a:moveTo>
                    <a:pt x="116625" y="0"/>
                  </a:moveTo>
                  <a:lnTo>
                    <a:pt x="116625" y="0"/>
                  </a:lnTo>
                  <a:cubicBezTo>
                    <a:pt x="109875" y="0"/>
                    <a:pt x="109875" y="0"/>
                    <a:pt x="109875" y="0"/>
                  </a:cubicBezTo>
                  <a:cubicBezTo>
                    <a:pt x="106500" y="0"/>
                    <a:pt x="106500" y="0"/>
                    <a:pt x="106500" y="3461"/>
                  </a:cubicBezTo>
                  <a:cubicBezTo>
                    <a:pt x="106500" y="27692"/>
                    <a:pt x="106500" y="27692"/>
                    <a:pt x="106500" y="27692"/>
                  </a:cubicBezTo>
                  <a:cubicBezTo>
                    <a:pt x="106500" y="41153"/>
                    <a:pt x="96375" y="61538"/>
                    <a:pt x="60000" y="61538"/>
                  </a:cubicBezTo>
                  <a:cubicBezTo>
                    <a:pt x="23625" y="61538"/>
                    <a:pt x="13500" y="41153"/>
                    <a:pt x="13500" y="27692"/>
                  </a:cubicBezTo>
                  <a:cubicBezTo>
                    <a:pt x="13500" y="3461"/>
                    <a:pt x="13500" y="3461"/>
                    <a:pt x="13500" y="3461"/>
                  </a:cubicBezTo>
                  <a:cubicBezTo>
                    <a:pt x="13500" y="0"/>
                    <a:pt x="10500" y="0"/>
                    <a:pt x="10500" y="0"/>
                  </a:cubicBezTo>
                  <a:cubicBezTo>
                    <a:pt x="3375" y="0"/>
                    <a:pt x="3375" y="0"/>
                    <a:pt x="3375" y="0"/>
                  </a:cubicBezTo>
                  <a:cubicBezTo>
                    <a:pt x="3375" y="0"/>
                    <a:pt x="0" y="0"/>
                    <a:pt x="0" y="3461"/>
                  </a:cubicBezTo>
                  <a:cubicBezTo>
                    <a:pt x="0" y="27692"/>
                    <a:pt x="0" y="27692"/>
                    <a:pt x="0" y="27692"/>
                  </a:cubicBezTo>
                  <a:cubicBezTo>
                    <a:pt x="0" y="51538"/>
                    <a:pt x="16500" y="71923"/>
                    <a:pt x="50250" y="75384"/>
                  </a:cubicBezTo>
                  <a:cubicBezTo>
                    <a:pt x="50250" y="102307"/>
                    <a:pt x="50250" y="102307"/>
                    <a:pt x="50250" y="102307"/>
                  </a:cubicBezTo>
                  <a:cubicBezTo>
                    <a:pt x="27000" y="102307"/>
                    <a:pt x="27000" y="102307"/>
                    <a:pt x="27000" y="102307"/>
                  </a:cubicBezTo>
                  <a:cubicBezTo>
                    <a:pt x="23625" y="102307"/>
                    <a:pt x="23625" y="102307"/>
                    <a:pt x="23625" y="105769"/>
                  </a:cubicBezTo>
                  <a:cubicBezTo>
                    <a:pt x="23625" y="116153"/>
                    <a:pt x="23625" y="116153"/>
                    <a:pt x="23625" y="116153"/>
                  </a:cubicBezTo>
                  <a:cubicBezTo>
                    <a:pt x="23625" y="119615"/>
                    <a:pt x="23625" y="119615"/>
                    <a:pt x="27000" y="119615"/>
                  </a:cubicBezTo>
                  <a:cubicBezTo>
                    <a:pt x="93375" y="119615"/>
                    <a:pt x="93375" y="119615"/>
                    <a:pt x="93375" y="119615"/>
                  </a:cubicBezTo>
                  <a:cubicBezTo>
                    <a:pt x="96375" y="119615"/>
                    <a:pt x="96375" y="119615"/>
                    <a:pt x="96375" y="116153"/>
                  </a:cubicBezTo>
                  <a:cubicBezTo>
                    <a:pt x="96375" y="105769"/>
                    <a:pt x="96375" y="105769"/>
                    <a:pt x="96375" y="105769"/>
                  </a:cubicBezTo>
                  <a:cubicBezTo>
                    <a:pt x="96375" y="102307"/>
                    <a:pt x="96375" y="102307"/>
                    <a:pt x="93375" y="102307"/>
                  </a:cubicBezTo>
                  <a:cubicBezTo>
                    <a:pt x="70125" y="102307"/>
                    <a:pt x="70125" y="102307"/>
                    <a:pt x="70125" y="102307"/>
                  </a:cubicBezTo>
                  <a:cubicBezTo>
                    <a:pt x="70125" y="75384"/>
                    <a:pt x="70125" y="75384"/>
                    <a:pt x="70125" y="75384"/>
                  </a:cubicBezTo>
                  <a:cubicBezTo>
                    <a:pt x="103125" y="71923"/>
                    <a:pt x="119625" y="51538"/>
                    <a:pt x="119625" y="27692"/>
                  </a:cubicBezTo>
                  <a:cubicBezTo>
                    <a:pt x="119625" y="3461"/>
                    <a:pt x="119625" y="3461"/>
                    <a:pt x="119625" y="3461"/>
                  </a:cubicBezTo>
                  <a:cubicBezTo>
                    <a:pt x="119625" y="0"/>
                    <a:pt x="116625" y="0"/>
                    <a:pt x="116625" y="0"/>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66" name="Google Shape;666;p50"/>
            <p:cNvSpPr/>
            <p:nvPr/>
          </p:nvSpPr>
          <p:spPr>
            <a:xfrm>
              <a:off x="8633750" y="7755467"/>
              <a:ext cx="169288" cy="143933"/>
            </a:xfrm>
            <a:custGeom>
              <a:rect b="b" l="l" r="r" t="t"/>
              <a:pathLst>
                <a:path extrusionOk="0" h="120000" w="120000">
                  <a:moveTo>
                    <a:pt x="59580" y="118974"/>
                  </a:moveTo>
                  <a:lnTo>
                    <a:pt x="59580" y="118974"/>
                  </a:lnTo>
                  <a:cubicBezTo>
                    <a:pt x="111608" y="118974"/>
                    <a:pt x="119160" y="92307"/>
                    <a:pt x="119160" y="73846"/>
                  </a:cubicBezTo>
                  <a:cubicBezTo>
                    <a:pt x="119160" y="0"/>
                    <a:pt x="119160" y="0"/>
                    <a:pt x="119160" y="0"/>
                  </a:cubicBezTo>
                  <a:cubicBezTo>
                    <a:pt x="0" y="0"/>
                    <a:pt x="0" y="0"/>
                    <a:pt x="0" y="0"/>
                  </a:cubicBezTo>
                  <a:cubicBezTo>
                    <a:pt x="0" y="73846"/>
                    <a:pt x="0" y="73846"/>
                    <a:pt x="0" y="73846"/>
                  </a:cubicBezTo>
                  <a:cubicBezTo>
                    <a:pt x="0" y="92307"/>
                    <a:pt x="7552" y="118974"/>
                    <a:pt x="59580" y="118974"/>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67" name="Google Shape;667;p50"/>
            <p:cNvSpPr/>
            <p:nvPr/>
          </p:nvSpPr>
          <p:spPr>
            <a:xfrm>
              <a:off x="8633750" y="7535335"/>
              <a:ext cx="169288" cy="177800"/>
            </a:xfrm>
            <a:custGeom>
              <a:rect b="b" l="l" r="r" t="t"/>
              <a:pathLst>
                <a:path extrusionOk="0" h="120000" w="120000">
                  <a:moveTo>
                    <a:pt x="119160" y="34966"/>
                  </a:moveTo>
                  <a:lnTo>
                    <a:pt x="119160" y="34966"/>
                  </a:lnTo>
                  <a:cubicBezTo>
                    <a:pt x="119160" y="20662"/>
                    <a:pt x="111608" y="0"/>
                    <a:pt x="59580" y="0"/>
                  </a:cubicBezTo>
                  <a:cubicBezTo>
                    <a:pt x="7552" y="0"/>
                    <a:pt x="0" y="20662"/>
                    <a:pt x="0" y="34966"/>
                  </a:cubicBezTo>
                  <a:cubicBezTo>
                    <a:pt x="0" y="119205"/>
                    <a:pt x="0" y="119205"/>
                    <a:pt x="0" y="119205"/>
                  </a:cubicBezTo>
                  <a:cubicBezTo>
                    <a:pt x="119160" y="119205"/>
                    <a:pt x="119160" y="119205"/>
                    <a:pt x="119160" y="119205"/>
                  </a:cubicBezTo>
                  <a:lnTo>
                    <a:pt x="119160" y="34966"/>
                  </a:ln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sp>
        <p:nvSpPr>
          <p:cNvPr id="668" name="Google Shape;668;p50"/>
          <p:cNvSpPr/>
          <p:nvPr/>
        </p:nvSpPr>
        <p:spPr>
          <a:xfrm>
            <a:off x="10868050" y="2205013"/>
            <a:ext cx="196474" cy="249062"/>
          </a:xfrm>
          <a:custGeom>
            <a:rect b="b" l="l" r="r" t="t"/>
            <a:pathLst>
              <a:path extrusionOk="0" h="120000" w="120000">
                <a:moveTo>
                  <a:pt x="107830" y="46887"/>
                </a:moveTo>
                <a:lnTo>
                  <a:pt x="107830" y="46887"/>
                </a:lnTo>
                <a:cubicBezTo>
                  <a:pt x="92957" y="46887"/>
                  <a:pt x="92957" y="46887"/>
                  <a:pt x="92957" y="46887"/>
                </a:cubicBezTo>
                <a:cubicBezTo>
                  <a:pt x="92957" y="30463"/>
                  <a:pt x="92957" y="30463"/>
                  <a:pt x="92957" y="30463"/>
                </a:cubicBezTo>
                <a:cubicBezTo>
                  <a:pt x="92957" y="11655"/>
                  <a:pt x="80450" y="0"/>
                  <a:pt x="59830" y="0"/>
                </a:cubicBezTo>
                <a:cubicBezTo>
                  <a:pt x="35830" y="0"/>
                  <a:pt x="26704" y="11655"/>
                  <a:pt x="26704" y="30463"/>
                </a:cubicBezTo>
                <a:cubicBezTo>
                  <a:pt x="26704" y="32847"/>
                  <a:pt x="26704" y="32847"/>
                  <a:pt x="26704" y="32847"/>
                </a:cubicBezTo>
                <a:cubicBezTo>
                  <a:pt x="41915" y="32847"/>
                  <a:pt x="41915" y="32847"/>
                  <a:pt x="41915" y="32847"/>
                </a:cubicBezTo>
                <a:cubicBezTo>
                  <a:pt x="41915" y="28079"/>
                  <a:pt x="41915" y="28079"/>
                  <a:pt x="41915" y="28079"/>
                </a:cubicBezTo>
                <a:cubicBezTo>
                  <a:pt x="41915" y="18807"/>
                  <a:pt x="50704" y="14039"/>
                  <a:pt x="59830" y="14039"/>
                </a:cubicBezTo>
                <a:cubicBezTo>
                  <a:pt x="68619" y="14039"/>
                  <a:pt x="77746" y="18807"/>
                  <a:pt x="77746" y="28079"/>
                </a:cubicBezTo>
                <a:cubicBezTo>
                  <a:pt x="77746" y="46887"/>
                  <a:pt x="77746" y="46887"/>
                  <a:pt x="77746" y="46887"/>
                </a:cubicBezTo>
                <a:cubicBezTo>
                  <a:pt x="8788" y="46887"/>
                  <a:pt x="8788" y="46887"/>
                  <a:pt x="8788" y="46887"/>
                </a:cubicBezTo>
                <a:cubicBezTo>
                  <a:pt x="5746" y="46887"/>
                  <a:pt x="0" y="51655"/>
                  <a:pt x="0" y="54039"/>
                </a:cubicBezTo>
                <a:cubicBezTo>
                  <a:pt x="0" y="105695"/>
                  <a:pt x="0" y="105695"/>
                  <a:pt x="0" y="105695"/>
                </a:cubicBezTo>
                <a:cubicBezTo>
                  <a:pt x="0" y="108079"/>
                  <a:pt x="5746" y="112582"/>
                  <a:pt x="8788" y="114966"/>
                </a:cubicBezTo>
                <a:cubicBezTo>
                  <a:pt x="17915" y="117350"/>
                  <a:pt x="17915" y="117350"/>
                  <a:pt x="17915" y="117350"/>
                </a:cubicBezTo>
                <a:cubicBezTo>
                  <a:pt x="24000" y="117350"/>
                  <a:pt x="29746" y="119735"/>
                  <a:pt x="35830" y="119735"/>
                </a:cubicBezTo>
                <a:cubicBezTo>
                  <a:pt x="83830" y="119735"/>
                  <a:pt x="83830" y="119735"/>
                  <a:pt x="83830" y="119735"/>
                </a:cubicBezTo>
                <a:cubicBezTo>
                  <a:pt x="89915" y="119735"/>
                  <a:pt x="95661" y="117350"/>
                  <a:pt x="101746" y="117350"/>
                </a:cubicBezTo>
                <a:cubicBezTo>
                  <a:pt x="110873" y="114966"/>
                  <a:pt x="110873" y="114966"/>
                  <a:pt x="110873" y="114966"/>
                </a:cubicBezTo>
                <a:cubicBezTo>
                  <a:pt x="113577" y="112582"/>
                  <a:pt x="119661" y="108079"/>
                  <a:pt x="119661" y="105695"/>
                </a:cubicBezTo>
                <a:cubicBezTo>
                  <a:pt x="119661" y="54039"/>
                  <a:pt x="119661" y="54039"/>
                  <a:pt x="119661" y="54039"/>
                </a:cubicBezTo>
                <a:cubicBezTo>
                  <a:pt x="119661" y="51655"/>
                  <a:pt x="113577" y="46887"/>
                  <a:pt x="107830" y="46887"/>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69" name="Google Shape;669;p50"/>
          <p:cNvSpPr/>
          <p:nvPr/>
        </p:nvSpPr>
        <p:spPr>
          <a:xfrm>
            <a:off x="4331880" y="1656299"/>
            <a:ext cx="215926" cy="214037"/>
          </a:xfrm>
          <a:custGeom>
            <a:rect b="b" l="l" r="r" t="t"/>
            <a:pathLst>
              <a:path extrusionOk="0" h="120000" w="120000">
                <a:moveTo>
                  <a:pt x="108644" y="10741"/>
                </a:moveTo>
                <a:lnTo>
                  <a:pt x="108644" y="10741"/>
                </a:lnTo>
                <a:cubicBezTo>
                  <a:pt x="97902" y="0"/>
                  <a:pt x="89616" y="0"/>
                  <a:pt x="89616" y="0"/>
                </a:cubicBezTo>
                <a:cubicBezTo>
                  <a:pt x="51867" y="40818"/>
                  <a:pt x="51867" y="40818"/>
                  <a:pt x="51867" y="40818"/>
                </a:cubicBezTo>
                <a:cubicBezTo>
                  <a:pt x="7979" y="84398"/>
                  <a:pt x="7979" y="84398"/>
                  <a:pt x="7979" y="84398"/>
                </a:cubicBezTo>
                <a:cubicBezTo>
                  <a:pt x="0" y="119693"/>
                  <a:pt x="0" y="119693"/>
                  <a:pt x="0" y="119693"/>
                </a:cubicBezTo>
                <a:cubicBezTo>
                  <a:pt x="35601" y="111406"/>
                  <a:pt x="35601" y="111406"/>
                  <a:pt x="35601" y="111406"/>
                </a:cubicBezTo>
                <a:cubicBezTo>
                  <a:pt x="81636" y="68132"/>
                  <a:pt x="81636" y="68132"/>
                  <a:pt x="81636" y="68132"/>
                </a:cubicBezTo>
                <a:cubicBezTo>
                  <a:pt x="119693" y="29769"/>
                  <a:pt x="119693" y="29769"/>
                  <a:pt x="119693" y="29769"/>
                </a:cubicBezTo>
                <a:cubicBezTo>
                  <a:pt x="119693" y="29769"/>
                  <a:pt x="119693" y="21790"/>
                  <a:pt x="108644" y="10741"/>
                </a:cubicBezTo>
                <a:close/>
                <a:moveTo>
                  <a:pt x="35601" y="108644"/>
                </a:moveTo>
                <a:lnTo>
                  <a:pt x="35601" y="108644"/>
                </a:lnTo>
                <a:cubicBezTo>
                  <a:pt x="21790" y="111406"/>
                  <a:pt x="21790" y="111406"/>
                  <a:pt x="21790" y="111406"/>
                </a:cubicBezTo>
                <a:cubicBezTo>
                  <a:pt x="21790" y="108644"/>
                  <a:pt x="19335" y="106189"/>
                  <a:pt x="16572" y="103427"/>
                </a:cubicBezTo>
                <a:cubicBezTo>
                  <a:pt x="13503" y="100664"/>
                  <a:pt x="10741" y="100664"/>
                  <a:pt x="10741" y="97902"/>
                </a:cubicBezTo>
                <a:cubicBezTo>
                  <a:pt x="13503" y="87161"/>
                  <a:pt x="13503" y="87161"/>
                  <a:pt x="13503" y="87161"/>
                </a:cubicBezTo>
                <a:cubicBezTo>
                  <a:pt x="16572" y="81636"/>
                  <a:pt x="16572" y="81636"/>
                  <a:pt x="16572" y="81636"/>
                </a:cubicBezTo>
                <a:cubicBezTo>
                  <a:pt x="16572" y="81636"/>
                  <a:pt x="21790" y="81636"/>
                  <a:pt x="30076" y="89616"/>
                </a:cubicBezTo>
                <a:cubicBezTo>
                  <a:pt x="38056" y="97902"/>
                  <a:pt x="38056" y="103427"/>
                  <a:pt x="38056" y="103427"/>
                </a:cubicBezTo>
                <a:lnTo>
                  <a:pt x="35601" y="108644"/>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70" name="Google Shape;670;p50"/>
          <p:cNvSpPr/>
          <p:nvPr/>
        </p:nvSpPr>
        <p:spPr>
          <a:xfrm>
            <a:off x="8131028" y="1640732"/>
            <a:ext cx="254834" cy="243225"/>
          </a:xfrm>
          <a:custGeom>
            <a:rect b="b" l="l" r="r" t="t"/>
            <a:pathLst>
              <a:path extrusionOk="0" h="120000" w="120000">
                <a:moveTo>
                  <a:pt x="94490" y="91015"/>
                </a:moveTo>
                <a:lnTo>
                  <a:pt x="94490" y="91015"/>
                </a:lnTo>
                <a:cubicBezTo>
                  <a:pt x="78351" y="83972"/>
                  <a:pt x="73926" y="79097"/>
                  <a:pt x="73926" y="67178"/>
                </a:cubicBezTo>
                <a:cubicBezTo>
                  <a:pt x="73926" y="62302"/>
                  <a:pt x="78351" y="64740"/>
                  <a:pt x="80694" y="52821"/>
                </a:cubicBezTo>
                <a:cubicBezTo>
                  <a:pt x="80694" y="47674"/>
                  <a:pt x="85379" y="52821"/>
                  <a:pt x="85379" y="40902"/>
                </a:cubicBezTo>
                <a:cubicBezTo>
                  <a:pt x="85379" y="35756"/>
                  <a:pt x="83036" y="35756"/>
                  <a:pt x="83036" y="35756"/>
                </a:cubicBezTo>
                <a:cubicBezTo>
                  <a:pt x="83036" y="35756"/>
                  <a:pt x="85379" y="28713"/>
                  <a:pt x="85379" y="23837"/>
                </a:cubicBezTo>
                <a:cubicBezTo>
                  <a:pt x="85379" y="16523"/>
                  <a:pt x="83036" y="0"/>
                  <a:pt x="59869" y="0"/>
                </a:cubicBezTo>
                <a:cubicBezTo>
                  <a:pt x="36702" y="0"/>
                  <a:pt x="34360" y="16523"/>
                  <a:pt x="34360" y="23837"/>
                </a:cubicBezTo>
                <a:cubicBezTo>
                  <a:pt x="34360" y="28713"/>
                  <a:pt x="36702" y="35756"/>
                  <a:pt x="36702" y="35756"/>
                </a:cubicBezTo>
                <a:cubicBezTo>
                  <a:pt x="36702" y="35756"/>
                  <a:pt x="34360" y="35756"/>
                  <a:pt x="34360" y="40902"/>
                </a:cubicBezTo>
                <a:cubicBezTo>
                  <a:pt x="34360" y="52821"/>
                  <a:pt x="39045" y="47674"/>
                  <a:pt x="39045" y="52821"/>
                </a:cubicBezTo>
                <a:cubicBezTo>
                  <a:pt x="41388" y="64740"/>
                  <a:pt x="46073" y="62302"/>
                  <a:pt x="46073" y="67178"/>
                </a:cubicBezTo>
                <a:cubicBezTo>
                  <a:pt x="46073" y="79097"/>
                  <a:pt x="41388" y="83972"/>
                  <a:pt x="25249" y="91015"/>
                </a:cubicBezTo>
                <a:cubicBezTo>
                  <a:pt x="9110" y="95891"/>
                  <a:pt x="0" y="102934"/>
                  <a:pt x="0" y="107810"/>
                </a:cubicBezTo>
                <a:cubicBezTo>
                  <a:pt x="0" y="110248"/>
                  <a:pt x="0" y="119729"/>
                  <a:pt x="0" y="119729"/>
                </a:cubicBezTo>
                <a:cubicBezTo>
                  <a:pt x="59869" y="119729"/>
                  <a:pt x="59869" y="119729"/>
                  <a:pt x="59869" y="119729"/>
                </a:cubicBezTo>
                <a:cubicBezTo>
                  <a:pt x="119739" y="119729"/>
                  <a:pt x="119739" y="119729"/>
                  <a:pt x="119739" y="119729"/>
                </a:cubicBezTo>
                <a:cubicBezTo>
                  <a:pt x="119739" y="119729"/>
                  <a:pt x="119739" y="110248"/>
                  <a:pt x="119739" y="107810"/>
                </a:cubicBezTo>
                <a:cubicBezTo>
                  <a:pt x="119739" y="102934"/>
                  <a:pt x="110629" y="95891"/>
                  <a:pt x="94490" y="91015"/>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71" name="Google Shape;671;p50"/>
          <p:cNvSpPr/>
          <p:nvPr/>
        </p:nvSpPr>
        <p:spPr>
          <a:xfrm>
            <a:off x="8667927" y="1646569"/>
            <a:ext cx="272340" cy="239332"/>
          </a:xfrm>
          <a:custGeom>
            <a:rect b="b" l="l" r="r" t="t"/>
            <a:pathLst>
              <a:path extrusionOk="0" h="120000" w="120000">
                <a:moveTo>
                  <a:pt x="119759" y="119724"/>
                </a:moveTo>
                <a:lnTo>
                  <a:pt x="119759" y="119724"/>
                </a:lnTo>
                <a:cubicBezTo>
                  <a:pt x="119759" y="119724"/>
                  <a:pt x="119759" y="92965"/>
                  <a:pt x="117349" y="90482"/>
                </a:cubicBezTo>
                <a:cubicBezTo>
                  <a:pt x="115421" y="88000"/>
                  <a:pt x="111325" y="83310"/>
                  <a:pt x="102409" y="80827"/>
                </a:cubicBezTo>
                <a:cubicBezTo>
                  <a:pt x="93975" y="75862"/>
                  <a:pt x="89638" y="70896"/>
                  <a:pt x="89638" y="63724"/>
                </a:cubicBezTo>
                <a:cubicBezTo>
                  <a:pt x="89638" y="58758"/>
                  <a:pt x="93975" y="61241"/>
                  <a:pt x="93975" y="54068"/>
                </a:cubicBezTo>
                <a:cubicBezTo>
                  <a:pt x="93975" y="49103"/>
                  <a:pt x="98313" y="54068"/>
                  <a:pt x="98313" y="43862"/>
                </a:cubicBezTo>
                <a:cubicBezTo>
                  <a:pt x="98313" y="41655"/>
                  <a:pt x="96144" y="41655"/>
                  <a:pt x="96144" y="41655"/>
                </a:cubicBezTo>
                <a:cubicBezTo>
                  <a:pt x="96144" y="41655"/>
                  <a:pt x="98313" y="36689"/>
                  <a:pt x="98313" y="31724"/>
                </a:cubicBezTo>
                <a:cubicBezTo>
                  <a:pt x="98313" y="27034"/>
                  <a:pt x="96144" y="17103"/>
                  <a:pt x="83373" y="17103"/>
                </a:cubicBezTo>
                <a:cubicBezTo>
                  <a:pt x="70602" y="17103"/>
                  <a:pt x="68433" y="27034"/>
                  <a:pt x="68433" y="31724"/>
                </a:cubicBezTo>
                <a:cubicBezTo>
                  <a:pt x="68433" y="36689"/>
                  <a:pt x="70602" y="41655"/>
                  <a:pt x="70602" y="41655"/>
                </a:cubicBezTo>
                <a:cubicBezTo>
                  <a:pt x="70602" y="41655"/>
                  <a:pt x="68433" y="41655"/>
                  <a:pt x="68433" y="43862"/>
                </a:cubicBezTo>
                <a:cubicBezTo>
                  <a:pt x="68433" y="54068"/>
                  <a:pt x="70602" y="49103"/>
                  <a:pt x="72771" y="54068"/>
                </a:cubicBezTo>
                <a:cubicBezTo>
                  <a:pt x="72771" y="61241"/>
                  <a:pt x="74939" y="58758"/>
                  <a:pt x="74939" y="63724"/>
                </a:cubicBezTo>
                <a:cubicBezTo>
                  <a:pt x="74939" y="68689"/>
                  <a:pt x="74939" y="73379"/>
                  <a:pt x="70602" y="75862"/>
                </a:cubicBezTo>
                <a:cubicBezTo>
                  <a:pt x="89638" y="88000"/>
                  <a:pt x="91807" y="88000"/>
                  <a:pt x="91807" y="100413"/>
                </a:cubicBezTo>
                <a:cubicBezTo>
                  <a:pt x="91807" y="119724"/>
                  <a:pt x="91807" y="119724"/>
                  <a:pt x="91807" y="119724"/>
                </a:cubicBezTo>
                <a:lnTo>
                  <a:pt x="119759" y="119724"/>
                </a:lnTo>
                <a:close/>
                <a:moveTo>
                  <a:pt x="62168" y="83310"/>
                </a:moveTo>
                <a:lnTo>
                  <a:pt x="62168" y="83310"/>
                </a:lnTo>
                <a:cubicBezTo>
                  <a:pt x="49156" y="78344"/>
                  <a:pt x="45060" y="73379"/>
                  <a:pt x="45060" y="63724"/>
                </a:cubicBezTo>
                <a:cubicBezTo>
                  <a:pt x="45060" y="56275"/>
                  <a:pt x="49156" y="58758"/>
                  <a:pt x="51325" y="46344"/>
                </a:cubicBezTo>
                <a:cubicBezTo>
                  <a:pt x="51325" y="43862"/>
                  <a:pt x="55662" y="46344"/>
                  <a:pt x="55662" y="36689"/>
                </a:cubicBezTo>
                <a:cubicBezTo>
                  <a:pt x="55662" y="31724"/>
                  <a:pt x="53493" y="31724"/>
                  <a:pt x="53493" y="31724"/>
                </a:cubicBezTo>
                <a:cubicBezTo>
                  <a:pt x="53493" y="31724"/>
                  <a:pt x="53493" y="24551"/>
                  <a:pt x="55662" y="19586"/>
                </a:cubicBezTo>
                <a:cubicBezTo>
                  <a:pt x="55662" y="14620"/>
                  <a:pt x="51325" y="0"/>
                  <a:pt x="36385" y="0"/>
                </a:cubicBezTo>
                <a:cubicBezTo>
                  <a:pt x="19277" y="0"/>
                  <a:pt x="17108" y="14620"/>
                  <a:pt x="17108" y="19586"/>
                </a:cubicBezTo>
                <a:cubicBezTo>
                  <a:pt x="17108" y="24551"/>
                  <a:pt x="17108" y="31724"/>
                  <a:pt x="17108" y="31724"/>
                </a:cubicBezTo>
                <a:cubicBezTo>
                  <a:pt x="17108" y="31724"/>
                  <a:pt x="17108" y="31724"/>
                  <a:pt x="17108" y="36689"/>
                </a:cubicBezTo>
                <a:cubicBezTo>
                  <a:pt x="17108" y="46344"/>
                  <a:pt x="19277" y="43862"/>
                  <a:pt x="21445" y="46344"/>
                </a:cubicBezTo>
                <a:cubicBezTo>
                  <a:pt x="21445" y="58758"/>
                  <a:pt x="25783" y="56275"/>
                  <a:pt x="25783" y="63724"/>
                </a:cubicBezTo>
                <a:cubicBezTo>
                  <a:pt x="25783" y="73379"/>
                  <a:pt x="21445" y="78344"/>
                  <a:pt x="10843" y="83310"/>
                </a:cubicBezTo>
                <a:cubicBezTo>
                  <a:pt x="6506" y="85517"/>
                  <a:pt x="0" y="88000"/>
                  <a:pt x="0" y="95448"/>
                </a:cubicBezTo>
                <a:cubicBezTo>
                  <a:pt x="0" y="119724"/>
                  <a:pt x="0" y="119724"/>
                  <a:pt x="0" y="119724"/>
                </a:cubicBezTo>
                <a:cubicBezTo>
                  <a:pt x="83373" y="119724"/>
                  <a:pt x="83373" y="119724"/>
                  <a:pt x="83373" y="119724"/>
                </a:cubicBezTo>
                <a:cubicBezTo>
                  <a:pt x="83373" y="119724"/>
                  <a:pt x="83373" y="105103"/>
                  <a:pt x="83373" y="100413"/>
                </a:cubicBezTo>
                <a:cubicBezTo>
                  <a:pt x="83373" y="95448"/>
                  <a:pt x="72771" y="90482"/>
                  <a:pt x="62168" y="8331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72" name="Google Shape;672;p50"/>
          <p:cNvSpPr/>
          <p:nvPr/>
        </p:nvSpPr>
        <p:spPr>
          <a:xfrm>
            <a:off x="6498932" y="1669920"/>
            <a:ext cx="245107" cy="184850"/>
          </a:xfrm>
          <a:custGeom>
            <a:rect b="b" l="l" r="r" t="t"/>
            <a:pathLst>
              <a:path extrusionOk="0" h="120000" w="120000">
                <a:moveTo>
                  <a:pt x="119730" y="119643"/>
                </a:moveTo>
                <a:lnTo>
                  <a:pt x="119730" y="119643"/>
                </a:lnTo>
                <a:cubicBezTo>
                  <a:pt x="119730" y="119643"/>
                  <a:pt x="107595" y="34896"/>
                  <a:pt x="48000" y="34896"/>
                </a:cubicBezTo>
                <a:cubicBezTo>
                  <a:pt x="48000" y="0"/>
                  <a:pt x="48000" y="0"/>
                  <a:pt x="48000" y="0"/>
                </a:cubicBezTo>
                <a:cubicBezTo>
                  <a:pt x="0" y="56617"/>
                  <a:pt x="0" y="56617"/>
                  <a:pt x="0" y="56617"/>
                </a:cubicBezTo>
                <a:cubicBezTo>
                  <a:pt x="48000" y="116439"/>
                  <a:pt x="48000" y="116439"/>
                  <a:pt x="48000" y="116439"/>
                </a:cubicBezTo>
                <a:cubicBezTo>
                  <a:pt x="48000" y="78694"/>
                  <a:pt x="48000" y="78694"/>
                  <a:pt x="48000" y="78694"/>
                </a:cubicBezTo>
                <a:cubicBezTo>
                  <a:pt x="79011" y="78694"/>
                  <a:pt x="102741" y="81899"/>
                  <a:pt x="119730" y="119643"/>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73" name="Google Shape;673;p50"/>
          <p:cNvSpPr/>
          <p:nvPr/>
        </p:nvSpPr>
        <p:spPr>
          <a:xfrm>
            <a:off x="7590238" y="1669920"/>
            <a:ext cx="245107" cy="184850"/>
          </a:xfrm>
          <a:custGeom>
            <a:rect b="b" l="l" r="r" t="t"/>
            <a:pathLst>
              <a:path extrusionOk="0" h="120000" w="120000">
                <a:moveTo>
                  <a:pt x="71891" y="78694"/>
                </a:moveTo>
                <a:lnTo>
                  <a:pt x="71891" y="78694"/>
                </a:lnTo>
                <a:cubicBezTo>
                  <a:pt x="71891" y="116439"/>
                  <a:pt x="71891" y="116439"/>
                  <a:pt x="71891" y="116439"/>
                </a:cubicBezTo>
                <a:cubicBezTo>
                  <a:pt x="119729" y="56617"/>
                  <a:pt x="119729" y="56617"/>
                  <a:pt x="119729" y="56617"/>
                </a:cubicBezTo>
                <a:cubicBezTo>
                  <a:pt x="71891" y="0"/>
                  <a:pt x="71891" y="0"/>
                  <a:pt x="71891" y="0"/>
                </a:cubicBezTo>
                <a:cubicBezTo>
                  <a:pt x="71891" y="34896"/>
                  <a:pt x="71891" y="34896"/>
                  <a:pt x="71891" y="34896"/>
                </a:cubicBezTo>
                <a:cubicBezTo>
                  <a:pt x="12162" y="34896"/>
                  <a:pt x="0" y="119643"/>
                  <a:pt x="0" y="119643"/>
                </a:cubicBezTo>
                <a:cubicBezTo>
                  <a:pt x="16756" y="81899"/>
                  <a:pt x="40810" y="78694"/>
                  <a:pt x="71891" y="78694"/>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74" name="Google Shape;674;p50"/>
          <p:cNvSpPr/>
          <p:nvPr/>
        </p:nvSpPr>
        <p:spPr>
          <a:xfrm>
            <a:off x="1040452" y="1640732"/>
            <a:ext cx="245107" cy="243225"/>
          </a:xfrm>
          <a:custGeom>
            <a:rect b="b" l="l" r="r" t="t"/>
            <a:pathLst>
              <a:path extrusionOk="0" h="120000" w="120000">
                <a:moveTo>
                  <a:pt x="69459" y="69616"/>
                </a:moveTo>
                <a:lnTo>
                  <a:pt x="69459" y="69616"/>
                </a:lnTo>
                <a:cubicBezTo>
                  <a:pt x="60000" y="79097"/>
                  <a:pt x="47837" y="88577"/>
                  <a:pt x="43243" y="83972"/>
                </a:cubicBezTo>
                <a:cubicBezTo>
                  <a:pt x="35945" y="76659"/>
                  <a:pt x="31081" y="71783"/>
                  <a:pt x="16756" y="83972"/>
                </a:cubicBezTo>
                <a:cubicBezTo>
                  <a:pt x="0" y="95891"/>
                  <a:pt x="11891" y="105372"/>
                  <a:pt x="19189" y="110248"/>
                </a:cubicBezTo>
                <a:cubicBezTo>
                  <a:pt x="26216" y="119729"/>
                  <a:pt x="55135" y="112686"/>
                  <a:pt x="83783" y="83972"/>
                </a:cubicBezTo>
                <a:cubicBezTo>
                  <a:pt x="112432" y="55259"/>
                  <a:pt x="119729" y="26275"/>
                  <a:pt x="112432" y="16523"/>
                </a:cubicBezTo>
                <a:cubicBezTo>
                  <a:pt x="105405" y="9480"/>
                  <a:pt x="98108" y="0"/>
                  <a:pt x="86216" y="14356"/>
                </a:cubicBezTo>
                <a:cubicBezTo>
                  <a:pt x="74324" y="28713"/>
                  <a:pt x="79189" y="33318"/>
                  <a:pt x="86216" y="40902"/>
                </a:cubicBezTo>
                <a:cubicBezTo>
                  <a:pt x="91081" y="45237"/>
                  <a:pt x="81621" y="57426"/>
                  <a:pt x="69459" y="69616"/>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75" name="Google Shape;675;p50"/>
          <p:cNvSpPr/>
          <p:nvPr/>
        </p:nvSpPr>
        <p:spPr>
          <a:xfrm>
            <a:off x="3221119" y="1683540"/>
            <a:ext cx="254834" cy="157609"/>
          </a:xfrm>
          <a:custGeom>
            <a:rect b="b" l="l" r="r" t="t"/>
            <a:pathLst>
              <a:path extrusionOk="0" h="120000" w="120000">
                <a:moveTo>
                  <a:pt x="4685" y="11368"/>
                </a:moveTo>
                <a:lnTo>
                  <a:pt x="4685" y="11368"/>
                </a:lnTo>
                <a:cubicBezTo>
                  <a:pt x="9110" y="14736"/>
                  <a:pt x="52841" y="52631"/>
                  <a:pt x="52841" y="52631"/>
                </a:cubicBezTo>
                <a:cubicBezTo>
                  <a:pt x="55184" y="56000"/>
                  <a:pt x="57527" y="56000"/>
                  <a:pt x="60130" y="56000"/>
                </a:cubicBezTo>
                <a:cubicBezTo>
                  <a:pt x="62212" y="56000"/>
                  <a:pt x="64555" y="56000"/>
                  <a:pt x="64555" y="52631"/>
                </a:cubicBezTo>
                <a:cubicBezTo>
                  <a:pt x="66637" y="52631"/>
                  <a:pt x="110629" y="14736"/>
                  <a:pt x="112971" y="11368"/>
                </a:cubicBezTo>
                <a:cubicBezTo>
                  <a:pt x="117657" y="7578"/>
                  <a:pt x="119739" y="0"/>
                  <a:pt x="115314" y="0"/>
                </a:cubicBezTo>
                <a:cubicBezTo>
                  <a:pt x="4685" y="0"/>
                  <a:pt x="4685" y="0"/>
                  <a:pt x="4685" y="0"/>
                </a:cubicBezTo>
                <a:cubicBezTo>
                  <a:pt x="0" y="0"/>
                  <a:pt x="2342" y="7578"/>
                  <a:pt x="4685" y="11368"/>
                </a:cubicBezTo>
                <a:close/>
                <a:moveTo>
                  <a:pt x="115314" y="33684"/>
                </a:moveTo>
                <a:lnTo>
                  <a:pt x="115314" y="33684"/>
                </a:lnTo>
                <a:cubicBezTo>
                  <a:pt x="112971" y="33684"/>
                  <a:pt x="66637" y="71157"/>
                  <a:pt x="64555" y="74947"/>
                </a:cubicBezTo>
                <a:cubicBezTo>
                  <a:pt x="64555" y="74947"/>
                  <a:pt x="62212" y="74947"/>
                  <a:pt x="60130" y="74947"/>
                </a:cubicBezTo>
                <a:cubicBezTo>
                  <a:pt x="57527" y="74947"/>
                  <a:pt x="55184" y="74947"/>
                  <a:pt x="52841" y="74947"/>
                </a:cubicBezTo>
                <a:cubicBezTo>
                  <a:pt x="50498" y="71157"/>
                  <a:pt x="7028" y="33684"/>
                  <a:pt x="4685" y="33684"/>
                </a:cubicBezTo>
                <a:cubicBezTo>
                  <a:pt x="2342" y="30315"/>
                  <a:pt x="2342" y="33684"/>
                  <a:pt x="2342" y="33684"/>
                </a:cubicBezTo>
                <a:cubicBezTo>
                  <a:pt x="2342" y="37052"/>
                  <a:pt x="2342" y="112000"/>
                  <a:pt x="2342" y="112000"/>
                </a:cubicBezTo>
                <a:cubicBezTo>
                  <a:pt x="2342" y="115789"/>
                  <a:pt x="4685" y="119578"/>
                  <a:pt x="9110" y="119578"/>
                </a:cubicBezTo>
                <a:cubicBezTo>
                  <a:pt x="110629" y="119578"/>
                  <a:pt x="110629" y="119578"/>
                  <a:pt x="110629" y="119578"/>
                </a:cubicBezTo>
                <a:cubicBezTo>
                  <a:pt x="115314" y="119578"/>
                  <a:pt x="117657" y="115789"/>
                  <a:pt x="117657" y="112000"/>
                </a:cubicBezTo>
                <a:cubicBezTo>
                  <a:pt x="117657" y="112000"/>
                  <a:pt x="117657" y="37052"/>
                  <a:pt x="117657" y="33684"/>
                </a:cubicBezTo>
                <a:cubicBezTo>
                  <a:pt x="117657" y="33684"/>
                  <a:pt x="117657" y="30315"/>
                  <a:pt x="115314" y="33684"/>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76" name="Google Shape;676;p50"/>
          <p:cNvSpPr/>
          <p:nvPr/>
        </p:nvSpPr>
        <p:spPr>
          <a:xfrm>
            <a:off x="5394008" y="1627112"/>
            <a:ext cx="264560" cy="272411"/>
          </a:xfrm>
          <a:custGeom>
            <a:rect b="b" l="l" r="r" t="t"/>
            <a:pathLst>
              <a:path extrusionOk="0" h="120000" w="120000">
                <a:moveTo>
                  <a:pt x="33319" y="119759"/>
                </a:moveTo>
                <a:lnTo>
                  <a:pt x="33319" y="119759"/>
                </a:lnTo>
                <a:cubicBezTo>
                  <a:pt x="26555" y="119759"/>
                  <a:pt x="17787" y="115180"/>
                  <a:pt x="13277" y="110843"/>
                </a:cubicBezTo>
                <a:cubicBezTo>
                  <a:pt x="2254" y="100240"/>
                  <a:pt x="0" y="81204"/>
                  <a:pt x="13277" y="68433"/>
                </a:cubicBezTo>
                <a:cubicBezTo>
                  <a:pt x="22296" y="59759"/>
                  <a:pt x="57620" y="25542"/>
                  <a:pt x="75407" y="8433"/>
                </a:cubicBezTo>
                <a:cubicBezTo>
                  <a:pt x="82171" y="2168"/>
                  <a:pt x="90939" y="0"/>
                  <a:pt x="97703" y="2168"/>
                </a:cubicBezTo>
                <a:cubicBezTo>
                  <a:pt x="104217" y="4337"/>
                  <a:pt x="110981" y="10602"/>
                  <a:pt x="113235" y="17108"/>
                </a:cubicBezTo>
                <a:cubicBezTo>
                  <a:pt x="115490" y="23373"/>
                  <a:pt x="113235" y="32048"/>
                  <a:pt x="106471" y="38313"/>
                </a:cubicBezTo>
                <a:cubicBezTo>
                  <a:pt x="48851" y="93975"/>
                  <a:pt x="48851" y="93975"/>
                  <a:pt x="48851" y="93975"/>
                </a:cubicBezTo>
                <a:cubicBezTo>
                  <a:pt x="44342" y="98072"/>
                  <a:pt x="39832" y="100240"/>
                  <a:pt x="37578" y="100240"/>
                </a:cubicBezTo>
                <a:cubicBezTo>
                  <a:pt x="33319" y="100240"/>
                  <a:pt x="28810" y="100240"/>
                  <a:pt x="26555" y="96144"/>
                </a:cubicBezTo>
                <a:cubicBezTo>
                  <a:pt x="22296" y="91807"/>
                  <a:pt x="22296" y="85301"/>
                  <a:pt x="28810" y="76867"/>
                </a:cubicBezTo>
                <a:cubicBezTo>
                  <a:pt x="71148" y="36144"/>
                  <a:pt x="71148" y="36144"/>
                  <a:pt x="71148" y="36144"/>
                </a:cubicBezTo>
                <a:cubicBezTo>
                  <a:pt x="73402" y="36144"/>
                  <a:pt x="75407" y="36144"/>
                  <a:pt x="77411" y="36144"/>
                </a:cubicBezTo>
                <a:cubicBezTo>
                  <a:pt x="77411" y="38313"/>
                  <a:pt x="77411" y="40481"/>
                  <a:pt x="77411" y="42891"/>
                </a:cubicBezTo>
                <a:cubicBezTo>
                  <a:pt x="35574" y="83132"/>
                  <a:pt x="35574" y="83132"/>
                  <a:pt x="35574" y="83132"/>
                </a:cubicBezTo>
                <a:cubicBezTo>
                  <a:pt x="31064" y="85301"/>
                  <a:pt x="31064" y="89638"/>
                  <a:pt x="33319" y="91807"/>
                </a:cubicBezTo>
                <a:lnTo>
                  <a:pt x="35574" y="91807"/>
                </a:lnTo>
                <a:cubicBezTo>
                  <a:pt x="37578" y="91807"/>
                  <a:pt x="39832" y="89638"/>
                  <a:pt x="42087" y="89638"/>
                </a:cubicBezTo>
                <a:cubicBezTo>
                  <a:pt x="99958" y="32048"/>
                  <a:pt x="99958" y="32048"/>
                  <a:pt x="99958" y="32048"/>
                </a:cubicBezTo>
                <a:cubicBezTo>
                  <a:pt x="104217" y="27710"/>
                  <a:pt x="106471" y="23373"/>
                  <a:pt x="104217" y="19277"/>
                </a:cubicBezTo>
                <a:cubicBezTo>
                  <a:pt x="104217" y="14939"/>
                  <a:pt x="99958" y="10602"/>
                  <a:pt x="95448" y="10602"/>
                </a:cubicBezTo>
                <a:cubicBezTo>
                  <a:pt x="90939" y="8433"/>
                  <a:pt x="86680" y="10602"/>
                  <a:pt x="82171" y="14939"/>
                </a:cubicBezTo>
                <a:cubicBezTo>
                  <a:pt x="64133" y="32048"/>
                  <a:pt x="28810" y="66265"/>
                  <a:pt x="20041" y="72530"/>
                </a:cubicBezTo>
                <a:cubicBezTo>
                  <a:pt x="9018" y="85301"/>
                  <a:pt x="11022" y="98072"/>
                  <a:pt x="20041" y="104578"/>
                </a:cubicBezTo>
                <a:cubicBezTo>
                  <a:pt x="26555" y="110843"/>
                  <a:pt x="39832" y="115180"/>
                  <a:pt x="50855" y="102409"/>
                </a:cubicBezTo>
                <a:cubicBezTo>
                  <a:pt x="113235" y="44819"/>
                  <a:pt x="113235" y="44819"/>
                  <a:pt x="113235" y="44819"/>
                </a:cubicBezTo>
                <a:cubicBezTo>
                  <a:pt x="115490" y="42891"/>
                  <a:pt x="117494" y="42891"/>
                  <a:pt x="119749" y="44819"/>
                </a:cubicBezTo>
                <a:lnTo>
                  <a:pt x="119749" y="48915"/>
                </a:lnTo>
                <a:cubicBezTo>
                  <a:pt x="57620" y="108915"/>
                  <a:pt x="57620" y="108915"/>
                  <a:pt x="57620" y="108915"/>
                </a:cubicBezTo>
                <a:cubicBezTo>
                  <a:pt x="50855" y="115180"/>
                  <a:pt x="42087" y="119759"/>
                  <a:pt x="33319" y="119759"/>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77" name="Google Shape;677;p50"/>
          <p:cNvSpPr/>
          <p:nvPr/>
        </p:nvSpPr>
        <p:spPr>
          <a:xfrm>
            <a:off x="7029994" y="1669920"/>
            <a:ext cx="274286" cy="184850"/>
          </a:xfrm>
          <a:custGeom>
            <a:rect b="b" l="l" r="r" t="t"/>
            <a:pathLst>
              <a:path extrusionOk="0" h="120000" w="120000">
                <a:moveTo>
                  <a:pt x="42736" y="24925"/>
                </a:moveTo>
                <a:lnTo>
                  <a:pt x="42736" y="24925"/>
                </a:lnTo>
                <a:cubicBezTo>
                  <a:pt x="42736" y="0"/>
                  <a:pt x="42736" y="0"/>
                  <a:pt x="42736" y="0"/>
                </a:cubicBezTo>
                <a:cubicBezTo>
                  <a:pt x="0" y="56617"/>
                  <a:pt x="0" y="56617"/>
                  <a:pt x="0" y="56617"/>
                </a:cubicBezTo>
                <a:cubicBezTo>
                  <a:pt x="42736" y="116439"/>
                  <a:pt x="42736" y="116439"/>
                  <a:pt x="42736" y="116439"/>
                </a:cubicBezTo>
                <a:cubicBezTo>
                  <a:pt x="42736" y="91513"/>
                  <a:pt x="42736" y="91513"/>
                  <a:pt x="42736" y="91513"/>
                </a:cubicBezTo>
                <a:cubicBezTo>
                  <a:pt x="17142" y="56617"/>
                  <a:pt x="17142" y="56617"/>
                  <a:pt x="17142" y="56617"/>
                </a:cubicBezTo>
                <a:lnTo>
                  <a:pt x="42736" y="24925"/>
                </a:lnTo>
                <a:close/>
                <a:moveTo>
                  <a:pt x="72676" y="34896"/>
                </a:moveTo>
                <a:lnTo>
                  <a:pt x="72676" y="34896"/>
                </a:lnTo>
                <a:cubicBezTo>
                  <a:pt x="72676" y="0"/>
                  <a:pt x="72676" y="0"/>
                  <a:pt x="72676" y="0"/>
                </a:cubicBezTo>
                <a:cubicBezTo>
                  <a:pt x="29939" y="56617"/>
                  <a:pt x="29939" y="56617"/>
                  <a:pt x="29939" y="56617"/>
                </a:cubicBezTo>
                <a:cubicBezTo>
                  <a:pt x="72676" y="116439"/>
                  <a:pt x="72676" y="116439"/>
                  <a:pt x="72676" y="116439"/>
                </a:cubicBezTo>
                <a:cubicBezTo>
                  <a:pt x="72676" y="78694"/>
                  <a:pt x="72676" y="78694"/>
                  <a:pt x="72676" y="78694"/>
                </a:cubicBezTo>
                <a:cubicBezTo>
                  <a:pt x="91991" y="78694"/>
                  <a:pt x="105030" y="81899"/>
                  <a:pt x="119758" y="119643"/>
                </a:cubicBezTo>
                <a:cubicBezTo>
                  <a:pt x="119758" y="119643"/>
                  <a:pt x="117826" y="34896"/>
                  <a:pt x="72676" y="34896"/>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78" name="Google Shape;678;p50"/>
          <p:cNvSpPr/>
          <p:nvPr/>
        </p:nvSpPr>
        <p:spPr>
          <a:xfrm>
            <a:off x="2666713" y="1640732"/>
            <a:ext cx="274285" cy="243225"/>
          </a:xfrm>
          <a:custGeom>
            <a:rect b="b" l="l" r="r" t="t"/>
            <a:pathLst>
              <a:path extrusionOk="0" h="120000" w="120000">
                <a:moveTo>
                  <a:pt x="51187" y="0"/>
                </a:moveTo>
                <a:lnTo>
                  <a:pt x="51187" y="0"/>
                </a:lnTo>
                <a:cubicBezTo>
                  <a:pt x="44909" y="0"/>
                  <a:pt x="44909" y="0"/>
                  <a:pt x="44909" y="0"/>
                </a:cubicBezTo>
                <a:lnTo>
                  <a:pt x="42736" y="2167"/>
                </a:lnTo>
                <a:cubicBezTo>
                  <a:pt x="42736" y="28713"/>
                  <a:pt x="42736" y="28713"/>
                  <a:pt x="42736" y="28713"/>
                </a:cubicBezTo>
                <a:cubicBezTo>
                  <a:pt x="21247" y="28713"/>
                  <a:pt x="21247" y="28713"/>
                  <a:pt x="21247" y="28713"/>
                </a:cubicBezTo>
                <a:lnTo>
                  <a:pt x="19315" y="28713"/>
                </a:lnTo>
                <a:cubicBezTo>
                  <a:pt x="17142" y="28713"/>
                  <a:pt x="17142" y="28713"/>
                  <a:pt x="14969" y="30880"/>
                </a:cubicBezTo>
                <a:cubicBezTo>
                  <a:pt x="0" y="40902"/>
                  <a:pt x="0" y="40902"/>
                  <a:pt x="0" y="40902"/>
                </a:cubicBezTo>
                <a:cubicBezTo>
                  <a:pt x="0" y="43069"/>
                  <a:pt x="0" y="43069"/>
                  <a:pt x="0" y="43069"/>
                </a:cubicBezTo>
                <a:cubicBezTo>
                  <a:pt x="0" y="45237"/>
                  <a:pt x="0" y="45237"/>
                  <a:pt x="0" y="45237"/>
                </a:cubicBezTo>
                <a:cubicBezTo>
                  <a:pt x="14969" y="57426"/>
                  <a:pt x="14969" y="57426"/>
                  <a:pt x="14969" y="57426"/>
                </a:cubicBezTo>
                <a:cubicBezTo>
                  <a:pt x="17142" y="57426"/>
                  <a:pt x="17142" y="57426"/>
                  <a:pt x="19315" y="57426"/>
                </a:cubicBezTo>
                <a:cubicBezTo>
                  <a:pt x="19315" y="59864"/>
                  <a:pt x="21247" y="59864"/>
                  <a:pt x="21247" y="59864"/>
                </a:cubicBezTo>
                <a:cubicBezTo>
                  <a:pt x="42736" y="59864"/>
                  <a:pt x="42736" y="59864"/>
                  <a:pt x="42736" y="59864"/>
                </a:cubicBezTo>
                <a:cubicBezTo>
                  <a:pt x="42736" y="117291"/>
                  <a:pt x="42736" y="117291"/>
                  <a:pt x="42736" y="117291"/>
                </a:cubicBezTo>
                <a:cubicBezTo>
                  <a:pt x="42736" y="119729"/>
                  <a:pt x="44909" y="119729"/>
                  <a:pt x="44909" y="119729"/>
                </a:cubicBezTo>
                <a:cubicBezTo>
                  <a:pt x="51187" y="119729"/>
                  <a:pt x="51187" y="119729"/>
                  <a:pt x="51187" y="119729"/>
                </a:cubicBezTo>
                <a:cubicBezTo>
                  <a:pt x="51187" y="119729"/>
                  <a:pt x="53360" y="119729"/>
                  <a:pt x="53360" y="117291"/>
                </a:cubicBezTo>
                <a:cubicBezTo>
                  <a:pt x="53360" y="2167"/>
                  <a:pt x="53360" y="2167"/>
                  <a:pt x="53360" y="2167"/>
                </a:cubicBezTo>
                <a:lnTo>
                  <a:pt x="51187" y="0"/>
                </a:lnTo>
                <a:close/>
                <a:moveTo>
                  <a:pt x="117585" y="28713"/>
                </a:moveTo>
                <a:lnTo>
                  <a:pt x="117585" y="28713"/>
                </a:lnTo>
                <a:cubicBezTo>
                  <a:pt x="104788" y="16523"/>
                  <a:pt x="104788" y="16523"/>
                  <a:pt x="104788" y="16523"/>
                </a:cubicBezTo>
                <a:cubicBezTo>
                  <a:pt x="102615" y="16523"/>
                  <a:pt x="102615" y="16523"/>
                  <a:pt x="100442" y="14356"/>
                </a:cubicBezTo>
                <a:lnTo>
                  <a:pt x="98269" y="14356"/>
                </a:lnTo>
                <a:cubicBezTo>
                  <a:pt x="57706" y="14356"/>
                  <a:pt x="57706" y="14356"/>
                  <a:pt x="57706" y="14356"/>
                </a:cubicBezTo>
                <a:cubicBezTo>
                  <a:pt x="61810" y="45237"/>
                  <a:pt x="61810" y="45237"/>
                  <a:pt x="61810" y="45237"/>
                </a:cubicBezTo>
                <a:cubicBezTo>
                  <a:pt x="98269" y="45237"/>
                  <a:pt x="98269" y="45237"/>
                  <a:pt x="98269" y="45237"/>
                </a:cubicBezTo>
                <a:lnTo>
                  <a:pt x="100442" y="45237"/>
                </a:lnTo>
                <a:cubicBezTo>
                  <a:pt x="102615" y="45237"/>
                  <a:pt x="102615" y="43069"/>
                  <a:pt x="104788" y="43069"/>
                </a:cubicBezTo>
                <a:cubicBezTo>
                  <a:pt x="117585" y="33318"/>
                  <a:pt x="117585" y="33318"/>
                  <a:pt x="117585" y="33318"/>
                </a:cubicBezTo>
                <a:cubicBezTo>
                  <a:pt x="119758" y="30880"/>
                  <a:pt x="119758" y="30880"/>
                  <a:pt x="119758" y="30880"/>
                </a:cubicBezTo>
                <a:cubicBezTo>
                  <a:pt x="119758" y="28713"/>
                  <a:pt x="119758" y="28713"/>
                  <a:pt x="117585" y="28713"/>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79" name="Google Shape;679;p50"/>
          <p:cNvSpPr/>
          <p:nvPr/>
        </p:nvSpPr>
        <p:spPr>
          <a:xfrm>
            <a:off x="2174555" y="1627112"/>
            <a:ext cx="167295" cy="282140"/>
          </a:xfrm>
          <a:custGeom>
            <a:rect b="b" l="l" r="r" t="t"/>
            <a:pathLst>
              <a:path extrusionOk="0" h="120000" w="120000">
                <a:moveTo>
                  <a:pt x="112475" y="84747"/>
                </a:moveTo>
                <a:lnTo>
                  <a:pt x="112475" y="84747"/>
                </a:lnTo>
                <a:cubicBezTo>
                  <a:pt x="87920" y="39221"/>
                  <a:pt x="87920" y="39221"/>
                  <a:pt x="87920" y="39221"/>
                </a:cubicBezTo>
                <a:cubicBezTo>
                  <a:pt x="80792" y="28949"/>
                  <a:pt x="56237" y="20544"/>
                  <a:pt x="35247" y="24747"/>
                </a:cubicBezTo>
                <a:cubicBezTo>
                  <a:pt x="17821" y="2101"/>
                  <a:pt x="17821" y="2101"/>
                  <a:pt x="17821" y="2101"/>
                </a:cubicBezTo>
                <a:cubicBezTo>
                  <a:pt x="14257" y="0"/>
                  <a:pt x="11089" y="0"/>
                  <a:pt x="7524" y="0"/>
                </a:cubicBezTo>
                <a:cubicBezTo>
                  <a:pt x="3960" y="2101"/>
                  <a:pt x="3960" y="4202"/>
                  <a:pt x="3960" y="6303"/>
                </a:cubicBezTo>
                <a:cubicBezTo>
                  <a:pt x="24950" y="28949"/>
                  <a:pt x="24950" y="28949"/>
                  <a:pt x="24950" y="28949"/>
                </a:cubicBezTo>
                <a:cubicBezTo>
                  <a:pt x="11089" y="32918"/>
                  <a:pt x="0" y="45291"/>
                  <a:pt x="7524" y="55797"/>
                </a:cubicBezTo>
                <a:cubicBezTo>
                  <a:pt x="28514" y="101322"/>
                  <a:pt x="28514" y="101322"/>
                  <a:pt x="28514" y="101322"/>
                </a:cubicBezTo>
                <a:cubicBezTo>
                  <a:pt x="32079" y="113696"/>
                  <a:pt x="56237" y="119766"/>
                  <a:pt x="80792" y="116031"/>
                </a:cubicBezTo>
                <a:cubicBezTo>
                  <a:pt x="105742" y="109494"/>
                  <a:pt x="119603" y="95019"/>
                  <a:pt x="112475" y="84747"/>
                </a:cubicBezTo>
                <a:close/>
                <a:moveTo>
                  <a:pt x="49504" y="51828"/>
                </a:moveTo>
                <a:lnTo>
                  <a:pt x="49504" y="51828"/>
                </a:lnTo>
                <a:cubicBezTo>
                  <a:pt x="42376" y="53929"/>
                  <a:pt x="35247" y="51828"/>
                  <a:pt x="32079" y="47392"/>
                </a:cubicBezTo>
                <a:cubicBezTo>
                  <a:pt x="28514" y="43424"/>
                  <a:pt x="32079" y="37120"/>
                  <a:pt x="38811" y="37120"/>
                </a:cubicBezTo>
                <a:cubicBezTo>
                  <a:pt x="49504" y="35019"/>
                  <a:pt x="56237" y="37120"/>
                  <a:pt x="56237" y="41556"/>
                </a:cubicBezTo>
                <a:cubicBezTo>
                  <a:pt x="59801" y="45291"/>
                  <a:pt x="56237" y="51828"/>
                  <a:pt x="49504" y="51828"/>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80" name="Google Shape;680;p50"/>
          <p:cNvSpPr/>
          <p:nvPr/>
        </p:nvSpPr>
        <p:spPr>
          <a:xfrm>
            <a:off x="10317533" y="3339413"/>
            <a:ext cx="206200" cy="159556"/>
          </a:xfrm>
          <a:custGeom>
            <a:rect b="b" l="l" r="r" t="t"/>
            <a:pathLst>
              <a:path extrusionOk="0" h="120000" w="120000">
                <a:moveTo>
                  <a:pt x="17326" y="90511"/>
                </a:moveTo>
                <a:lnTo>
                  <a:pt x="17326" y="90511"/>
                </a:lnTo>
                <a:cubicBezTo>
                  <a:pt x="79572" y="90511"/>
                  <a:pt x="79572" y="90511"/>
                  <a:pt x="79572" y="90511"/>
                </a:cubicBezTo>
                <a:cubicBezTo>
                  <a:pt x="79572" y="119590"/>
                  <a:pt x="79572" y="119590"/>
                  <a:pt x="79572" y="119590"/>
                </a:cubicBezTo>
                <a:cubicBezTo>
                  <a:pt x="119679" y="76177"/>
                  <a:pt x="119679" y="76177"/>
                  <a:pt x="119679" y="76177"/>
                </a:cubicBezTo>
                <a:cubicBezTo>
                  <a:pt x="79572" y="29078"/>
                  <a:pt x="79572" y="29078"/>
                  <a:pt x="79572" y="29078"/>
                </a:cubicBezTo>
                <a:cubicBezTo>
                  <a:pt x="79572" y="61433"/>
                  <a:pt x="79572" y="61433"/>
                  <a:pt x="79572" y="61433"/>
                </a:cubicBezTo>
                <a:cubicBezTo>
                  <a:pt x="22780" y="61433"/>
                  <a:pt x="22780" y="61433"/>
                  <a:pt x="22780" y="61433"/>
                </a:cubicBezTo>
                <a:cubicBezTo>
                  <a:pt x="22780" y="0"/>
                  <a:pt x="22780" y="0"/>
                  <a:pt x="22780" y="0"/>
                </a:cubicBezTo>
                <a:cubicBezTo>
                  <a:pt x="0" y="0"/>
                  <a:pt x="0" y="0"/>
                  <a:pt x="0" y="0"/>
                </a:cubicBezTo>
                <a:cubicBezTo>
                  <a:pt x="0" y="68805"/>
                  <a:pt x="0" y="68805"/>
                  <a:pt x="0" y="68805"/>
                </a:cubicBezTo>
                <a:cubicBezTo>
                  <a:pt x="0" y="79863"/>
                  <a:pt x="8663" y="90511"/>
                  <a:pt x="17326" y="90511"/>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81" name="Google Shape;681;p50"/>
          <p:cNvSpPr/>
          <p:nvPr/>
        </p:nvSpPr>
        <p:spPr>
          <a:xfrm>
            <a:off x="8695163" y="2742053"/>
            <a:ext cx="213981" cy="225713"/>
          </a:xfrm>
          <a:custGeom>
            <a:rect b="b" l="l" r="r" t="t"/>
            <a:pathLst>
              <a:path extrusionOk="0" h="120000" w="120000">
                <a:moveTo>
                  <a:pt x="43384" y="93594"/>
                </a:moveTo>
                <a:lnTo>
                  <a:pt x="43384" y="93594"/>
                </a:lnTo>
                <a:cubicBezTo>
                  <a:pt x="38153" y="101222"/>
                  <a:pt x="38153" y="101222"/>
                  <a:pt x="38153" y="101222"/>
                </a:cubicBezTo>
                <a:cubicBezTo>
                  <a:pt x="32615" y="106797"/>
                  <a:pt x="24307" y="106797"/>
                  <a:pt x="18769" y="101222"/>
                </a:cubicBezTo>
                <a:cubicBezTo>
                  <a:pt x="16307" y="98581"/>
                  <a:pt x="13538" y="93594"/>
                  <a:pt x="13538" y="91246"/>
                </a:cubicBezTo>
                <a:cubicBezTo>
                  <a:pt x="13538" y="88312"/>
                  <a:pt x="16307" y="85672"/>
                  <a:pt x="18769" y="83031"/>
                </a:cubicBezTo>
                <a:cubicBezTo>
                  <a:pt x="40923" y="59853"/>
                  <a:pt x="40923" y="59853"/>
                  <a:pt x="40923" y="59853"/>
                </a:cubicBezTo>
                <a:cubicBezTo>
                  <a:pt x="46153" y="57212"/>
                  <a:pt x="54461" y="49290"/>
                  <a:pt x="60000" y="54572"/>
                </a:cubicBezTo>
                <a:cubicBezTo>
                  <a:pt x="62769" y="59853"/>
                  <a:pt x="68000" y="59853"/>
                  <a:pt x="70769" y="54572"/>
                </a:cubicBezTo>
                <a:cubicBezTo>
                  <a:pt x="73538" y="51931"/>
                  <a:pt x="73538" y="49290"/>
                  <a:pt x="70769" y="46943"/>
                </a:cubicBezTo>
                <a:cubicBezTo>
                  <a:pt x="60000" y="36381"/>
                  <a:pt x="43384" y="36381"/>
                  <a:pt x="29846" y="49290"/>
                </a:cubicBezTo>
                <a:cubicBezTo>
                  <a:pt x="8000" y="72762"/>
                  <a:pt x="8000" y="72762"/>
                  <a:pt x="8000" y="72762"/>
                </a:cubicBezTo>
                <a:cubicBezTo>
                  <a:pt x="2461" y="78044"/>
                  <a:pt x="0" y="83031"/>
                  <a:pt x="0" y="91246"/>
                </a:cubicBezTo>
                <a:cubicBezTo>
                  <a:pt x="0" y="98581"/>
                  <a:pt x="2461" y="106797"/>
                  <a:pt x="8000" y="111784"/>
                </a:cubicBezTo>
                <a:cubicBezTo>
                  <a:pt x="13538" y="117066"/>
                  <a:pt x="21538" y="119706"/>
                  <a:pt x="27076" y="119706"/>
                </a:cubicBezTo>
                <a:cubicBezTo>
                  <a:pt x="35076" y="119706"/>
                  <a:pt x="43384" y="117066"/>
                  <a:pt x="48923" y="111784"/>
                </a:cubicBezTo>
                <a:cubicBezTo>
                  <a:pt x="54461" y="104156"/>
                  <a:pt x="54461" y="104156"/>
                  <a:pt x="54461" y="104156"/>
                </a:cubicBezTo>
                <a:cubicBezTo>
                  <a:pt x="57230" y="101222"/>
                  <a:pt x="57230" y="96234"/>
                  <a:pt x="54461" y="93594"/>
                </a:cubicBezTo>
                <a:cubicBezTo>
                  <a:pt x="51692" y="91246"/>
                  <a:pt x="46153" y="91246"/>
                  <a:pt x="43384" y="93594"/>
                </a:cubicBezTo>
                <a:close/>
                <a:moveTo>
                  <a:pt x="111692" y="10562"/>
                </a:moveTo>
                <a:lnTo>
                  <a:pt x="111692" y="10562"/>
                </a:lnTo>
                <a:cubicBezTo>
                  <a:pt x="100615" y="0"/>
                  <a:pt x="84307" y="0"/>
                  <a:pt x="73538" y="10562"/>
                </a:cubicBezTo>
                <a:cubicBezTo>
                  <a:pt x="65230" y="15550"/>
                  <a:pt x="65230" y="15550"/>
                  <a:pt x="65230" y="15550"/>
                </a:cubicBezTo>
                <a:cubicBezTo>
                  <a:pt x="62769" y="20831"/>
                  <a:pt x="62769" y="23471"/>
                  <a:pt x="65230" y="26112"/>
                </a:cubicBezTo>
                <a:cubicBezTo>
                  <a:pt x="68000" y="28753"/>
                  <a:pt x="73538" y="28753"/>
                  <a:pt x="76307" y="26112"/>
                </a:cubicBezTo>
                <a:cubicBezTo>
                  <a:pt x="84307" y="20831"/>
                  <a:pt x="84307" y="20831"/>
                  <a:pt x="84307" y="20831"/>
                </a:cubicBezTo>
                <a:cubicBezTo>
                  <a:pt x="89846" y="15550"/>
                  <a:pt x="97846" y="15550"/>
                  <a:pt x="100615" y="20831"/>
                </a:cubicBezTo>
                <a:cubicBezTo>
                  <a:pt x="103384" y="23471"/>
                  <a:pt x="106153" y="26112"/>
                  <a:pt x="106153" y="31393"/>
                </a:cubicBezTo>
                <a:cubicBezTo>
                  <a:pt x="106153" y="33740"/>
                  <a:pt x="103384" y="36381"/>
                  <a:pt x="100615" y="39022"/>
                </a:cubicBezTo>
                <a:cubicBezTo>
                  <a:pt x="79076" y="62493"/>
                  <a:pt x="79076" y="62493"/>
                  <a:pt x="79076" y="62493"/>
                </a:cubicBezTo>
                <a:cubicBezTo>
                  <a:pt x="65230" y="72762"/>
                  <a:pt x="62769" y="67481"/>
                  <a:pt x="60000" y="64841"/>
                </a:cubicBezTo>
                <a:cubicBezTo>
                  <a:pt x="57230" y="62493"/>
                  <a:pt x="51692" y="62493"/>
                  <a:pt x="48923" y="64841"/>
                </a:cubicBezTo>
                <a:cubicBezTo>
                  <a:pt x="46153" y="67481"/>
                  <a:pt x="46153" y="72762"/>
                  <a:pt x="48923" y="75403"/>
                </a:cubicBezTo>
                <a:cubicBezTo>
                  <a:pt x="54461" y="80684"/>
                  <a:pt x="60000" y="83031"/>
                  <a:pt x="65230" y="83031"/>
                </a:cubicBezTo>
                <a:cubicBezTo>
                  <a:pt x="73538" y="83031"/>
                  <a:pt x="81538" y="80684"/>
                  <a:pt x="87076" y="72762"/>
                </a:cubicBezTo>
                <a:cubicBezTo>
                  <a:pt x="111692" y="49290"/>
                  <a:pt x="111692" y="49290"/>
                  <a:pt x="111692" y="49290"/>
                </a:cubicBezTo>
                <a:cubicBezTo>
                  <a:pt x="116923" y="44303"/>
                  <a:pt x="119692" y="36381"/>
                  <a:pt x="119692" y="31393"/>
                </a:cubicBezTo>
                <a:cubicBezTo>
                  <a:pt x="119692" y="23471"/>
                  <a:pt x="116923" y="15550"/>
                  <a:pt x="111692" y="10562"/>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82" name="Google Shape;682;p50"/>
          <p:cNvSpPr/>
          <p:nvPr/>
        </p:nvSpPr>
        <p:spPr>
          <a:xfrm>
            <a:off x="3787199" y="2761510"/>
            <a:ext cx="212036" cy="188742"/>
          </a:xfrm>
          <a:custGeom>
            <a:rect b="b" l="l" r="r" t="t"/>
            <a:pathLst>
              <a:path extrusionOk="0" h="120000" w="120000">
                <a:moveTo>
                  <a:pt x="106153" y="0"/>
                </a:moveTo>
                <a:lnTo>
                  <a:pt x="106153" y="0"/>
                </a:lnTo>
                <a:cubicBezTo>
                  <a:pt x="13538" y="0"/>
                  <a:pt x="13538" y="0"/>
                  <a:pt x="13538" y="0"/>
                </a:cubicBezTo>
                <a:cubicBezTo>
                  <a:pt x="5230" y="0"/>
                  <a:pt x="0" y="5895"/>
                  <a:pt x="0" y="15260"/>
                </a:cubicBezTo>
                <a:cubicBezTo>
                  <a:pt x="0" y="76647"/>
                  <a:pt x="0" y="76647"/>
                  <a:pt x="0" y="76647"/>
                </a:cubicBezTo>
                <a:cubicBezTo>
                  <a:pt x="0" y="85664"/>
                  <a:pt x="5230" y="91907"/>
                  <a:pt x="13538" y="91907"/>
                </a:cubicBezTo>
                <a:cubicBezTo>
                  <a:pt x="43692" y="91907"/>
                  <a:pt x="43692" y="91907"/>
                  <a:pt x="43692" y="91907"/>
                </a:cubicBezTo>
                <a:cubicBezTo>
                  <a:pt x="76307" y="119653"/>
                  <a:pt x="76307" y="119653"/>
                  <a:pt x="76307" y="119653"/>
                </a:cubicBezTo>
                <a:cubicBezTo>
                  <a:pt x="76307" y="91907"/>
                  <a:pt x="76307" y="91907"/>
                  <a:pt x="76307" y="91907"/>
                </a:cubicBezTo>
                <a:cubicBezTo>
                  <a:pt x="106153" y="91907"/>
                  <a:pt x="106153" y="91907"/>
                  <a:pt x="106153" y="91907"/>
                </a:cubicBezTo>
                <a:cubicBezTo>
                  <a:pt x="114461" y="91907"/>
                  <a:pt x="119692" y="85664"/>
                  <a:pt x="119692" y="76647"/>
                </a:cubicBezTo>
                <a:cubicBezTo>
                  <a:pt x="119692" y="15260"/>
                  <a:pt x="119692" y="15260"/>
                  <a:pt x="119692" y="15260"/>
                </a:cubicBezTo>
                <a:cubicBezTo>
                  <a:pt x="119692" y="5895"/>
                  <a:pt x="114461" y="0"/>
                  <a:pt x="106153" y="0"/>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83" name="Google Shape;683;p50"/>
          <p:cNvSpPr/>
          <p:nvPr/>
        </p:nvSpPr>
        <p:spPr>
          <a:xfrm>
            <a:off x="8681545" y="2191393"/>
            <a:ext cx="245107" cy="239332"/>
          </a:xfrm>
          <a:custGeom>
            <a:rect b="b" l="l" r="r" t="t"/>
            <a:pathLst>
              <a:path extrusionOk="0" h="120000" w="120000">
                <a:moveTo>
                  <a:pt x="60000" y="0"/>
                </a:moveTo>
                <a:lnTo>
                  <a:pt x="76756" y="44137"/>
                </a:lnTo>
                <a:lnTo>
                  <a:pt x="119729" y="44137"/>
                </a:lnTo>
                <a:lnTo>
                  <a:pt x="83783" y="70896"/>
                </a:lnTo>
                <a:lnTo>
                  <a:pt x="95675" y="119724"/>
                </a:lnTo>
                <a:lnTo>
                  <a:pt x="60000" y="90206"/>
                </a:lnTo>
                <a:lnTo>
                  <a:pt x="23783" y="119724"/>
                </a:lnTo>
                <a:lnTo>
                  <a:pt x="35945" y="70896"/>
                </a:lnTo>
                <a:lnTo>
                  <a:pt x="0" y="44137"/>
                </a:lnTo>
                <a:lnTo>
                  <a:pt x="43243" y="44137"/>
                </a:lnTo>
                <a:lnTo>
                  <a:pt x="60000" y="0"/>
                </a:ln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84" name="Google Shape;684;p50"/>
          <p:cNvSpPr/>
          <p:nvPr/>
        </p:nvSpPr>
        <p:spPr>
          <a:xfrm>
            <a:off x="1594858" y="3286876"/>
            <a:ext cx="231491" cy="229603"/>
          </a:xfrm>
          <a:custGeom>
            <a:rect b="b" l="l" r="r" t="t"/>
            <a:pathLst>
              <a:path extrusionOk="0" h="120000" w="120000">
                <a:moveTo>
                  <a:pt x="109640" y="58417"/>
                </a:moveTo>
                <a:lnTo>
                  <a:pt x="109640" y="58417"/>
                </a:lnTo>
                <a:cubicBezTo>
                  <a:pt x="109640" y="50935"/>
                  <a:pt x="114820" y="45755"/>
                  <a:pt x="119712" y="40575"/>
                </a:cubicBezTo>
                <a:cubicBezTo>
                  <a:pt x="119712" y="37985"/>
                  <a:pt x="117410" y="33093"/>
                  <a:pt x="117410" y="30503"/>
                </a:cubicBezTo>
                <a:cubicBezTo>
                  <a:pt x="107050" y="33093"/>
                  <a:pt x="101870" y="27913"/>
                  <a:pt x="96978" y="22733"/>
                </a:cubicBezTo>
                <a:cubicBezTo>
                  <a:pt x="91798" y="17841"/>
                  <a:pt x="89208" y="12661"/>
                  <a:pt x="91798" y="4892"/>
                </a:cubicBezTo>
                <a:cubicBezTo>
                  <a:pt x="89208" y="2589"/>
                  <a:pt x="84316" y="0"/>
                  <a:pt x="79136" y="0"/>
                </a:cubicBezTo>
                <a:cubicBezTo>
                  <a:pt x="76546" y="4892"/>
                  <a:pt x="69064" y="10071"/>
                  <a:pt x="61294" y="10071"/>
                </a:cubicBezTo>
                <a:cubicBezTo>
                  <a:pt x="53812" y="10071"/>
                  <a:pt x="46043" y="4892"/>
                  <a:pt x="43453" y="0"/>
                </a:cubicBezTo>
                <a:cubicBezTo>
                  <a:pt x="38273" y="0"/>
                  <a:pt x="33381" y="2589"/>
                  <a:pt x="30791" y="4892"/>
                </a:cubicBezTo>
                <a:cubicBezTo>
                  <a:pt x="33381" y="12661"/>
                  <a:pt x="30791" y="17841"/>
                  <a:pt x="25611" y="22733"/>
                </a:cubicBezTo>
                <a:cubicBezTo>
                  <a:pt x="20719" y="27913"/>
                  <a:pt x="12661" y="33093"/>
                  <a:pt x="5179" y="30503"/>
                </a:cubicBezTo>
                <a:cubicBezTo>
                  <a:pt x="5179" y="33093"/>
                  <a:pt x="2589" y="37985"/>
                  <a:pt x="0" y="40575"/>
                </a:cubicBezTo>
                <a:cubicBezTo>
                  <a:pt x="7769" y="45755"/>
                  <a:pt x="12661" y="50935"/>
                  <a:pt x="12661" y="58417"/>
                </a:cubicBezTo>
                <a:cubicBezTo>
                  <a:pt x="12661" y="66187"/>
                  <a:pt x="7769" y="73669"/>
                  <a:pt x="0" y="79136"/>
                </a:cubicBezTo>
                <a:cubicBezTo>
                  <a:pt x="2589" y="81438"/>
                  <a:pt x="5179" y="86618"/>
                  <a:pt x="5179" y="89208"/>
                </a:cubicBezTo>
                <a:cubicBezTo>
                  <a:pt x="12661" y="89208"/>
                  <a:pt x="20719" y="89208"/>
                  <a:pt x="25611" y="94388"/>
                </a:cubicBezTo>
                <a:cubicBezTo>
                  <a:pt x="30791" y="99280"/>
                  <a:pt x="33381" y="107050"/>
                  <a:pt x="30791" y="114532"/>
                </a:cubicBezTo>
                <a:cubicBezTo>
                  <a:pt x="33381" y="117122"/>
                  <a:pt x="38273" y="117122"/>
                  <a:pt x="43453" y="119712"/>
                </a:cubicBezTo>
                <a:cubicBezTo>
                  <a:pt x="46043" y="111942"/>
                  <a:pt x="53812" y="107050"/>
                  <a:pt x="61294" y="107050"/>
                </a:cubicBezTo>
                <a:cubicBezTo>
                  <a:pt x="69064" y="107050"/>
                  <a:pt x="76546" y="111942"/>
                  <a:pt x="79136" y="119712"/>
                </a:cubicBezTo>
                <a:cubicBezTo>
                  <a:pt x="84316" y="117122"/>
                  <a:pt x="89208" y="117122"/>
                  <a:pt x="91798" y="114532"/>
                </a:cubicBezTo>
                <a:cubicBezTo>
                  <a:pt x="89208" y="107050"/>
                  <a:pt x="91798" y="99280"/>
                  <a:pt x="96978" y="94388"/>
                </a:cubicBezTo>
                <a:cubicBezTo>
                  <a:pt x="101870" y="89208"/>
                  <a:pt x="107050" y="86618"/>
                  <a:pt x="117410" y="89208"/>
                </a:cubicBezTo>
                <a:cubicBezTo>
                  <a:pt x="117410" y="84028"/>
                  <a:pt x="119712" y="81438"/>
                  <a:pt x="119712" y="76258"/>
                </a:cubicBezTo>
                <a:cubicBezTo>
                  <a:pt x="114820" y="73669"/>
                  <a:pt x="109640" y="66187"/>
                  <a:pt x="109640" y="58417"/>
                </a:cubicBezTo>
                <a:close/>
                <a:moveTo>
                  <a:pt x="61294" y="84028"/>
                </a:moveTo>
                <a:lnTo>
                  <a:pt x="61294" y="84028"/>
                </a:lnTo>
                <a:cubicBezTo>
                  <a:pt x="46043" y="84028"/>
                  <a:pt x="35971" y="73669"/>
                  <a:pt x="35971" y="58417"/>
                </a:cubicBezTo>
                <a:cubicBezTo>
                  <a:pt x="35971" y="45755"/>
                  <a:pt x="46043" y="33093"/>
                  <a:pt x="61294" y="33093"/>
                </a:cubicBezTo>
                <a:cubicBezTo>
                  <a:pt x="76546" y="33093"/>
                  <a:pt x="86618" y="45755"/>
                  <a:pt x="86618" y="58417"/>
                </a:cubicBezTo>
                <a:cubicBezTo>
                  <a:pt x="86618" y="73669"/>
                  <a:pt x="76546" y="84028"/>
                  <a:pt x="61294" y="84028"/>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85" name="Google Shape;685;p50"/>
          <p:cNvSpPr/>
          <p:nvPr/>
        </p:nvSpPr>
        <p:spPr>
          <a:xfrm>
            <a:off x="7039722" y="2726487"/>
            <a:ext cx="254833" cy="254900"/>
          </a:xfrm>
          <a:custGeom>
            <a:rect b="b" l="l" r="r" t="t"/>
            <a:pathLst>
              <a:path extrusionOk="0" h="120000" w="120000">
                <a:moveTo>
                  <a:pt x="105974" y="14025"/>
                </a:moveTo>
                <a:lnTo>
                  <a:pt x="105974" y="14025"/>
                </a:lnTo>
                <a:cubicBezTo>
                  <a:pt x="94285" y="4935"/>
                  <a:pt x="80519" y="0"/>
                  <a:pt x="75844" y="4935"/>
                </a:cubicBezTo>
                <a:cubicBezTo>
                  <a:pt x="59740" y="20779"/>
                  <a:pt x="59740" y="20779"/>
                  <a:pt x="59740" y="20779"/>
                </a:cubicBezTo>
                <a:cubicBezTo>
                  <a:pt x="57402" y="23116"/>
                  <a:pt x="55324" y="32467"/>
                  <a:pt x="55324" y="41558"/>
                </a:cubicBezTo>
                <a:cubicBezTo>
                  <a:pt x="2077" y="94285"/>
                  <a:pt x="2077" y="94285"/>
                  <a:pt x="2077" y="94285"/>
                </a:cubicBezTo>
                <a:cubicBezTo>
                  <a:pt x="0" y="96623"/>
                  <a:pt x="2077" y="105974"/>
                  <a:pt x="9090" y="110649"/>
                </a:cubicBezTo>
                <a:cubicBezTo>
                  <a:pt x="16103" y="117662"/>
                  <a:pt x="23116" y="119740"/>
                  <a:pt x="25454" y="117662"/>
                </a:cubicBezTo>
                <a:cubicBezTo>
                  <a:pt x="78181" y="64415"/>
                  <a:pt x="78181" y="64415"/>
                  <a:pt x="78181" y="64415"/>
                </a:cubicBezTo>
                <a:cubicBezTo>
                  <a:pt x="87272" y="64415"/>
                  <a:pt x="96623" y="62337"/>
                  <a:pt x="98961" y="59999"/>
                </a:cubicBezTo>
                <a:cubicBezTo>
                  <a:pt x="115064" y="43896"/>
                  <a:pt x="115064" y="43896"/>
                  <a:pt x="115064" y="43896"/>
                </a:cubicBezTo>
                <a:cubicBezTo>
                  <a:pt x="119740" y="39220"/>
                  <a:pt x="117402" y="25454"/>
                  <a:pt x="105974" y="14025"/>
                </a:cubicBezTo>
                <a:close/>
                <a:moveTo>
                  <a:pt x="48311" y="66753"/>
                </a:moveTo>
                <a:lnTo>
                  <a:pt x="48311" y="66753"/>
                </a:lnTo>
                <a:cubicBezTo>
                  <a:pt x="45974" y="64415"/>
                  <a:pt x="45974" y="59999"/>
                  <a:pt x="50649" y="57662"/>
                </a:cubicBezTo>
                <a:cubicBezTo>
                  <a:pt x="52987" y="52987"/>
                  <a:pt x="57402" y="52987"/>
                  <a:pt x="59740" y="55324"/>
                </a:cubicBezTo>
                <a:cubicBezTo>
                  <a:pt x="62077" y="57662"/>
                  <a:pt x="62077" y="62337"/>
                  <a:pt x="57402" y="64415"/>
                </a:cubicBezTo>
                <a:cubicBezTo>
                  <a:pt x="55324" y="69090"/>
                  <a:pt x="50649" y="69090"/>
                  <a:pt x="48311" y="66753"/>
                </a:cubicBezTo>
                <a:close/>
                <a:moveTo>
                  <a:pt x="91948" y="30129"/>
                </a:moveTo>
                <a:lnTo>
                  <a:pt x="91948" y="30129"/>
                </a:lnTo>
                <a:cubicBezTo>
                  <a:pt x="82857" y="20779"/>
                  <a:pt x="80519" y="9350"/>
                  <a:pt x="80519" y="9350"/>
                </a:cubicBezTo>
                <a:cubicBezTo>
                  <a:pt x="82857" y="7012"/>
                  <a:pt x="91948" y="11428"/>
                  <a:pt x="101298" y="18701"/>
                </a:cubicBezTo>
                <a:cubicBezTo>
                  <a:pt x="110389" y="27792"/>
                  <a:pt x="112727" y="36883"/>
                  <a:pt x="110389" y="39220"/>
                </a:cubicBezTo>
                <a:cubicBezTo>
                  <a:pt x="110389" y="39220"/>
                  <a:pt x="98961" y="36883"/>
                  <a:pt x="91948" y="30129"/>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86" name="Google Shape;686;p50"/>
          <p:cNvSpPr/>
          <p:nvPr/>
        </p:nvSpPr>
        <p:spPr>
          <a:xfrm>
            <a:off x="1044342" y="3224611"/>
            <a:ext cx="250941" cy="291869"/>
          </a:xfrm>
          <a:custGeom>
            <a:rect b="b" l="l" r="r" t="t"/>
            <a:pathLst>
              <a:path extrusionOk="0" h="120000" w="120000">
                <a:moveTo>
                  <a:pt x="114966" y="41876"/>
                </a:moveTo>
                <a:lnTo>
                  <a:pt x="114966" y="41876"/>
                </a:lnTo>
                <a:cubicBezTo>
                  <a:pt x="39999" y="67767"/>
                  <a:pt x="70463" y="0"/>
                  <a:pt x="11655" y="36022"/>
                </a:cubicBezTo>
                <a:cubicBezTo>
                  <a:pt x="0" y="40075"/>
                  <a:pt x="0" y="40075"/>
                  <a:pt x="0" y="40075"/>
                </a:cubicBezTo>
                <a:cubicBezTo>
                  <a:pt x="23311" y="119774"/>
                  <a:pt x="23311" y="119774"/>
                  <a:pt x="23311" y="119774"/>
                </a:cubicBezTo>
                <a:cubicBezTo>
                  <a:pt x="37350" y="119774"/>
                  <a:pt x="37350" y="119774"/>
                  <a:pt x="37350" y="119774"/>
                </a:cubicBezTo>
                <a:cubicBezTo>
                  <a:pt x="25695" y="79924"/>
                  <a:pt x="25695" y="79924"/>
                  <a:pt x="25695" y="79924"/>
                </a:cubicBezTo>
                <a:cubicBezTo>
                  <a:pt x="77615" y="43902"/>
                  <a:pt x="56423" y="119774"/>
                  <a:pt x="117350" y="43902"/>
                </a:cubicBezTo>
                <a:cubicBezTo>
                  <a:pt x="119735" y="43902"/>
                  <a:pt x="117350" y="41876"/>
                  <a:pt x="114966" y="41876"/>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87" name="Google Shape;687;p50"/>
          <p:cNvSpPr/>
          <p:nvPr/>
        </p:nvSpPr>
        <p:spPr>
          <a:xfrm>
            <a:off x="8140756" y="2732324"/>
            <a:ext cx="235380" cy="254898"/>
          </a:xfrm>
          <a:custGeom>
            <a:rect b="b" l="l" r="r" t="t"/>
            <a:pathLst>
              <a:path extrusionOk="0" h="120000" w="120000">
                <a:moveTo>
                  <a:pt x="92112" y="48311"/>
                </a:moveTo>
                <a:lnTo>
                  <a:pt x="92112" y="48311"/>
                </a:lnTo>
                <a:cubicBezTo>
                  <a:pt x="77183" y="16363"/>
                  <a:pt x="67042" y="4675"/>
                  <a:pt x="42253" y="4675"/>
                </a:cubicBezTo>
                <a:cubicBezTo>
                  <a:pt x="32112" y="4675"/>
                  <a:pt x="34647" y="0"/>
                  <a:pt x="27323" y="2597"/>
                </a:cubicBezTo>
                <a:cubicBezTo>
                  <a:pt x="19718" y="4675"/>
                  <a:pt x="27323" y="7012"/>
                  <a:pt x="19718" y="14025"/>
                </a:cubicBezTo>
                <a:cubicBezTo>
                  <a:pt x="0" y="27792"/>
                  <a:pt x="2253" y="43896"/>
                  <a:pt x="9859" y="76103"/>
                </a:cubicBezTo>
                <a:cubicBezTo>
                  <a:pt x="14929" y="89870"/>
                  <a:pt x="2253" y="91948"/>
                  <a:pt x="7323" y="105974"/>
                </a:cubicBezTo>
                <a:cubicBezTo>
                  <a:pt x="9859" y="115324"/>
                  <a:pt x="39718" y="119740"/>
                  <a:pt x="69859" y="108311"/>
                </a:cubicBezTo>
                <a:cubicBezTo>
                  <a:pt x="99718" y="99220"/>
                  <a:pt x="119718" y="78181"/>
                  <a:pt x="114647" y="69090"/>
                </a:cubicBezTo>
                <a:cubicBezTo>
                  <a:pt x="109577" y="55324"/>
                  <a:pt x="99718" y="62077"/>
                  <a:pt x="92112" y="48311"/>
                </a:cubicBezTo>
                <a:close/>
                <a:moveTo>
                  <a:pt x="67042" y="101558"/>
                </a:moveTo>
                <a:lnTo>
                  <a:pt x="67042" y="101558"/>
                </a:lnTo>
                <a:cubicBezTo>
                  <a:pt x="39718" y="110649"/>
                  <a:pt x="17183" y="103636"/>
                  <a:pt x="14929" y="101558"/>
                </a:cubicBezTo>
                <a:cubicBezTo>
                  <a:pt x="14929" y="99220"/>
                  <a:pt x="24788" y="82857"/>
                  <a:pt x="54647" y="73766"/>
                </a:cubicBezTo>
                <a:cubicBezTo>
                  <a:pt x="87323" y="62077"/>
                  <a:pt x="104788" y="66753"/>
                  <a:pt x="104788" y="71428"/>
                </a:cubicBezTo>
                <a:cubicBezTo>
                  <a:pt x="107042" y="73766"/>
                  <a:pt x="94647" y="91948"/>
                  <a:pt x="67042" y="101558"/>
                </a:cubicBezTo>
                <a:close/>
                <a:moveTo>
                  <a:pt x="57183" y="78181"/>
                </a:moveTo>
                <a:lnTo>
                  <a:pt x="57183" y="78181"/>
                </a:lnTo>
                <a:cubicBezTo>
                  <a:pt x="42253" y="82857"/>
                  <a:pt x="34647" y="87532"/>
                  <a:pt x="27323" y="94285"/>
                </a:cubicBezTo>
                <a:cubicBezTo>
                  <a:pt x="32112" y="96883"/>
                  <a:pt x="39718" y="99220"/>
                  <a:pt x="47042" y="94285"/>
                </a:cubicBezTo>
                <a:cubicBezTo>
                  <a:pt x="59718" y="91948"/>
                  <a:pt x="64788" y="82857"/>
                  <a:pt x="62253" y="76103"/>
                </a:cubicBezTo>
                <a:lnTo>
                  <a:pt x="62253" y="76103"/>
                </a:lnTo>
                <a:cubicBezTo>
                  <a:pt x="62253" y="76103"/>
                  <a:pt x="59718" y="78181"/>
                  <a:pt x="57183" y="78181"/>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88" name="Google Shape;688;p50"/>
          <p:cNvSpPr/>
          <p:nvPr/>
        </p:nvSpPr>
        <p:spPr>
          <a:xfrm>
            <a:off x="7580512" y="2736216"/>
            <a:ext cx="264560" cy="235441"/>
          </a:xfrm>
          <a:custGeom>
            <a:rect b="b" l="l" r="r" t="t"/>
            <a:pathLst>
              <a:path extrusionOk="0" h="120000" w="120000">
                <a:moveTo>
                  <a:pt x="6513" y="34647"/>
                </a:moveTo>
                <a:lnTo>
                  <a:pt x="6513" y="34647"/>
                </a:lnTo>
                <a:cubicBezTo>
                  <a:pt x="112985" y="34647"/>
                  <a:pt x="112985" y="34647"/>
                  <a:pt x="112985" y="34647"/>
                </a:cubicBezTo>
                <a:cubicBezTo>
                  <a:pt x="115240" y="34647"/>
                  <a:pt x="115240" y="32394"/>
                  <a:pt x="112985" y="29859"/>
                </a:cubicBezTo>
                <a:cubicBezTo>
                  <a:pt x="112985" y="29859"/>
                  <a:pt x="93194" y="22253"/>
                  <a:pt x="88684" y="22253"/>
                </a:cubicBezTo>
                <a:cubicBezTo>
                  <a:pt x="84175" y="22253"/>
                  <a:pt x="84175" y="22253"/>
                  <a:pt x="84175" y="22253"/>
                </a:cubicBezTo>
                <a:cubicBezTo>
                  <a:pt x="84175" y="0"/>
                  <a:pt x="84175" y="0"/>
                  <a:pt x="84175" y="0"/>
                </a:cubicBezTo>
                <a:cubicBezTo>
                  <a:pt x="35323" y="0"/>
                  <a:pt x="35323" y="0"/>
                  <a:pt x="35323" y="0"/>
                </a:cubicBezTo>
                <a:cubicBezTo>
                  <a:pt x="35323" y="22253"/>
                  <a:pt x="35323" y="22253"/>
                  <a:pt x="35323" y="22253"/>
                </a:cubicBezTo>
                <a:cubicBezTo>
                  <a:pt x="31064" y="22253"/>
                  <a:pt x="31064" y="22253"/>
                  <a:pt x="31064" y="22253"/>
                </a:cubicBezTo>
                <a:cubicBezTo>
                  <a:pt x="26555" y="22253"/>
                  <a:pt x="6513" y="29859"/>
                  <a:pt x="6513" y="29859"/>
                </a:cubicBezTo>
                <a:cubicBezTo>
                  <a:pt x="4258" y="32394"/>
                  <a:pt x="4258" y="34647"/>
                  <a:pt x="6513" y="34647"/>
                </a:cubicBezTo>
                <a:close/>
                <a:moveTo>
                  <a:pt x="112985" y="44788"/>
                </a:moveTo>
                <a:lnTo>
                  <a:pt x="112985" y="44788"/>
                </a:lnTo>
                <a:cubicBezTo>
                  <a:pt x="6513" y="44788"/>
                  <a:pt x="6513" y="44788"/>
                  <a:pt x="6513" y="44788"/>
                </a:cubicBezTo>
                <a:cubicBezTo>
                  <a:pt x="2004" y="44788"/>
                  <a:pt x="0" y="47323"/>
                  <a:pt x="0" y="52112"/>
                </a:cubicBezTo>
                <a:cubicBezTo>
                  <a:pt x="0" y="77183"/>
                  <a:pt x="0" y="77183"/>
                  <a:pt x="0" y="77183"/>
                </a:cubicBezTo>
                <a:cubicBezTo>
                  <a:pt x="0" y="79718"/>
                  <a:pt x="2004" y="84507"/>
                  <a:pt x="6513" y="84507"/>
                </a:cubicBezTo>
                <a:cubicBezTo>
                  <a:pt x="17787" y="84507"/>
                  <a:pt x="17787" y="84507"/>
                  <a:pt x="17787" y="84507"/>
                </a:cubicBezTo>
                <a:cubicBezTo>
                  <a:pt x="13277" y="119718"/>
                  <a:pt x="13277" y="119718"/>
                  <a:pt x="13277" y="119718"/>
                </a:cubicBezTo>
                <a:cubicBezTo>
                  <a:pt x="106471" y="119718"/>
                  <a:pt x="106471" y="119718"/>
                  <a:pt x="106471" y="119718"/>
                </a:cubicBezTo>
                <a:cubicBezTo>
                  <a:pt x="101962" y="84507"/>
                  <a:pt x="101962" y="84507"/>
                  <a:pt x="101962" y="84507"/>
                </a:cubicBezTo>
                <a:cubicBezTo>
                  <a:pt x="112985" y="84507"/>
                  <a:pt x="112985" y="84507"/>
                  <a:pt x="112985" y="84507"/>
                </a:cubicBezTo>
                <a:cubicBezTo>
                  <a:pt x="117494" y="84507"/>
                  <a:pt x="119749" y="79718"/>
                  <a:pt x="119749" y="77183"/>
                </a:cubicBezTo>
                <a:cubicBezTo>
                  <a:pt x="119749" y="52112"/>
                  <a:pt x="119749" y="52112"/>
                  <a:pt x="119749" y="52112"/>
                </a:cubicBezTo>
                <a:cubicBezTo>
                  <a:pt x="119749" y="47323"/>
                  <a:pt x="117494" y="44788"/>
                  <a:pt x="112985" y="44788"/>
                </a:cubicBezTo>
                <a:close/>
                <a:moveTo>
                  <a:pt x="24300" y="104788"/>
                </a:moveTo>
                <a:lnTo>
                  <a:pt x="24300" y="104788"/>
                </a:lnTo>
                <a:cubicBezTo>
                  <a:pt x="33068" y="59718"/>
                  <a:pt x="33068" y="59718"/>
                  <a:pt x="33068" y="59718"/>
                </a:cubicBezTo>
                <a:cubicBezTo>
                  <a:pt x="86430" y="59718"/>
                  <a:pt x="86430" y="59718"/>
                  <a:pt x="86430" y="59718"/>
                </a:cubicBezTo>
                <a:cubicBezTo>
                  <a:pt x="95448" y="104788"/>
                  <a:pt x="95448" y="104788"/>
                  <a:pt x="95448" y="104788"/>
                </a:cubicBezTo>
                <a:lnTo>
                  <a:pt x="24300" y="104788"/>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89" name="Google Shape;689;p50"/>
          <p:cNvSpPr/>
          <p:nvPr/>
        </p:nvSpPr>
        <p:spPr>
          <a:xfrm>
            <a:off x="3211394" y="2732325"/>
            <a:ext cx="274285" cy="245170"/>
          </a:xfrm>
          <a:custGeom>
            <a:rect b="b" l="l" r="r" t="t"/>
            <a:pathLst>
              <a:path extrusionOk="0" h="120000" w="120000">
                <a:moveTo>
                  <a:pt x="34285" y="74157"/>
                </a:moveTo>
                <a:lnTo>
                  <a:pt x="34285" y="74157"/>
                </a:lnTo>
                <a:cubicBezTo>
                  <a:pt x="34285" y="33707"/>
                  <a:pt x="34285" y="33707"/>
                  <a:pt x="34285" y="33707"/>
                </a:cubicBezTo>
                <a:cubicBezTo>
                  <a:pt x="12796" y="33707"/>
                  <a:pt x="12796" y="33707"/>
                  <a:pt x="12796" y="33707"/>
                </a:cubicBezTo>
                <a:cubicBezTo>
                  <a:pt x="4346" y="33707"/>
                  <a:pt x="0" y="40719"/>
                  <a:pt x="0" y="48000"/>
                </a:cubicBezTo>
                <a:cubicBezTo>
                  <a:pt x="0" y="86022"/>
                  <a:pt x="0" y="86022"/>
                  <a:pt x="0" y="86022"/>
                </a:cubicBezTo>
                <a:cubicBezTo>
                  <a:pt x="0" y="95460"/>
                  <a:pt x="4346" y="100584"/>
                  <a:pt x="12796" y="100584"/>
                </a:cubicBezTo>
                <a:cubicBezTo>
                  <a:pt x="17142" y="100584"/>
                  <a:pt x="17142" y="100584"/>
                  <a:pt x="17142" y="100584"/>
                </a:cubicBezTo>
                <a:cubicBezTo>
                  <a:pt x="17142" y="119730"/>
                  <a:pt x="17142" y="119730"/>
                  <a:pt x="17142" y="119730"/>
                </a:cubicBezTo>
                <a:cubicBezTo>
                  <a:pt x="36458" y="100584"/>
                  <a:pt x="36458" y="100584"/>
                  <a:pt x="36458" y="100584"/>
                </a:cubicBezTo>
                <a:cubicBezTo>
                  <a:pt x="66156" y="100584"/>
                  <a:pt x="66156" y="100584"/>
                  <a:pt x="66156" y="100584"/>
                </a:cubicBezTo>
                <a:cubicBezTo>
                  <a:pt x="72917" y="100584"/>
                  <a:pt x="77022" y="95460"/>
                  <a:pt x="77022" y="86022"/>
                </a:cubicBezTo>
                <a:cubicBezTo>
                  <a:pt x="77022" y="74157"/>
                  <a:pt x="77022" y="74157"/>
                  <a:pt x="77022" y="74157"/>
                </a:cubicBezTo>
                <a:lnTo>
                  <a:pt x="77022" y="74157"/>
                </a:lnTo>
                <a:lnTo>
                  <a:pt x="34285" y="74157"/>
                </a:lnTo>
                <a:close/>
                <a:moveTo>
                  <a:pt x="106961" y="0"/>
                </a:moveTo>
                <a:lnTo>
                  <a:pt x="106961" y="0"/>
                </a:lnTo>
                <a:cubicBezTo>
                  <a:pt x="53360" y="0"/>
                  <a:pt x="53360" y="0"/>
                  <a:pt x="53360" y="0"/>
                </a:cubicBezTo>
                <a:cubicBezTo>
                  <a:pt x="47082" y="0"/>
                  <a:pt x="42736" y="7280"/>
                  <a:pt x="42736" y="14561"/>
                </a:cubicBezTo>
                <a:cubicBezTo>
                  <a:pt x="42736" y="66876"/>
                  <a:pt x="42736" y="66876"/>
                  <a:pt x="42736" y="66876"/>
                </a:cubicBezTo>
                <a:cubicBezTo>
                  <a:pt x="83541" y="66876"/>
                  <a:pt x="83541" y="66876"/>
                  <a:pt x="83541" y="66876"/>
                </a:cubicBezTo>
                <a:cubicBezTo>
                  <a:pt x="102615" y="86022"/>
                  <a:pt x="102615" y="86022"/>
                  <a:pt x="102615" y="86022"/>
                </a:cubicBezTo>
                <a:cubicBezTo>
                  <a:pt x="102615" y="66876"/>
                  <a:pt x="102615" y="66876"/>
                  <a:pt x="102615" y="66876"/>
                </a:cubicBezTo>
                <a:cubicBezTo>
                  <a:pt x="106961" y="66876"/>
                  <a:pt x="106961" y="66876"/>
                  <a:pt x="106961" y="66876"/>
                </a:cubicBezTo>
                <a:cubicBezTo>
                  <a:pt x="113480" y="66876"/>
                  <a:pt x="119758" y="62292"/>
                  <a:pt x="119758" y="52584"/>
                </a:cubicBezTo>
                <a:cubicBezTo>
                  <a:pt x="119758" y="14561"/>
                  <a:pt x="119758" y="14561"/>
                  <a:pt x="119758" y="14561"/>
                </a:cubicBezTo>
                <a:cubicBezTo>
                  <a:pt x="119758" y="7280"/>
                  <a:pt x="113480" y="0"/>
                  <a:pt x="106961" y="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90" name="Google Shape;690;p50"/>
          <p:cNvSpPr/>
          <p:nvPr/>
        </p:nvSpPr>
        <p:spPr>
          <a:xfrm>
            <a:off x="4337715" y="2765402"/>
            <a:ext cx="245107" cy="182905"/>
          </a:xfrm>
          <a:custGeom>
            <a:rect b="b" l="l" r="r" t="t"/>
            <a:pathLst>
              <a:path extrusionOk="0" h="120000" w="120000">
                <a:moveTo>
                  <a:pt x="18918" y="0"/>
                </a:moveTo>
                <a:lnTo>
                  <a:pt x="18918" y="0"/>
                </a:lnTo>
                <a:cubicBezTo>
                  <a:pt x="7027" y="0"/>
                  <a:pt x="0" y="12765"/>
                  <a:pt x="0" y="25531"/>
                </a:cubicBezTo>
                <a:cubicBezTo>
                  <a:pt x="0" y="41945"/>
                  <a:pt x="7027" y="54711"/>
                  <a:pt x="18918" y="54711"/>
                </a:cubicBezTo>
                <a:cubicBezTo>
                  <a:pt x="38378" y="54711"/>
                  <a:pt x="26486" y="106139"/>
                  <a:pt x="0" y="106139"/>
                </a:cubicBezTo>
                <a:cubicBezTo>
                  <a:pt x="0" y="119635"/>
                  <a:pt x="0" y="119635"/>
                  <a:pt x="0" y="119635"/>
                </a:cubicBezTo>
                <a:cubicBezTo>
                  <a:pt x="45405" y="119635"/>
                  <a:pt x="64594" y="0"/>
                  <a:pt x="18918" y="0"/>
                </a:cubicBezTo>
                <a:close/>
                <a:moveTo>
                  <a:pt x="74324" y="0"/>
                </a:moveTo>
                <a:lnTo>
                  <a:pt x="74324" y="0"/>
                </a:lnTo>
                <a:cubicBezTo>
                  <a:pt x="64594" y="0"/>
                  <a:pt x="55135" y="12765"/>
                  <a:pt x="55135" y="25531"/>
                </a:cubicBezTo>
                <a:cubicBezTo>
                  <a:pt x="55135" y="41945"/>
                  <a:pt x="64594" y="54711"/>
                  <a:pt x="74324" y="54711"/>
                </a:cubicBezTo>
                <a:cubicBezTo>
                  <a:pt x="95675" y="54711"/>
                  <a:pt x="81351" y="106139"/>
                  <a:pt x="55135" y="106139"/>
                </a:cubicBezTo>
                <a:cubicBezTo>
                  <a:pt x="55135" y="119635"/>
                  <a:pt x="55135" y="119635"/>
                  <a:pt x="55135" y="119635"/>
                </a:cubicBezTo>
                <a:cubicBezTo>
                  <a:pt x="102972" y="119635"/>
                  <a:pt x="119729" y="0"/>
                  <a:pt x="74324" y="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91" name="Google Shape;691;p50"/>
          <p:cNvSpPr/>
          <p:nvPr/>
        </p:nvSpPr>
        <p:spPr>
          <a:xfrm>
            <a:off x="5967867" y="2745945"/>
            <a:ext cx="215927" cy="221821"/>
          </a:xfrm>
          <a:custGeom>
            <a:rect b="b" l="l" r="r" t="t"/>
            <a:pathLst>
              <a:path extrusionOk="0" h="120000" w="120000">
                <a:moveTo>
                  <a:pt x="106189" y="0"/>
                </a:moveTo>
                <a:lnTo>
                  <a:pt x="106189" y="0"/>
                </a:lnTo>
                <a:cubicBezTo>
                  <a:pt x="43580" y="0"/>
                  <a:pt x="43580" y="0"/>
                  <a:pt x="43580" y="0"/>
                </a:cubicBezTo>
                <a:cubicBezTo>
                  <a:pt x="35294" y="0"/>
                  <a:pt x="30076" y="5400"/>
                  <a:pt x="30076" y="13200"/>
                </a:cubicBezTo>
                <a:cubicBezTo>
                  <a:pt x="30076" y="74400"/>
                  <a:pt x="30076" y="74400"/>
                  <a:pt x="30076" y="74400"/>
                </a:cubicBezTo>
                <a:cubicBezTo>
                  <a:pt x="30076" y="82200"/>
                  <a:pt x="35294" y="87600"/>
                  <a:pt x="43580" y="87600"/>
                </a:cubicBezTo>
                <a:cubicBezTo>
                  <a:pt x="106189" y="87600"/>
                  <a:pt x="106189" y="87600"/>
                  <a:pt x="106189" y="87600"/>
                </a:cubicBezTo>
                <a:cubicBezTo>
                  <a:pt x="114168" y="87600"/>
                  <a:pt x="119693" y="82200"/>
                  <a:pt x="119693" y="74400"/>
                </a:cubicBezTo>
                <a:cubicBezTo>
                  <a:pt x="119693" y="13200"/>
                  <a:pt x="119693" y="13200"/>
                  <a:pt x="119693" y="13200"/>
                </a:cubicBezTo>
                <a:cubicBezTo>
                  <a:pt x="119693" y="5400"/>
                  <a:pt x="114168" y="0"/>
                  <a:pt x="106189" y="0"/>
                </a:cubicBezTo>
                <a:close/>
                <a:moveTo>
                  <a:pt x="106189" y="74400"/>
                </a:moveTo>
                <a:lnTo>
                  <a:pt x="106189" y="74400"/>
                </a:lnTo>
                <a:cubicBezTo>
                  <a:pt x="43580" y="74400"/>
                  <a:pt x="43580" y="74400"/>
                  <a:pt x="43580" y="74400"/>
                </a:cubicBezTo>
                <a:cubicBezTo>
                  <a:pt x="43580" y="13200"/>
                  <a:pt x="43580" y="13200"/>
                  <a:pt x="43580" y="13200"/>
                </a:cubicBezTo>
                <a:cubicBezTo>
                  <a:pt x="106189" y="13200"/>
                  <a:pt x="106189" y="13200"/>
                  <a:pt x="106189" y="13200"/>
                </a:cubicBezTo>
                <a:lnTo>
                  <a:pt x="106189" y="74400"/>
                </a:lnTo>
                <a:close/>
                <a:moveTo>
                  <a:pt x="13810" y="58500"/>
                </a:moveTo>
                <a:lnTo>
                  <a:pt x="13810" y="58500"/>
                </a:lnTo>
                <a:cubicBezTo>
                  <a:pt x="0" y="58500"/>
                  <a:pt x="0" y="58500"/>
                  <a:pt x="0" y="58500"/>
                </a:cubicBezTo>
                <a:cubicBezTo>
                  <a:pt x="0" y="103800"/>
                  <a:pt x="0" y="103800"/>
                  <a:pt x="0" y="103800"/>
                </a:cubicBezTo>
                <a:cubicBezTo>
                  <a:pt x="0" y="111600"/>
                  <a:pt x="5524" y="119700"/>
                  <a:pt x="13810" y="119700"/>
                </a:cubicBezTo>
                <a:cubicBezTo>
                  <a:pt x="60153" y="119700"/>
                  <a:pt x="60153" y="119700"/>
                  <a:pt x="60153" y="119700"/>
                </a:cubicBezTo>
                <a:cubicBezTo>
                  <a:pt x="60153" y="103800"/>
                  <a:pt x="60153" y="103800"/>
                  <a:pt x="60153" y="103800"/>
                </a:cubicBezTo>
                <a:cubicBezTo>
                  <a:pt x="13810" y="103800"/>
                  <a:pt x="13810" y="103800"/>
                  <a:pt x="13810" y="103800"/>
                </a:cubicBezTo>
                <a:lnTo>
                  <a:pt x="13810" y="58500"/>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92" name="Google Shape;692;p50"/>
          <p:cNvSpPr/>
          <p:nvPr/>
        </p:nvSpPr>
        <p:spPr>
          <a:xfrm>
            <a:off x="9757289" y="3339413"/>
            <a:ext cx="235380" cy="159556"/>
          </a:xfrm>
          <a:custGeom>
            <a:rect b="b" l="l" r="r" t="t"/>
            <a:pathLst>
              <a:path extrusionOk="0" h="120000" w="120000">
                <a:moveTo>
                  <a:pt x="104543" y="21706"/>
                </a:moveTo>
                <a:lnTo>
                  <a:pt x="104543" y="21706"/>
                </a:lnTo>
                <a:cubicBezTo>
                  <a:pt x="30070" y="21706"/>
                  <a:pt x="30070" y="21706"/>
                  <a:pt x="30070" y="21706"/>
                </a:cubicBezTo>
                <a:cubicBezTo>
                  <a:pt x="30070" y="0"/>
                  <a:pt x="30070" y="0"/>
                  <a:pt x="30070" y="0"/>
                </a:cubicBezTo>
                <a:cubicBezTo>
                  <a:pt x="0" y="36450"/>
                  <a:pt x="0" y="36450"/>
                  <a:pt x="0" y="36450"/>
                </a:cubicBezTo>
                <a:cubicBezTo>
                  <a:pt x="30070" y="72491"/>
                  <a:pt x="30070" y="72491"/>
                  <a:pt x="30070" y="72491"/>
                </a:cubicBezTo>
                <a:cubicBezTo>
                  <a:pt x="30070" y="50784"/>
                  <a:pt x="30070" y="50784"/>
                  <a:pt x="30070" y="50784"/>
                </a:cubicBezTo>
                <a:cubicBezTo>
                  <a:pt x="99484" y="50784"/>
                  <a:pt x="99484" y="50784"/>
                  <a:pt x="99484" y="50784"/>
                </a:cubicBezTo>
                <a:cubicBezTo>
                  <a:pt x="99484" y="90511"/>
                  <a:pt x="99484" y="90511"/>
                  <a:pt x="99484" y="90511"/>
                </a:cubicBezTo>
                <a:cubicBezTo>
                  <a:pt x="7587" y="90511"/>
                  <a:pt x="7587" y="90511"/>
                  <a:pt x="7587" y="90511"/>
                </a:cubicBezTo>
                <a:cubicBezTo>
                  <a:pt x="7587" y="119590"/>
                  <a:pt x="7587" y="119590"/>
                  <a:pt x="7587" y="119590"/>
                </a:cubicBezTo>
                <a:cubicBezTo>
                  <a:pt x="104543" y="119590"/>
                  <a:pt x="104543" y="119590"/>
                  <a:pt x="104543" y="119590"/>
                </a:cubicBezTo>
                <a:cubicBezTo>
                  <a:pt x="112131" y="119590"/>
                  <a:pt x="119718" y="112218"/>
                  <a:pt x="119718" y="101569"/>
                </a:cubicBezTo>
                <a:cubicBezTo>
                  <a:pt x="119718" y="39726"/>
                  <a:pt x="119718" y="39726"/>
                  <a:pt x="119718" y="39726"/>
                </a:cubicBezTo>
                <a:cubicBezTo>
                  <a:pt x="119718" y="29078"/>
                  <a:pt x="112131" y="21706"/>
                  <a:pt x="104543" y="21706"/>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93" name="Google Shape;693;p50"/>
          <p:cNvSpPr/>
          <p:nvPr/>
        </p:nvSpPr>
        <p:spPr>
          <a:xfrm>
            <a:off x="5403733" y="2742053"/>
            <a:ext cx="254834" cy="225713"/>
          </a:xfrm>
          <a:custGeom>
            <a:rect b="b" l="l" r="r" t="t"/>
            <a:pathLst>
              <a:path extrusionOk="0" h="120000" w="120000">
                <a:moveTo>
                  <a:pt x="117396" y="62493"/>
                </a:moveTo>
                <a:lnTo>
                  <a:pt x="117396" y="62493"/>
                </a:lnTo>
                <a:cubicBezTo>
                  <a:pt x="64295" y="4987"/>
                  <a:pt x="64295" y="4987"/>
                  <a:pt x="64295" y="4987"/>
                </a:cubicBezTo>
                <a:cubicBezTo>
                  <a:pt x="61952" y="0"/>
                  <a:pt x="57527" y="0"/>
                  <a:pt x="55184" y="4987"/>
                </a:cubicBezTo>
                <a:cubicBezTo>
                  <a:pt x="2342" y="62493"/>
                  <a:pt x="2342" y="62493"/>
                  <a:pt x="2342" y="62493"/>
                </a:cubicBezTo>
                <a:cubicBezTo>
                  <a:pt x="0" y="64841"/>
                  <a:pt x="2342" y="67481"/>
                  <a:pt x="4685" y="67481"/>
                </a:cubicBezTo>
                <a:cubicBezTo>
                  <a:pt x="16138" y="67481"/>
                  <a:pt x="16138" y="67481"/>
                  <a:pt x="16138" y="67481"/>
                </a:cubicBezTo>
                <a:cubicBezTo>
                  <a:pt x="16138" y="114425"/>
                  <a:pt x="16138" y="114425"/>
                  <a:pt x="16138" y="114425"/>
                </a:cubicBezTo>
                <a:cubicBezTo>
                  <a:pt x="16138" y="117066"/>
                  <a:pt x="16138" y="119706"/>
                  <a:pt x="20563" y="119706"/>
                </a:cubicBezTo>
                <a:cubicBezTo>
                  <a:pt x="46073" y="119706"/>
                  <a:pt x="46073" y="119706"/>
                  <a:pt x="46073" y="119706"/>
                </a:cubicBezTo>
                <a:cubicBezTo>
                  <a:pt x="46073" y="72762"/>
                  <a:pt x="46073" y="72762"/>
                  <a:pt x="46073" y="72762"/>
                </a:cubicBezTo>
                <a:cubicBezTo>
                  <a:pt x="73665" y="72762"/>
                  <a:pt x="73665" y="72762"/>
                  <a:pt x="73665" y="72762"/>
                </a:cubicBezTo>
                <a:cubicBezTo>
                  <a:pt x="73665" y="119706"/>
                  <a:pt x="73665" y="119706"/>
                  <a:pt x="73665" y="119706"/>
                </a:cubicBezTo>
                <a:cubicBezTo>
                  <a:pt x="99175" y="119706"/>
                  <a:pt x="99175" y="119706"/>
                  <a:pt x="99175" y="119706"/>
                </a:cubicBezTo>
                <a:cubicBezTo>
                  <a:pt x="103600" y="119706"/>
                  <a:pt x="103600" y="117066"/>
                  <a:pt x="103600" y="114425"/>
                </a:cubicBezTo>
                <a:cubicBezTo>
                  <a:pt x="103600" y="67481"/>
                  <a:pt x="103600" y="67481"/>
                  <a:pt x="103600" y="67481"/>
                </a:cubicBezTo>
                <a:cubicBezTo>
                  <a:pt x="115314" y="67481"/>
                  <a:pt x="115314" y="67481"/>
                  <a:pt x="115314" y="67481"/>
                </a:cubicBezTo>
                <a:cubicBezTo>
                  <a:pt x="117396" y="67481"/>
                  <a:pt x="119739" y="64841"/>
                  <a:pt x="117396" y="62493"/>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94" name="Google Shape;694;p50"/>
          <p:cNvSpPr/>
          <p:nvPr/>
        </p:nvSpPr>
        <p:spPr>
          <a:xfrm>
            <a:off x="1575405" y="2201121"/>
            <a:ext cx="274286" cy="219875"/>
          </a:xfrm>
          <a:custGeom>
            <a:rect b="b" l="l" r="r" t="t"/>
            <a:pathLst>
              <a:path extrusionOk="0" h="120000" w="120000">
                <a:moveTo>
                  <a:pt x="106961" y="0"/>
                </a:moveTo>
                <a:lnTo>
                  <a:pt x="106961" y="0"/>
                </a:lnTo>
                <a:cubicBezTo>
                  <a:pt x="12796" y="0"/>
                  <a:pt x="12796" y="0"/>
                  <a:pt x="12796" y="0"/>
                </a:cubicBezTo>
                <a:cubicBezTo>
                  <a:pt x="4104" y="0"/>
                  <a:pt x="0" y="5400"/>
                  <a:pt x="0" y="13200"/>
                </a:cubicBezTo>
                <a:cubicBezTo>
                  <a:pt x="0" y="103800"/>
                  <a:pt x="0" y="103800"/>
                  <a:pt x="0" y="103800"/>
                </a:cubicBezTo>
                <a:cubicBezTo>
                  <a:pt x="0" y="111900"/>
                  <a:pt x="4104" y="119700"/>
                  <a:pt x="12796" y="119700"/>
                </a:cubicBezTo>
                <a:cubicBezTo>
                  <a:pt x="106961" y="119700"/>
                  <a:pt x="106961" y="119700"/>
                  <a:pt x="106961" y="119700"/>
                </a:cubicBezTo>
                <a:cubicBezTo>
                  <a:pt x="113480" y="119700"/>
                  <a:pt x="119758" y="111900"/>
                  <a:pt x="119758" y="103800"/>
                </a:cubicBezTo>
                <a:cubicBezTo>
                  <a:pt x="119758" y="13200"/>
                  <a:pt x="119758" y="13200"/>
                  <a:pt x="119758" y="13200"/>
                </a:cubicBezTo>
                <a:cubicBezTo>
                  <a:pt x="119758" y="5400"/>
                  <a:pt x="113480" y="0"/>
                  <a:pt x="106961" y="0"/>
                </a:cubicBezTo>
                <a:close/>
                <a:moveTo>
                  <a:pt x="106961" y="103800"/>
                </a:moveTo>
                <a:lnTo>
                  <a:pt x="106961" y="103800"/>
                </a:lnTo>
                <a:cubicBezTo>
                  <a:pt x="12796" y="103800"/>
                  <a:pt x="12796" y="103800"/>
                  <a:pt x="12796" y="103800"/>
                </a:cubicBezTo>
                <a:cubicBezTo>
                  <a:pt x="12796" y="13200"/>
                  <a:pt x="12796" y="13200"/>
                  <a:pt x="12796" y="13200"/>
                </a:cubicBezTo>
                <a:cubicBezTo>
                  <a:pt x="106961" y="13200"/>
                  <a:pt x="106961" y="13200"/>
                  <a:pt x="106961" y="13200"/>
                </a:cubicBezTo>
                <a:lnTo>
                  <a:pt x="106961" y="103800"/>
                </a:lnTo>
                <a:close/>
                <a:moveTo>
                  <a:pt x="53601" y="74700"/>
                </a:moveTo>
                <a:lnTo>
                  <a:pt x="53601" y="74700"/>
                </a:lnTo>
                <a:cubicBezTo>
                  <a:pt x="23420" y="74700"/>
                  <a:pt x="23420" y="74700"/>
                  <a:pt x="23420" y="74700"/>
                </a:cubicBezTo>
                <a:cubicBezTo>
                  <a:pt x="23420" y="87900"/>
                  <a:pt x="23420" y="87900"/>
                  <a:pt x="23420" y="87900"/>
                </a:cubicBezTo>
                <a:cubicBezTo>
                  <a:pt x="53601" y="87900"/>
                  <a:pt x="53601" y="87900"/>
                  <a:pt x="53601" y="87900"/>
                </a:cubicBezTo>
                <a:lnTo>
                  <a:pt x="53601" y="74700"/>
                </a:lnTo>
                <a:close/>
                <a:moveTo>
                  <a:pt x="53601" y="53400"/>
                </a:moveTo>
                <a:lnTo>
                  <a:pt x="53601" y="53400"/>
                </a:lnTo>
                <a:cubicBezTo>
                  <a:pt x="23420" y="53400"/>
                  <a:pt x="23420" y="53400"/>
                  <a:pt x="23420" y="53400"/>
                </a:cubicBezTo>
                <a:cubicBezTo>
                  <a:pt x="23420" y="66600"/>
                  <a:pt x="23420" y="66600"/>
                  <a:pt x="23420" y="66600"/>
                </a:cubicBezTo>
                <a:cubicBezTo>
                  <a:pt x="53601" y="66600"/>
                  <a:pt x="53601" y="66600"/>
                  <a:pt x="53601" y="66600"/>
                </a:cubicBezTo>
                <a:lnTo>
                  <a:pt x="53601" y="53400"/>
                </a:lnTo>
                <a:close/>
                <a:moveTo>
                  <a:pt x="53601" y="29400"/>
                </a:moveTo>
                <a:lnTo>
                  <a:pt x="53601" y="29400"/>
                </a:lnTo>
                <a:cubicBezTo>
                  <a:pt x="23420" y="29400"/>
                  <a:pt x="23420" y="29400"/>
                  <a:pt x="23420" y="29400"/>
                </a:cubicBezTo>
                <a:cubicBezTo>
                  <a:pt x="23420" y="42900"/>
                  <a:pt x="23420" y="42900"/>
                  <a:pt x="23420" y="42900"/>
                </a:cubicBezTo>
                <a:cubicBezTo>
                  <a:pt x="53601" y="42900"/>
                  <a:pt x="53601" y="42900"/>
                  <a:pt x="53601" y="42900"/>
                </a:cubicBezTo>
                <a:lnTo>
                  <a:pt x="53601" y="29400"/>
                </a:lnTo>
                <a:close/>
                <a:moveTo>
                  <a:pt x="93923" y="77100"/>
                </a:moveTo>
                <a:lnTo>
                  <a:pt x="93923" y="77100"/>
                </a:lnTo>
                <a:cubicBezTo>
                  <a:pt x="93923" y="77100"/>
                  <a:pt x="85472" y="74700"/>
                  <a:pt x="85472" y="69300"/>
                </a:cubicBezTo>
                <a:cubicBezTo>
                  <a:pt x="85472" y="61200"/>
                  <a:pt x="91991" y="58800"/>
                  <a:pt x="91991" y="45300"/>
                </a:cubicBezTo>
                <a:cubicBezTo>
                  <a:pt x="91991" y="37500"/>
                  <a:pt x="89818" y="29400"/>
                  <a:pt x="81126" y="29400"/>
                </a:cubicBezTo>
                <a:cubicBezTo>
                  <a:pt x="72676" y="29400"/>
                  <a:pt x="70503" y="37500"/>
                  <a:pt x="70503" y="45300"/>
                </a:cubicBezTo>
                <a:cubicBezTo>
                  <a:pt x="70503" y="58800"/>
                  <a:pt x="77022" y="61200"/>
                  <a:pt x="77022" y="69300"/>
                </a:cubicBezTo>
                <a:cubicBezTo>
                  <a:pt x="77022" y="74700"/>
                  <a:pt x="66398" y="77100"/>
                  <a:pt x="66398" y="77100"/>
                </a:cubicBezTo>
                <a:lnTo>
                  <a:pt x="66398" y="87900"/>
                </a:lnTo>
                <a:cubicBezTo>
                  <a:pt x="96096" y="87900"/>
                  <a:pt x="96096" y="87900"/>
                  <a:pt x="96096" y="87900"/>
                </a:cubicBezTo>
                <a:cubicBezTo>
                  <a:pt x="96096" y="87900"/>
                  <a:pt x="96096" y="77100"/>
                  <a:pt x="93923" y="7710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95" name="Google Shape;695;p50"/>
          <p:cNvSpPr/>
          <p:nvPr/>
        </p:nvSpPr>
        <p:spPr>
          <a:xfrm>
            <a:off x="1633764" y="1631004"/>
            <a:ext cx="155623" cy="268520"/>
          </a:xfrm>
          <a:custGeom>
            <a:rect b="b" l="l" r="r" t="t"/>
            <a:pathLst>
              <a:path extrusionOk="0" h="120000" w="120000">
                <a:moveTo>
                  <a:pt x="100918" y="0"/>
                </a:moveTo>
                <a:lnTo>
                  <a:pt x="100918" y="0"/>
                </a:lnTo>
                <a:cubicBezTo>
                  <a:pt x="18657" y="0"/>
                  <a:pt x="18657" y="0"/>
                  <a:pt x="18657" y="0"/>
                </a:cubicBezTo>
                <a:cubicBezTo>
                  <a:pt x="7208" y="0"/>
                  <a:pt x="0" y="4417"/>
                  <a:pt x="0" y="10797"/>
                </a:cubicBezTo>
                <a:cubicBezTo>
                  <a:pt x="0" y="106503"/>
                  <a:pt x="0" y="106503"/>
                  <a:pt x="0" y="106503"/>
                </a:cubicBezTo>
                <a:cubicBezTo>
                  <a:pt x="0" y="112883"/>
                  <a:pt x="7208" y="119754"/>
                  <a:pt x="18657" y="119754"/>
                </a:cubicBezTo>
                <a:cubicBezTo>
                  <a:pt x="100918" y="119754"/>
                  <a:pt x="100918" y="119754"/>
                  <a:pt x="100918" y="119754"/>
                </a:cubicBezTo>
                <a:cubicBezTo>
                  <a:pt x="112367" y="119754"/>
                  <a:pt x="119575" y="112883"/>
                  <a:pt x="119575" y="106503"/>
                </a:cubicBezTo>
                <a:cubicBezTo>
                  <a:pt x="119575" y="10797"/>
                  <a:pt x="119575" y="10797"/>
                  <a:pt x="119575" y="10797"/>
                </a:cubicBezTo>
                <a:cubicBezTo>
                  <a:pt x="119575" y="4417"/>
                  <a:pt x="112367" y="0"/>
                  <a:pt x="100918" y="0"/>
                </a:cubicBezTo>
                <a:close/>
                <a:moveTo>
                  <a:pt x="59787" y="112883"/>
                </a:moveTo>
                <a:lnTo>
                  <a:pt x="59787" y="112883"/>
                </a:lnTo>
                <a:cubicBezTo>
                  <a:pt x="52155" y="112883"/>
                  <a:pt x="44946" y="110674"/>
                  <a:pt x="44946" y="108711"/>
                </a:cubicBezTo>
                <a:cubicBezTo>
                  <a:pt x="44946" y="104294"/>
                  <a:pt x="52155" y="102085"/>
                  <a:pt x="59787" y="102085"/>
                </a:cubicBezTo>
                <a:cubicBezTo>
                  <a:pt x="67420" y="102085"/>
                  <a:pt x="74628" y="104294"/>
                  <a:pt x="74628" y="108711"/>
                </a:cubicBezTo>
                <a:cubicBezTo>
                  <a:pt x="74628" y="110674"/>
                  <a:pt x="67420" y="112883"/>
                  <a:pt x="59787" y="112883"/>
                </a:cubicBezTo>
                <a:close/>
                <a:moveTo>
                  <a:pt x="104734" y="95705"/>
                </a:moveTo>
                <a:lnTo>
                  <a:pt x="104734" y="95705"/>
                </a:lnTo>
                <a:cubicBezTo>
                  <a:pt x="14840" y="95705"/>
                  <a:pt x="14840" y="95705"/>
                  <a:pt x="14840" y="95705"/>
                </a:cubicBezTo>
                <a:cubicBezTo>
                  <a:pt x="14840" y="15214"/>
                  <a:pt x="14840" y="15214"/>
                  <a:pt x="14840" y="15214"/>
                </a:cubicBezTo>
                <a:cubicBezTo>
                  <a:pt x="104734" y="15214"/>
                  <a:pt x="104734" y="15214"/>
                  <a:pt x="104734" y="15214"/>
                </a:cubicBezTo>
                <a:lnTo>
                  <a:pt x="104734" y="95705"/>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96" name="Google Shape;696;p50"/>
          <p:cNvSpPr/>
          <p:nvPr/>
        </p:nvSpPr>
        <p:spPr>
          <a:xfrm>
            <a:off x="9191212" y="3304388"/>
            <a:ext cx="274285" cy="231548"/>
          </a:xfrm>
          <a:custGeom>
            <a:rect b="b" l="l" r="r" t="t"/>
            <a:pathLst>
              <a:path extrusionOk="0" h="120000" w="120000">
                <a:moveTo>
                  <a:pt x="89818" y="35598"/>
                </a:moveTo>
                <a:lnTo>
                  <a:pt x="89818" y="35598"/>
                </a:lnTo>
                <a:cubicBezTo>
                  <a:pt x="93923" y="35598"/>
                  <a:pt x="93923" y="35598"/>
                  <a:pt x="93923" y="35598"/>
                </a:cubicBezTo>
                <a:cubicBezTo>
                  <a:pt x="93923" y="51100"/>
                  <a:pt x="93923" y="51100"/>
                  <a:pt x="93923" y="51100"/>
                </a:cubicBezTo>
                <a:cubicBezTo>
                  <a:pt x="119758" y="25550"/>
                  <a:pt x="119758" y="25550"/>
                  <a:pt x="119758" y="25550"/>
                </a:cubicBezTo>
                <a:cubicBezTo>
                  <a:pt x="93923" y="0"/>
                  <a:pt x="93923" y="0"/>
                  <a:pt x="93923" y="0"/>
                </a:cubicBezTo>
                <a:cubicBezTo>
                  <a:pt x="93923" y="15215"/>
                  <a:pt x="93923" y="15215"/>
                  <a:pt x="93923" y="15215"/>
                </a:cubicBezTo>
                <a:cubicBezTo>
                  <a:pt x="89818" y="15215"/>
                  <a:pt x="89818" y="15215"/>
                  <a:pt x="89818" y="15215"/>
                </a:cubicBezTo>
                <a:cubicBezTo>
                  <a:pt x="68329" y="15215"/>
                  <a:pt x="55533" y="35598"/>
                  <a:pt x="44909" y="53684"/>
                </a:cubicBezTo>
                <a:cubicBezTo>
                  <a:pt x="34044" y="68899"/>
                  <a:pt x="25593" y="81531"/>
                  <a:pt x="12796" y="81531"/>
                </a:cubicBezTo>
                <a:cubicBezTo>
                  <a:pt x="0" y="81531"/>
                  <a:pt x="0" y="81531"/>
                  <a:pt x="0" y="81531"/>
                </a:cubicBezTo>
                <a:cubicBezTo>
                  <a:pt x="0" y="101913"/>
                  <a:pt x="0" y="101913"/>
                  <a:pt x="0" y="101913"/>
                </a:cubicBezTo>
                <a:cubicBezTo>
                  <a:pt x="12796" y="101913"/>
                  <a:pt x="12796" y="101913"/>
                  <a:pt x="12796" y="101913"/>
                </a:cubicBezTo>
                <a:cubicBezTo>
                  <a:pt x="34044" y="101913"/>
                  <a:pt x="46841" y="81531"/>
                  <a:pt x="57706" y="63732"/>
                </a:cubicBezTo>
                <a:cubicBezTo>
                  <a:pt x="68329" y="48516"/>
                  <a:pt x="77022" y="35598"/>
                  <a:pt x="89818" y="35598"/>
                </a:cubicBezTo>
                <a:close/>
                <a:moveTo>
                  <a:pt x="31871" y="48516"/>
                </a:moveTo>
                <a:lnTo>
                  <a:pt x="31871" y="48516"/>
                </a:lnTo>
                <a:cubicBezTo>
                  <a:pt x="31871" y="45933"/>
                  <a:pt x="34044" y="45933"/>
                  <a:pt x="34044" y="43636"/>
                </a:cubicBezTo>
                <a:cubicBezTo>
                  <a:pt x="36217" y="41052"/>
                  <a:pt x="40321" y="35598"/>
                  <a:pt x="42736" y="33301"/>
                </a:cubicBezTo>
                <a:cubicBezTo>
                  <a:pt x="34044" y="22966"/>
                  <a:pt x="25593" y="18086"/>
                  <a:pt x="12796" y="18086"/>
                </a:cubicBezTo>
                <a:cubicBezTo>
                  <a:pt x="0" y="18086"/>
                  <a:pt x="0" y="18086"/>
                  <a:pt x="0" y="18086"/>
                </a:cubicBezTo>
                <a:cubicBezTo>
                  <a:pt x="0" y="38468"/>
                  <a:pt x="0" y="38468"/>
                  <a:pt x="0" y="38468"/>
                </a:cubicBezTo>
                <a:cubicBezTo>
                  <a:pt x="12796" y="38468"/>
                  <a:pt x="12796" y="38468"/>
                  <a:pt x="12796" y="38468"/>
                </a:cubicBezTo>
                <a:cubicBezTo>
                  <a:pt x="19074" y="38468"/>
                  <a:pt x="25593" y="41052"/>
                  <a:pt x="31871" y="48516"/>
                </a:cubicBezTo>
                <a:close/>
                <a:moveTo>
                  <a:pt x="93923" y="84114"/>
                </a:moveTo>
                <a:lnTo>
                  <a:pt x="93923" y="84114"/>
                </a:lnTo>
                <a:cubicBezTo>
                  <a:pt x="89818" y="84114"/>
                  <a:pt x="89818" y="84114"/>
                  <a:pt x="89818" y="84114"/>
                </a:cubicBezTo>
                <a:cubicBezTo>
                  <a:pt x="81126" y="84114"/>
                  <a:pt x="74849" y="78947"/>
                  <a:pt x="68329" y="71483"/>
                </a:cubicBezTo>
                <a:cubicBezTo>
                  <a:pt x="68329" y="71483"/>
                  <a:pt x="68329" y="71483"/>
                  <a:pt x="68329" y="74066"/>
                </a:cubicBezTo>
                <a:cubicBezTo>
                  <a:pt x="64225" y="76363"/>
                  <a:pt x="62052" y="81531"/>
                  <a:pt x="59879" y="86698"/>
                </a:cubicBezTo>
                <a:cubicBezTo>
                  <a:pt x="66156" y="96746"/>
                  <a:pt x="77022" y="101913"/>
                  <a:pt x="89818" y="101913"/>
                </a:cubicBezTo>
                <a:cubicBezTo>
                  <a:pt x="93923" y="101913"/>
                  <a:pt x="93923" y="101913"/>
                  <a:pt x="93923" y="101913"/>
                </a:cubicBezTo>
                <a:cubicBezTo>
                  <a:pt x="93923" y="119712"/>
                  <a:pt x="93923" y="119712"/>
                  <a:pt x="93923" y="119712"/>
                </a:cubicBezTo>
                <a:cubicBezTo>
                  <a:pt x="119758" y="94162"/>
                  <a:pt x="119758" y="94162"/>
                  <a:pt x="119758" y="94162"/>
                </a:cubicBezTo>
                <a:cubicBezTo>
                  <a:pt x="93923" y="68899"/>
                  <a:pt x="93923" y="68899"/>
                  <a:pt x="93923" y="68899"/>
                </a:cubicBezTo>
                <a:lnTo>
                  <a:pt x="93923" y="84114"/>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97" name="Google Shape;697;p50"/>
          <p:cNvSpPr/>
          <p:nvPr/>
        </p:nvSpPr>
        <p:spPr>
          <a:xfrm>
            <a:off x="6514493" y="2745945"/>
            <a:ext cx="217872" cy="221821"/>
          </a:xfrm>
          <a:custGeom>
            <a:rect b="b" l="l" r="r" t="t"/>
            <a:pathLst>
              <a:path extrusionOk="0" h="120000" w="120000">
                <a:moveTo>
                  <a:pt x="114586" y="100800"/>
                </a:moveTo>
                <a:lnTo>
                  <a:pt x="114586" y="100800"/>
                </a:lnTo>
                <a:cubicBezTo>
                  <a:pt x="87819" y="71700"/>
                  <a:pt x="87819" y="71700"/>
                  <a:pt x="87819" y="71700"/>
                </a:cubicBezTo>
                <a:cubicBezTo>
                  <a:pt x="90526" y="63600"/>
                  <a:pt x="93233" y="55800"/>
                  <a:pt x="93233" y="47700"/>
                </a:cubicBezTo>
                <a:cubicBezTo>
                  <a:pt x="93233" y="21300"/>
                  <a:pt x="71879" y="0"/>
                  <a:pt x="45413" y="0"/>
                </a:cubicBezTo>
                <a:cubicBezTo>
                  <a:pt x="21052" y="0"/>
                  <a:pt x="0" y="21300"/>
                  <a:pt x="0" y="45300"/>
                </a:cubicBezTo>
                <a:cubicBezTo>
                  <a:pt x="0" y="71700"/>
                  <a:pt x="21052" y="93000"/>
                  <a:pt x="48120" y="93000"/>
                </a:cubicBezTo>
                <a:cubicBezTo>
                  <a:pt x="55939" y="93000"/>
                  <a:pt x="64060" y="90600"/>
                  <a:pt x="69172" y="87600"/>
                </a:cubicBezTo>
                <a:cubicBezTo>
                  <a:pt x="98646" y="117000"/>
                  <a:pt x="98646" y="117000"/>
                  <a:pt x="98646" y="117000"/>
                </a:cubicBezTo>
                <a:cubicBezTo>
                  <a:pt x="101052" y="119700"/>
                  <a:pt x="106466" y="119700"/>
                  <a:pt x="109172" y="117000"/>
                </a:cubicBezTo>
                <a:cubicBezTo>
                  <a:pt x="116992" y="109200"/>
                  <a:pt x="116992" y="109200"/>
                  <a:pt x="116992" y="109200"/>
                </a:cubicBezTo>
                <a:cubicBezTo>
                  <a:pt x="119699" y="106500"/>
                  <a:pt x="116992" y="103800"/>
                  <a:pt x="114586" y="100800"/>
                </a:cubicBezTo>
                <a:close/>
                <a:moveTo>
                  <a:pt x="13233" y="45300"/>
                </a:moveTo>
                <a:lnTo>
                  <a:pt x="13233" y="45300"/>
                </a:lnTo>
                <a:cubicBezTo>
                  <a:pt x="13233" y="29400"/>
                  <a:pt x="29473" y="13200"/>
                  <a:pt x="45413" y="13200"/>
                </a:cubicBezTo>
                <a:cubicBezTo>
                  <a:pt x="64060" y="13200"/>
                  <a:pt x="80000" y="29400"/>
                  <a:pt x="80000" y="47700"/>
                </a:cubicBezTo>
                <a:cubicBezTo>
                  <a:pt x="80000" y="66300"/>
                  <a:pt x="64060" y="79800"/>
                  <a:pt x="48120" y="79800"/>
                </a:cubicBezTo>
                <a:cubicBezTo>
                  <a:pt x="29473" y="79800"/>
                  <a:pt x="13233" y="63600"/>
                  <a:pt x="13233" y="4530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98" name="Google Shape;698;p50"/>
          <p:cNvSpPr/>
          <p:nvPr/>
        </p:nvSpPr>
        <p:spPr>
          <a:xfrm>
            <a:off x="8127138" y="4359009"/>
            <a:ext cx="262614" cy="264628"/>
          </a:xfrm>
          <a:custGeom>
            <a:rect b="b" l="l" r="r" t="t"/>
            <a:pathLst>
              <a:path extrusionOk="0" h="120000" w="120000">
                <a:moveTo>
                  <a:pt x="59874" y="0"/>
                </a:moveTo>
                <a:lnTo>
                  <a:pt x="59874" y="0"/>
                </a:lnTo>
                <a:cubicBezTo>
                  <a:pt x="26555" y="0"/>
                  <a:pt x="0" y="26555"/>
                  <a:pt x="0" y="59874"/>
                </a:cubicBezTo>
                <a:cubicBezTo>
                  <a:pt x="0" y="93194"/>
                  <a:pt x="26555" y="119749"/>
                  <a:pt x="59874" y="119749"/>
                </a:cubicBezTo>
                <a:cubicBezTo>
                  <a:pt x="93194" y="119749"/>
                  <a:pt x="119749" y="93194"/>
                  <a:pt x="119749" y="59874"/>
                </a:cubicBezTo>
                <a:cubicBezTo>
                  <a:pt x="119749" y="26555"/>
                  <a:pt x="93194" y="0"/>
                  <a:pt x="59874" y="0"/>
                </a:cubicBezTo>
                <a:close/>
                <a:moveTo>
                  <a:pt x="110981" y="59874"/>
                </a:moveTo>
                <a:lnTo>
                  <a:pt x="110981" y="59874"/>
                </a:lnTo>
                <a:cubicBezTo>
                  <a:pt x="110981" y="73152"/>
                  <a:pt x="106471" y="82171"/>
                  <a:pt x="99958" y="90939"/>
                </a:cubicBezTo>
                <a:cubicBezTo>
                  <a:pt x="97703" y="90939"/>
                  <a:pt x="95448" y="86430"/>
                  <a:pt x="97703" y="82171"/>
                </a:cubicBezTo>
                <a:cubicBezTo>
                  <a:pt x="99958" y="77661"/>
                  <a:pt x="99958" y="68893"/>
                  <a:pt x="99958" y="64384"/>
                </a:cubicBezTo>
                <a:cubicBezTo>
                  <a:pt x="99958" y="59874"/>
                  <a:pt x="97703" y="51106"/>
                  <a:pt x="93194" y="51106"/>
                </a:cubicBezTo>
                <a:cubicBezTo>
                  <a:pt x="86680" y="51106"/>
                  <a:pt x="84425" y="51106"/>
                  <a:pt x="79916" y="44592"/>
                </a:cubicBezTo>
                <a:cubicBezTo>
                  <a:pt x="75407" y="31064"/>
                  <a:pt x="93194" y="28810"/>
                  <a:pt x="86680" y="22045"/>
                </a:cubicBezTo>
                <a:cubicBezTo>
                  <a:pt x="84425" y="20041"/>
                  <a:pt x="75407" y="28810"/>
                  <a:pt x="73402" y="15532"/>
                </a:cubicBezTo>
                <a:lnTo>
                  <a:pt x="75407" y="13277"/>
                </a:lnTo>
                <a:cubicBezTo>
                  <a:pt x="95448" y="20041"/>
                  <a:pt x="110981" y="37578"/>
                  <a:pt x="110981" y="59874"/>
                </a:cubicBezTo>
                <a:close/>
                <a:moveTo>
                  <a:pt x="53110" y="11022"/>
                </a:moveTo>
                <a:lnTo>
                  <a:pt x="53110" y="11022"/>
                </a:lnTo>
                <a:cubicBezTo>
                  <a:pt x="51106" y="13277"/>
                  <a:pt x="48601" y="13277"/>
                  <a:pt x="46597" y="15532"/>
                </a:cubicBezTo>
                <a:cubicBezTo>
                  <a:pt x="42087" y="20041"/>
                  <a:pt x="39832" y="17787"/>
                  <a:pt x="37578" y="22045"/>
                </a:cubicBezTo>
                <a:cubicBezTo>
                  <a:pt x="35323" y="26555"/>
                  <a:pt x="28810" y="31064"/>
                  <a:pt x="28810" y="33319"/>
                </a:cubicBezTo>
                <a:cubicBezTo>
                  <a:pt x="28810" y="35574"/>
                  <a:pt x="33319" y="39832"/>
                  <a:pt x="33319" y="39832"/>
                </a:cubicBezTo>
                <a:cubicBezTo>
                  <a:pt x="35323" y="37578"/>
                  <a:pt x="39832" y="37578"/>
                  <a:pt x="44342" y="39832"/>
                </a:cubicBezTo>
                <a:cubicBezTo>
                  <a:pt x="46597" y="39832"/>
                  <a:pt x="68893" y="42338"/>
                  <a:pt x="62129" y="59874"/>
                </a:cubicBezTo>
                <a:cubicBezTo>
                  <a:pt x="59874" y="66638"/>
                  <a:pt x="48601" y="64384"/>
                  <a:pt x="46597" y="73152"/>
                </a:cubicBezTo>
                <a:cubicBezTo>
                  <a:pt x="46597" y="75407"/>
                  <a:pt x="46597" y="82171"/>
                  <a:pt x="44342" y="84425"/>
                </a:cubicBezTo>
                <a:cubicBezTo>
                  <a:pt x="44342" y="86430"/>
                  <a:pt x="46597" y="97703"/>
                  <a:pt x="44342" y="97703"/>
                </a:cubicBezTo>
                <a:cubicBezTo>
                  <a:pt x="42087" y="97703"/>
                  <a:pt x="33319" y="86430"/>
                  <a:pt x="33319" y="86430"/>
                </a:cubicBezTo>
                <a:cubicBezTo>
                  <a:pt x="33319" y="84425"/>
                  <a:pt x="31064" y="77661"/>
                  <a:pt x="31064" y="71148"/>
                </a:cubicBezTo>
                <a:cubicBezTo>
                  <a:pt x="31064" y="66638"/>
                  <a:pt x="22045" y="66638"/>
                  <a:pt x="22045" y="59874"/>
                </a:cubicBezTo>
                <a:cubicBezTo>
                  <a:pt x="22045" y="53361"/>
                  <a:pt x="26555" y="48851"/>
                  <a:pt x="26555" y="46597"/>
                </a:cubicBezTo>
                <a:cubicBezTo>
                  <a:pt x="24300" y="42338"/>
                  <a:pt x="15532" y="42338"/>
                  <a:pt x="13277" y="42338"/>
                </a:cubicBezTo>
                <a:cubicBezTo>
                  <a:pt x="20041" y="24300"/>
                  <a:pt x="35323" y="13277"/>
                  <a:pt x="53110" y="11022"/>
                </a:cubicBezTo>
                <a:close/>
                <a:moveTo>
                  <a:pt x="44342" y="108726"/>
                </a:moveTo>
                <a:lnTo>
                  <a:pt x="44342" y="108726"/>
                </a:lnTo>
                <a:cubicBezTo>
                  <a:pt x="46597" y="106471"/>
                  <a:pt x="46597" y="104217"/>
                  <a:pt x="51106" y="104217"/>
                </a:cubicBezTo>
                <a:cubicBezTo>
                  <a:pt x="53110" y="104217"/>
                  <a:pt x="55365" y="104217"/>
                  <a:pt x="59874" y="101962"/>
                </a:cubicBezTo>
                <a:cubicBezTo>
                  <a:pt x="62129" y="101962"/>
                  <a:pt x="68893" y="99707"/>
                  <a:pt x="73402" y="97703"/>
                </a:cubicBezTo>
                <a:cubicBezTo>
                  <a:pt x="77661" y="97703"/>
                  <a:pt x="86680" y="99707"/>
                  <a:pt x="88684" y="101962"/>
                </a:cubicBezTo>
                <a:cubicBezTo>
                  <a:pt x="79916" y="108726"/>
                  <a:pt x="71148" y="110981"/>
                  <a:pt x="59874" y="110981"/>
                </a:cubicBezTo>
                <a:cubicBezTo>
                  <a:pt x="55365" y="110981"/>
                  <a:pt x="48601" y="110981"/>
                  <a:pt x="44342" y="108726"/>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699" name="Google Shape;699;p50"/>
          <p:cNvSpPr/>
          <p:nvPr/>
        </p:nvSpPr>
        <p:spPr>
          <a:xfrm>
            <a:off x="8667927" y="4407653"/>
            <a:ext cx="272340" cy="167339"/>
          </a:xfrm>
          <a:custGeom>
            <a:rect b="b" l="l" r="r" t="t"/>
            <a:pathLst>
              <a:path extrusionOk="0" h="120000" w="120000">
                <a:moveTo>
                  <a:pt x="111325" y="0"/>
                </a:moveTo>
                <a:lnTo>
                  <a:pt x="111325" y="0"/>
                </a:lnTo>
                <a:cubicBezTo>
                  <a:pt x="8674" y="0"/>
                  <a:pt x="8674" y="0"/>
                  <a:pt x="8674" y="0"/>
                </a:cubicBezTo>
                <a:cubicBezTo>
                  <a:pt x="4337" y="0"/>
                  <a:pt x="0" y="7128"/>
                  <a:pt x="0" y="14257"/>
                </a:cubicBezTo>
                <a:cubicBezTo>
                  <a:pt x="0" y="105346"/>
                  <a:pt x="0" y="105346"/>
                  <a:pt x="0" y="105346"/>
                </a:cubicBezTo>
                <a:cubicBezTo>
                  <a:pt x="0" y="112475"/>
                  <a:pt x="4337" y="119603"/>
                  <a:pt x="8674" y="119603"/>
                </a:cubicBezTo>
                <a:cubicBezTo>
                  <a:pt x="111325" y="119603"/>
                  <a:pt x="111325" y="119603"/>
                  <a:pt x="111325" y="119603"/>
                </a:cubicBezTo>
                <a:cubicBezTo>
                  <a:pt x="115421" y="119603"/>
                  <a:pt x="119759" y="112475"/>
                  <a:pt x="119759" y="105346"/>
                </a:cubicBezTo>
                <a:cubicBezTo>
                  <a:pt x="119759" y="14257"/>
                  <a:pt x="119759" y="14257"/>
                  <a:pt x="119759" y="14257"/>
                </a:cubicBezTo>
                <a:cubicBezTo>
                  <a:pt x="119759" y="7128"/>
                  <a:pt x="115421" y="0"/>
                  <a:pt x="111325" y="0"/>
                </a:cubicBezTo>
                <a:close/>
                <a:moveTo>
                  <a:pt x="66265" y="21386"/>
                </a:moveTo>
                <a:lnTo>
                  <a:pt x="66265" y="21386"/>
                </a:lnTo>
                <a:cubicBezTo>
                  <a:pt x="76867" y="21386"/>
                  <a:pt x="76867" y="21386"/>
                  <a:pt x="76867" y="21386"/>
                </a:cubicBezTo>
                <a:cubicBezTo>
                  <a:pt x="76867" y="42376"/>
                  <a:pt x="76867" y="42376"/>
                  <a:pt x="76867" y="42376"/>
                </a:cubicBezTo>
                <a:cubicBezTo>
                  <a:pt x="66265" y="42376"/>
                  <a:pt x="66265" y="42376"/>
                  <a:pt x="66265" y="42376"/>
                </a:cubicBezTo>
                <a:lnTo>
                  <a:pt x="66265" y="21386"/>
                </a:lnTo>
                <a:close/>
                <a:moveTo>
                  <a:pt x="83373" y="49504"/>
                </a:moveTo>
                <a:lnTo>
                  <a:pt x="83373" y="49504"/>
                </a:lnTo>
                <a:cubicBezTo>
                  <a:pt x="83373" y="70495"/>
                  <a:pt x="83373" y="70495"/>
                  <a:pt x="83373" y="70495"/>
                </a:cubicBezTo>
                <a:cubicBezTo>
                  <a:pt x="72771" y="70495"/>
                  <a:pt x="72771" y="70495"/>
                  <a:pt x="72771" y="70495"/>
                </a:cubicBezTo>
                <a:cubicBezTo>
                  <a:pt x="72771" y="49504"/>
                  <a:pt x="72771" y="49504"/>
                  <a:pt x="72771" y="49504"/>
                </a:cubicBezTo>
                <a:lnTo>
                  <a:pt x="83373" y="49504"/>
                </a:lnTo>
                <a:close/>
                <a:moveTo>
                  <a:pt x="46987" y="21386"/>
                </a:moveTo>
                <a:lnTo>
                  <a:pt x="46987" y="21386"/>
                </a:lnTo>
                <a:cubicBezTo>
                  <a:pt x="60000" y="21386"/>
                  <a:pt x="60000" y="21386"/>
                  <a:pt x="60000" y="21386"/>
                </a:cubicBezTo>
                <a:cubicBezTo>
                  <a:pt x="60000" y="42376"/>
                  <a:pt x="60000" y="42376"/>
                  <a:pt x="60000" y="42376"/>
                </a:cubicBezTo>
                <a:cubicBezTo>
                  <a:pt x="46987" y="42376"/>
                  <a:pt x="46987" y="42376"/>
                  <a:pt x="46987" y="42376"/>
                </a:cubicBezTo>
                <a:lnTo>
                  <a:pt x="46987" y="21386"/>
                </a:lnTo>
                <a:close/>
                <a:moveTo>
                  <a:pt x="66265" y="49504"/>
                </a:moveTo>
                <a:lnTo>
                  <a:pt x="66265" y="49504"/>
                </a:lnTo>
                <a:cubicBezTo>
                  <a:pt x="66265" y="70495"/>
                  <a:pt x="66265" y="70495"/>
                  <a:pt x="66265" y="70495"/>
                </a:cubicBezTo>
                <a:cubicBezTo>
                  <a:pt x="53493" y="70495"/>
                  <a:pt x="53493" y="70495"/>
                  <a:pt x="53493" y="70495"/>
                </a:cubicBezTo>
                <a:cubicBezTo>
                  <a:pt x="53493" y="49504"/>
                  <a:pt x="53493" y="49504"/>
                  <a:pt x="53493" y="49504"/>
                </a:cubicBezTo>
                <a:lnTo>
                  <a:pt x="66265" y="49504"/>
                </a:lnTo>
                <a:close/>
                <a:moveTo>
                  <a:pt x="29879" y="21386"/>
                </a:moveTo>
                <a:lnTo>
                  <a:pt x="29879" y="21386"/>
                </a:lnTo>
                <a:cubicBezTo>
                  <a:pt x="42891" y="21386"/>
                  <a:pt x="42891" y="21386"/>
                  <a:pt x="42891" y="21386"/>
                </a:cubicBezTo>
                <a:cubicBezTo>
                  <a:pt x="42891" y="42376"/>
                  <a:pt x="42891" y="42376"/>
                  <a:pt x="42891" y="42376"/>
                </a:cubicBezTo>
                <a:cubicBezTo>
                  <a:pt x="29879" y="42376"/>
                  <a:pt x="29879" y="42376"/>
                  <a:pt x="29879" y="42376"/>
                </a:cubicBezTo>
                <a:lnTo>
                  <a:pt x="29879" y="21386"/>
                </a:lnTo>
                <a:close/>
                <a:moveTo>
                  <a:pt x="46987" y="49504"/>
                </a:moveTo>
                <a:lnTo>
                  <a:pt x="46987" y="49504"/>
                </a:lnTo>
                <a:cubicBezTo>
                  <a:pt x="46987" y="70495"/>
                  <a:pt x="46987" y="70495"/>
                  <a:pt x="46987" y="70495"/>
                </a:cubicBezTo>
                <a:cubicBezTo>
                  <a:pt x="36385" y="70495"/>
                  <a:pt x="36385" y="70495"/>
                  <a:pt x="36385" y="70495"/>
                </a:cubicBezTo>
                <a:cubicBezTo>
                  <a:pt x="36385" y="49504"/>
                  <a:pt x="36385" y="49504"/>
                  <a:pt x="36385" y="49504"/>
                </a:cubicBezTo>
                <a:lnTo>
                  <a:pt x="46987" y="49504"/>
                </a:lnTo>
                <a:close/>
                <a:moveTo>
                  <a:pt x="13012" y="21386"/>
                </a:moveTo>
                <a:lnTo>
                  <a:pt x="13012" y="21386"/>
                </a:lnTo>
                <a:cubicBezTo>
                  <a:pt x="23614" y="21386"/>
                  <a:pt x="23614" y="21386"/>
                  <a:pt x="23614" y="21386"/>
                </a:cubicBezTo>
                <a:cubicBezTo>
                  <a:pt x="23614" y="42376"/>
                  <a:pt x="23614" y="42376"/>
                  <a:pt x="23614" y="42376"/>
                </a:cubicBezTo>
                <a:cubicBezTo>
                  <a:pt x="13012" y="42376"/>
                  <a:pt x="13012" y="42376"/>
                  <a:pt x="13012" y="42376"/>
                </a:cubicBezTo>
                <a:lnTo>
                  <a:pt x="13012" y="21386"/>
                </a:lnTo>
                <a:close/>
                <a:moveTo>
                  <a:pt x="29879" y="49504"/>
                </a:moveTo>
                <a:lnTo>
                  <a:pt x="29879" y="49504"/>
                </a:lnTo>
                <a:cubicBezTo>
                  <a:pt x="29879" y="70495"/>
                  <a:pt x="29879" y="70495"/>
                  <a:pt x="29879" y="70495"/>
                </a:cubicBezTo>
                <a:cubicBezTo>
                  <a:pt x="17108" y="70495"/>
                  <a:pt x="17108" y="70495"/>
                  <a:pt x="17108" y="70495"/>
                </a:cubicBezTo>
                <a:cubicBezTo>
                  <a:pt x="17108" y="49504"/>
                  <a:pt x="17108" y="49504"/>
                  <a:pt x="17108" y="49504"/>
                </a:cubicBezTo>
                <a:lnTo>
                  <a:pt x="29879" y="49504"/>
                </a:lnTo>
                <a:close/>
                <a:moveTo>
                  <a:pt x="23614" y="98613"/>
                </a:moveTo>
                <a:lnTo>
                  <a:pt x="23614" y="98613"/>
                </a:lnTo>
                <a:cubicBezTo>
                  <a:pt x="13012" y="98613"/>
                  <a:pt x="13012" y="98613"/>
                  <a:pt x="13012" y="98613"/>
                </a:cubicBezTo>
                <a:cubicBezTo>
                  <a:pt x="13012" y="80792"/>
                  <a:pt x="13012" y="80792"/>
                  <a:pt x="13012" y="80792"/>
                </a:cubicBezTo>
                <a:cubicBezTo>
                  <a:pt x="23614" y="80792"/>
                  <a:pt x="23614" y="80792"/>
                  <a:pt x="23614" y="80792"/>
                </a:cubicBezTo>
                <a:lnTo>
                  <a:pt x="23614" y="98613"/>
                </a:lnTo>
                <a:close/>
                <a:moveTo>
                  <a:pt x="89638" y="98613"/>
                </a:moveTo>
                <a:lnTo>
                  <a:pt x="89638" y="98613"/>
                </a:lnTo>
                <a:cubicBezTo>
                  <a:pt x="29879" y="98613"/>
                  <a:pt x="29879" y="98613"/>
                  <a:pt x="29879" y="98613"/>
                </a:cubicBezTo>
                <a:cubicBezTo>
                  <a:pt x="29879" y="80792"/>
                  <a:pt x="29879" y="80792"/>
                  <a:pt x="29879" y="80792"/>
                </a:cubicBezTo>
                <a:cubicBezTo>
                  <a:pt x="89638" y="80792"/>
                  <a:pt x="89638" y="80792"/>
                  <a:pt x="89638" y="80792"/>
                </a:cubicBezTo>
                <a:lnTo>
                  <a:pt x="89638" y="98613"/>
                </a:lnTo>
                <a:close/>
                <a:moveTo>
                  <a:pt x="106746" y="98613"/>
                </a:moveTo>
                <a:lnTo>
                  <a:pt x="106746" y="98613"/>
                </a:lnTo>
                <a:cubicBezTo>
                  <a:pt x="96144" y="98613"/>
                  <a:pt x="96144" y="98613"/>
                  <a:pt x="96144" y="98613"/>
                </a:cubicBezTo>
                <a:cubicBezTo>
                  <a:pt x="96144" y="80792"/>
                  <a:pt x="96144" y="80792"/>
                  <a:pt x="96144" y="80792"/>
                </a:cubicBezTo>
                <a:cubicBezTo>
                  <a:pt x="106746" y="80792"/>
                  <a:pt x="106746" y="80792"/>
                  <a:pt x="106746" y="80792"/>
                </a:cubicBezTo>
                <a:lnTo>
                  <a:pt x="106746" y="98613"/>
                </a:lnTo>
                <a:close/>
                <a:moveTo>
                  <a:pt x="89638" y="70495"/>
                </a:moveTo>
                <a:lnTo>
                  <a:pt x="89638" y="70495"/>
                </a:lnTo>
                <a:cubicBezTo>
                  <a:pt x="89638" y="49504"/>
                  <a:pt x="89638" y="49504"/>
                  <a:pt x="89638" y="49504"/>
                </a:cubicBezTo>
                <a:cubicBezTo>
                  <a:pt x="102409" y="49504"/>
                  <a:pt x="102409" y="49504"/>
                  <a:pt x="102409" y="49504"/>
                </a:cubicBezTo>
                <a:cubicBezTo>
                  <a:pt x="102409" y="70495"/>
                  <a:pt x="102409" y="70495"/>
                  <a:pt x="102409" y="70495"/>
                </a:cubicBezTo>
                <a:lnTo>
                  <a:pt x="89638" y="70495"/>
                </a:lnTo>
                <a:close/>
                <a:moveTo>
                  <a:pt x="106746" y="42376"/>
                </a:moveTo>
                <a:lnTo>
                  <a:pt x="106746" y="42376"/>
                </a:lnTo>
                <a:cubicBezTo>
                  <a:pt x="83373" y="42376"/>
                  <a:pt x="83373" y="42376"/>
                  <a:pt x="83373" y="42376"/>
                </a:cubicBezTo>
                <a:cubicBezTo>
                  <a:pt x="83373" y="21386"/>
                  <a:pt x="83373" y="21386"/>
                  <a:pt x="83373" y="21386"/>
                </a:cubicBezTo>
                <a:cubicBezTo>
                  <a:pt x="106746" y="21386"/>
                  <a:pt x="106746" y="21386"/>
                  <a:pt x="106746" y="21386"/>
                </a:cubicBezTo>
                <a:lnTo>
                  <a:pt x="106746" y="42376"/>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00" name="Google Shape;700;p50"/>
          <p:cNvSpPr/>
          <p:nvPr/>
        </p:nvSpPr>
        <p:spPr>
          <a:xfrm>
            <a:off x="1030724" y="4929125"/>
            <a:ext cx="274286" cy="219875"/>
          </a:xfrm>
          <a:custGeom>
            <a:rect b="b" l="l" r="r" t="t"/>
            <a:pathLst>
              <a:path extrusionOk="0" h="120000" w="120000">
                <a:moveTo>
                  <a:pt x="106720" y="0"/>
                </a:moveTo>
                <a:lnTo>
                  <a:pt x="106720" y="0"/>
                </a:lnTo>
                <a:cubicBezTo>
                  <a:pt x="12796" y="0"/>
                  <a:pt x="12796" y="0"/>
                  <a:pt x="12796" y="0"/>
                </a:cubicBezTo>
                <a:cubicBezTo>
                  <a:pt x="4104" y="0"/>
                  <a:pt x="0" y="5685"/>
                  <a:pt x="0" y="13466"/>
                </a:cubicBezTo>
                <a:cubicBezTo>
                  <a:pt x="0" y="103840"/>
                  <a:pt x="0" y="103840"/>
                  <a:pt x="0" y="103840"/>
                </a:cubicBezTo>
                <a:cubicBezTo>
                  <a:pt x="0" y="111620"/>
                  <a:pt x="4104" y="119700"/>
                  <a:pt x="12796" y="119700"/>
                </a:cubicBezTo>
                <a:cubicBezTo>
                  <a:pt x="106720" y="119700"/>
                  <a:pt x="106720" y="119700"/>
                  <a:pt x="106720" y="119700"/>
                </a:cubicBezTo>
                <a:cubicBezTo>
                  <a:pt x="113239" y="119700"/>
                  <a:pt x="119758" y="111620"/>
                  <a:pt x="119758" y="103840"/>
                </a:cubicBezTo>
                <a:cubicBezTo>
                  <a:pt x="119758" y="13466"/>
                  <a:pt x="119758" y="13466"/>
                  <a:pt x="119758" y="13466"/>
                </a:cubicBezTo>
                <a:cubicBezTo>
                  <a:pt x="119758" y="5685"/>
                  <a:pt x="113239" y="0"/>
                  <a:pt x="106720" y="0"/>
                </a:cubicBezTo>
                <a:close/>
                <a:moveTo>
                  <a:pt x="27525" y="13466"/>
                </a:moveTo>
                <a:lnTo>
                  <a:pt x="27525" y="13466"/>
                </a:lnTo>
                <a:cubicBezTo>
                  <a:pt x="29698" y="13466"/>
                  <a:pt x="31871" y="16159"/>
                  <a:pt x="31871" y="18852"/>
                </a:cubicBezTo>
                <a:cubicBezTo>
                  <a:pt x="31871" y="21546"/>
                  <a:pt x="29698" y="23940"/>
                  <a:pt x="27525" y="23940"/>
                </a:cubicBezTo>
                <a:cubicBezTo>
                  <a:pt x="25593" y="23940"/>
                  <a:pt x="23420" y="21546"/>
                  <a:pt x="23420" y="18852"/>
                </a:cubicBezTo>
                <a:cubicBezTo>
                  <a:pt x="23420" y="16159"/>
                  <a:pt x="25593" y="13466"/>
                  <a:pt x="27525" y="13466"/>
                </a:cubicBezTo>
                <a:close/>
                <a:moveTo>
                  <a:pt x="10623" y="18852"/>
                </a:moveTo>
                <a:lnTo>
                  <a:pt x="10623" y="18852"/>
                </a:lnTo>
                <a:cubicBezTo>
                  <a:pt x="10623" y="16159"/>
                  <a:pt x="12796" y="13466"/>
                  <a:pt x="14728" y="13466"/>
                </a:cubicBezTo>
                <a:cubicBezTo>
                  <a:pt x="16901" y="13466"/>
                  <a:pt x="19074" y="16159"/>
                  <a:pt x="19074" y="18852"/>
                </a:cubicBezTo>
                <a:cubicBezTo>
                  <a:pt x="19074" y="21546"/>
                  <a:pt x="16901" y="23940"/>
                  <a:pt x="14728" y="23940"/>
                </a:cubicBezTo>
                <a:cubicBezTo>
                  <a:pt x="12796" y="23940"/>
                  <a:pt x="10623" y="21546"/>
                  <a:pt x="10623" y="18852"/>
                </a:cubicBezTo>
                <a:close/>
                <a:moveTo>
                  <a:pt x="106720" y="103840"/>
                </a:moveTo>
                <a:lnTo>
                  <a:pt x="106720" y="103840"/>
                </a:lnTo>
                <a:cubicBezTo>
                  <a:pt x="10623" y="103840"/>
                  <a:pt x="10623" y="103840"/>
                  <a:pt x="10623" y="103840"/>
                </a:cubicBezTo>
                <a:cubicBezTo>
                  <a:pt x="10623" y="34713"/>
                  <a:pt x="10623" y="34713"/>
                  <a:pt x="10623" y="34713"/>
                </a:cubicBezTo>
                <a:cubicBezTo>
                  <a:pt x="106720" y="34713"/>
                  <a:pt x="106720" y="34713"/>
                  <a:pt x="106720" y="34713"/>
                </a:cubicBezTo>
                <a:lnTo>
                  <a:pt x="106720" y="103840"/>
                </a:lnTo>
                <a:close/>
                <a:moveTo>
                  <a:pt x="106720" y="23940"/>
                </a:moveTo>
                <a:lnTo>
                  <a:pt x="106720" y="23940"/>
                </a:lnTo>
                <a:cubicBezTo>
                  <a:pt x="36217" y="23940"/>
                  <a:pt x="36217" y="23940"/>
                  <a:pt x="36217" y="23940"/>
                </a:cubicBezTo>
                <a:cubicBezTo>
                  <a:pt x="36217" y="13466"/>
                  <a:pt x="36217" y="13466"/>
                  <a:pt x="36217" y="13466"/>
                </a:cubicBezTo>
                <a:cubicBezTo>
                  <a:pt x="106720" y="13466"/>
                  <a:pt x="106720" y="13466"/>
                  <a:pt x="106720" y="13466"/>
                </a:cubicBezTo>
                <a:lnTo>
                  <a:pt x="106720" y="23940"/>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01" name="Google Shape;701;p50"/>
          <p:cNvSpPr/>
          <p:nvPr/>
        </p:nvSpPr>
        <p:spPr>
          <a:xfrm>
            <a:off x="1575405" y="4913560"/>
            <a:ext cx="274286" cy="245170"/>
          </a:xfrm>
          <a:custGeom>
            <a:rect b="b" l="l" r="r" t="t"/>
            <a:pathLst>
              <a:path extrusionOk="0" h="120000" w="120000">
                <a:moveTo>
                  <a:pt x="106961" y="0"/>
                </a:moveTo>
                <a:lnTo>
                  <a:pt x="106961" y="0"/>
                </a:lnTo>
                <a:cubicBezTo>
                  <a:pt x="12796" y="0"/>
                  <a:pt x="12796" y="0"/>
                  <a:pt x="12796" y="0"/>
                </a:cubicBezTo>
                <a:cubicBezTo>
                  <a:pt x="4104" y="0"/>
                  <a:pt x="0" y="7027"/>
                  <a:pt x="0" y="14324"/>
                </a:cubicBezTo>
                <a:cubicBezTo>
                  <a:pt x="0" y="93243"/>
                  <a:pt x="0" y="93243"/>
                  <a:pt x="0" y="93243"/>
                </a:cubicBezTo>
                <a:cubicBezTo>
                  <a:pt x="0" y="100810"/>
                  <a:pt x="4104" y="107837"/>
                  <a:pt x="12796" y="107837"/>
                </a:cubicBezTo>
                <a:cubicBezTo>
                  <a:pt x="36458" y="107837"/>
                  <a:pt x="36458" y="107837"/>
                  <a:pt x="36458" y="107837"/>
                </a:cubicBezTo>
                <a:cubicBezTo>
                  <a:pt x="36458" y="93243"/>
                  <a:pt x="36458" y="93243"/>
                  <a:pt x="36458" y="93243"/>
                </a:cubicBezTo>
                <a:cubicBezTo>
                  <a:pt x="10623" y="93243"/>
                  <a:pt x="10623" y="93243"/>
                  <a:pt x="10623" y="93243"/>
                </a:cubicBezTo>
                <a:cubicBezTo>
                  <a:pt x="10623" y="33513"/>
                  <a:pt x="10623" y="33513"/>
                  <a:pt x="10623" y="33513"/>
                </a:cubicBezTo>
                <a:cubicBezTo>
                  <a:pt x="106961" y="33513"/>
                  <a:pt x="106961" y="33513"/>
                  <a:pt x="106961" y="33513"/>
                </a:cubicBezTo>
                <a:cubicBezTo>
                  <a:pt x="106961" y="93243"/>
                  <a:pt x="106961" y="93243"/>
                  <a:pt x="106961" y="93243"/>
                </a:cubicBezTo>
                <a:cubicBezTo>
                  <a:pt x="83299" y="93243"/>
                  <a:pt x="83299" y="93243"/>
                  <a:pt x="83299" y="93243"/>
                </a:cubicBezTo>
                <a:cubicBezTo>
                  <a:pt x="83299" y="107837"/>
                  <a:pt x="83299" y="107837"/>
                  <a:pt x="83299" y="107837"/>
                </a:cubicBezTo>
                <a:cubicBezTo>
                  <a:pt x="106961" y="107837"/>
                  <a:pt x="106961" y="107837"/>
                  <a:pt x="106961" y="107837"/>
                </a:cubicBezTo>
                <a:cubicBezTo>
                  <a:pt x="113480" y="107837"/>
                  <a:pt x="119758" y="100810"/>
                  <a:pt x="119758" y="93243"/>
                </a:cubicBezTo>
                <a:cubicBezTo>
                  <a:pt x="119758" y="14324"/>
                  <a:pt x="119758" y="14324"/>
                  <a:pt x="119758" y="14324"/>
                </a:cubicBezTo>
                <a:cubicBezTo>
                  <a:pt x="119758" y="7027"/>
                  <a:pt x="113480" y="0"/>
                  <a:pt x="106961" y="0"/>
                </a:cubicBezTo>
                <a:close/>
                <a:moveTo>
                  <a:pt x="14969" y="21621"/>
                </a:moveTo>
                <a:lnTo>
                  <a:pt x="14969" y="21621"/>
                </a:lnTo>
                <a:cubicBezTo>
                  <a:pt x="12796" y="21621"/>
                  <a:pt x="10623" y="19189"/>
                  <a:pt x="10623" y="16756"/>
                </a:cubicBezTo>
                <a:cubicBezTo>
                  <a:pt x="10623" y="14324"/>
                  <a:pt x="12796" y="12162"/>
                  <a:pt x="14969" y="12162"/>
                </a:cubicBezTo>
                <a:cubicBezTo>
                  <a:pt x="17142" y="12162"/>
                  <a:pt x="19074" y="14324"/>
                  <a:pt x="19074" y="16756"/>
                </a:cubicBezTo>
                <a:cubicBezTo>
                  <a:pt x="19074" y="19189"/>
                  <a:pt x="17142" y="21621"/>
                  <a:pt x="14969" y="21621"/>
                </a:cubicBezTo>
                <a:close/>
                <a:moveTo>
                  <a:pt x="28008" y="21621"/>
                </a:moveTo>
                <a:lnTo>
                  <a:pt x="28008" y="21621"/>
                </a:lnTo>
                <a:cubicBezTo>
                  <a:pt x="25835" y="21621"/>
                  <a:pt x="23420" y="19189"/>
                  <a:pt x="23420" y="16756"/>
                </a:cubicBezTo>
                <a:cubicBezTo>
                  <a:pt x="23420" y="14324"/>
                  <a:pt x="25835" y="12162"/>
                  <a:pt x="28008" y="12162"/>
                </a:cubicBezTo>
                <a:cubicBezTo>
                  <a:pt x="29939" y="12162"/>
                  <a:pt x="31871" y="14324"/>
                  <a:pt x="31871" y="16756"/>
                </a:cubicBezTo>
                <a:cubicBezTo>
                  <a:pt x="31871" y="19189"/>
                  <a:pt x="29939" y="21621"/>
                  <a:pt x="28008" y="21621"/>
                </a:cubicBezTo>
                <a:close/>
                <a:moveTo>
                  <a:pt x="106961" y="21621"/>
                </a:moveTo>
                <a:lnTo>
                  <a:pt x="106961" y="21621"/>
                </a:lnTo>
                <a:cubicBezTo>
                  <a:pt x="36458" y="21621"/>
                  <a:pt x="36458" y="21621"/>
                  <a:pt x="36458" y="21621"/>
                </a:cubicBezTo>
                <a:cubicBezTo>
                  <a:pt x="36458" y="14324"/>
                  <a:pt x="36458" y="14324"/>
                  <a:pt x="36458" y="14324"/>
                </a:cubicBezTo>
                <a:cubicBezTo>
                  <a:pt x="106961" y="14324"/>
                  <a:pt x="106961" y="14324"/>
                  <a:pt x="106961" y="14324"/>
                </a:cubicBezTo>
                <a:lnTo>
                  <a:pt x="106961" y="21621"/>
                </a:lnTo>
                <a:close/>
                <a:moveTo>
                  <a:pt x="59879" y="47837"/>
                </a:moveTo>
                <a:lnTo>
                  <a:pt x="59879" y="47837"/>
                </a:lnTo>
                <a:cubicBezTo>
                  <a:pt x="29939" y="81351"/>
                  <a:pt x="29939" y="81351"/>
                  <a:pt x="29939" y="81351"/>
                </a:cubicBezTo>
                <a:cubicBezTo>
                  <a:pt x="49255" y="81351"/>
                  <a:pt x="49255" y="81351"/>
                  <a:pt x="49255" y="81351"/>
                </a:cubicBezTo>
                <a:cubicBezTo>
                  <a:pt x="49255" y="119729"/>
                  <a:pt x="49255" y="119729"/>
                  <a:pt x="49255" y="119729"/>
                </a:cubicBezTo>
                <a:cubicBezTo>
                  <a:pt x="70503" y="119729"/>
                  <a:pt x="70503" y="119729"/>
                  <a:pt x="70503" y="119729"/>
                </a:cubicBezTo>
                <a:cubicBezTo>
                  <a:pt x="70503" y="81351"/>
                  <a:pt x="70503" y="81351"/>
                  <a:pt x="70503" y="81351"/>
                </a:cubicBezTo>
                <a:cubicBezTo>
                  <a:pt x="87645" y="81351"/>
                  <a:pt x="87645" y="81351"/>
                  <a:pt x="87645" y="81351"/>
                </a:cubicBezTo>
                <a:lnTo>
                  <a:pt x="59879" y="47837"/>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02" name="Google Shape;702;p50"/>
          <p:cNvSpPr/>
          <p:nvPr/>
        </p:nvSpPr>
        <p:spPr>
          <a:xfrm>
            <a:off x="4341606" y="4942747"/>
            <a:ext cx="196474" cy="190689"/>
          </a:xfrm>
          <a:custGeom>
            <a:rect b="b" l="l" r="r" t="t"/>
            <a:pathLst>
              <a:path extrusionOk="0" h="120000" w="120000">
                <a:moveTo>
                  <a:pt x="59662" y="30778"/>
                </a:moveTo>
                <a:lnTo>
                  <a:pt x="59662" y="30778"/>
                </a:lnTo>
                <a:cubicBezTo>
                  <a:pt x="44831" y="30778"/>
                  <a:pt x="33033" y="42881"/>
                  <a:pt x="33033" y="58443"/>
                </a:cubicBezTo>
                <a:cubicBezTo>
                  <a:pt x="33033" y="73659"/>
                  <a:pt x="44831" y="85763"/>
                  <a:pt x="59662" y="85763"/>
                </a:cubicBezTo>
                <a:cubicBezTo>
                  <a:pt x="74494" y="85763"/>
                  <a:pt x="86629" y="73659"/>
                  <a:pt x="86629" y="58443"/>
                </a:cubicBezTo>
                <a:cubicBezTo>
                  <a:pt x="86629" y="42881"/>
                  <a:pt x="74494" y="30778"/>
                  <a:pt x="59662" y="30778"/>
                </a:cubicBezTo>
                <a:close/>
                <a:moveTo>
                  <a:pt x="59662" y="76772"/>
                </a:moveTo>
                <a:lnTo>
                  <a:pt x="59662" y="76772"/>
                </a:lnTo>
                <a:cubicBezTo>
                  <a:pt x="50898" y="76772"/>
                  <a:pt x="41797" y="67435"/>
                  <a:pt x="41797" y="58443"/>
                </a:cubicBezTo>
                <a:cubicBezTo>
                  <a:pt x="41797" y="49106"/>
                  <a:pt x="50898" y="42881"/>
                  <a:pt x="59662" y="42881"/>
                </a:cubicBezTo>
                <a:cubicBezTo>
                  <a:pt x="68764" y="42881"/>
                  <a:pt x="77528" y="49106"/>
                  <a:pt x="77528" y="58443"/>
                </a:cubicBezTo>
                <a:cubicBezTo>
                  <a:pt x="77528" y="67435"/>
                  <a:pt x="68764" y="76772"/>
                  <a:pt x="59662" y="76772"/>
                </a:cubicBezTo>
                <a:close/>
                <a:moveTo>
                  <a:pt x="8764" y="52219"/>
                </a:moveTo>
                <a:lnTo>
                  <a:pt x="8764" y="52219"/>
                </a:lnTo>
                <a:cubicBezTo>
                  <a:pt x="5730" y="52219"/>
                  <a:pt x="0" y="55331"/>
                  <a:pt x="0" y="58443"/>
                </a:cubicBezTo>
                <a:cubicBezTo>
                  <a:pt x="0" y="64322"/>
                  <a:pt x="5730" y="67435"/>
                  <a:pt x="8764" y="67435"/>
                </a:cubicBezTo>
                <a:cubicBezTo>
                  <a:pt x="15168" y="67435"/>
                  <a:pt x="17865" y="64322"/>
                  <a:pt x="17865" y="58443"/>
                </a:cubicBezTo>
                <a:cubicBezTo>
                  <a:pt x="17865" y="55331"/>
                  <a:pt x="15168" y="52219"/>
                  <a:pt x="8764" y="52219"/>
                </a:cubicBezTo>
                <a:close/>
                <a:moveTo>
                  <a:pt x="101460" y="18328"/>
                </a:moveTo>
                <a:lnTo>
                  <a:pt x="101460" y="18328"/>
                </a:lnTo>
                <a:cubicBezTo>
                  <a:pt x="98426" y="15561"/>
                  <a:pt x="92359" y="15561"/>
                  <a:pt x="89662" y="18328"/>
                </a:cubicBezTo>
                <a:cubicBezTo>
                  <a:pt x="86629" y="21786"/>
                  <a:pt x="86629" y="27665"/>
                  <a:pt x="89662" y="30778"/>
                </a:cubicBezTo>
                <a:cubicBezTo>
                  <a:pt x="92359" y="30778"/>
                  <a:pt x="95393" y="30778"/>
                  <a:pt x="98426" y="27665"/>
                </a:cubicBezTo>
                <a:cubicBezTo>
                  <a:pt x="101460" y="24553"/>
                  <a:pt x="104494" y="18328"/>
                  <a:pt x="101460" y="18328"/>
                </a:cubicBezTo>
                <a:close/>
                <a:moveTo>
                  <a:pt x="110561" y="52219"/>
                </a:moveTo>
                <a:lnTo>
                  <a:pt x="110561" y="52219"/>
                </a:lnTo>
                <a:cubicBezTo>
                  <a:pt x="104494" y="52219"/>
                  <a:pt x="101460" y="55331"/>
                  <a:pt x="101460" y="58443"/>
                </a:cubicBezTo>
                <a:cubicBezTo>
                  <a:pt x="101460" y="64322"/>
                  <a:pt x="104494" y="67435"/>
                  <a:pt x="110561" y="67435"/>
                </a:cubicBezTo>
                <a:cubicBezTo>
                  <a:pt x="113258" y="67435"/>
                  <a:pt x="119662" y="64322"/>
                  <a:pt x="119662" y="58443"/>
                </a:cubicBezTo>
                <a:cubicBezTo>
                  <a:pt x="119662" y="55331"/>
                  <a:pt x="113258" y="52219"/>
                  <a:pt x="110561" y="52219"/>
                </a:cubicBezTo>
                <a:close/>
                <a:moveTo>
                  <a:pt x="59662" y="100979"/>
                </a:moveTo>
                <a:lnTo>
                  <a:pt x="59662" y="100979"/>
                </a:lnTo>
                <a:cubicBezTo>
                  <a:pt x="56629" y="100979"/>
                  <a:pt x="53595" y="107550"/>
                  <a:pt x="53595" y="110662"/>
                </a:cubicBezTo>
                <a:cubicBezTo>
                  <a:pt x="53595" y="116541"/>
                  <a:pt x="56629" y="119654"/>
                  <a:pt x="59662" y="119654"/>
                </a:cubicBezTo>
                <a:cubicBezTo>
                  <a:pt x="62696" y="119654"/>
                  <a:pt x="65730" y="116541"/>
                  <a:pt x="65730" y="110662"/>
                </a:cubicBezTo>
                <a:cubicBezTo>
                  <a:pt x="65730" y="107550"/>
                  <a:pt x="62696" y="100979"/>
                  <a:pt x="59662" y="100979"/>
                </a:cubicBezTo>
                <a:close/>
                <a:moveTo>
                  <a:pt x="20561" y="91988"/>
                </a:moveTo>
                <a:lnTo>
                  <a:pt x="20561" y="91988"/>
                </a:lnTo>
                <a:cubicBezTo>
                  <a:pt x="17865" y="95100"/>
                  <a:pt x="15168" y="98213"/>
                  <a:pt x="17865" y="100979"/>
                </a:cubicBezTo>
                <a:cubicBezTo>
                  <a:pt x="20561" y="104092"/>
                  <a:pt x="26966" y="104092"/>
                  <a:pt x="30000" y="100979"/>
                </a:cubicBezTo>
                <a:cubicBezTo>
                  <a:pt x="33033" y="98213"/>
                  <a:pt x="33033" y="91988"/>
                  <a:pt x="30000" y="88876"/>
                </a:cubicBezTo>
                <a:cubicBezTo>
                  <a:pt x="26966" y="85763"/>
                  <a:pt x="23932" y="88876"/>
                  <a:pt x="20561" y="91988"/>
                </a:cubicBezTo>
                <a:close/>
                <a:moveTo>
                  <a:pt x="17865" y="18328"/>
                </a:moveTo>
                <a:lnTo>
                  <a:pt x="17865" y="18328"/>
                </a:lnTo>
                <a:cubicBezTo>
                  <a:pt x="15168" y="21786"/>
                  <a:pt x="15168" y="24553"/>
                  <a:pt x="17865" y="27665"/>
                </a:cubicBezTo>
                <a:cubicBezTo>
                  <a:pt x="23932" y="30778"/>
                  <a:pt x="26966" y="33890"/>
                  <a:pt x="30000" y="30778"/>
                </a:cubicBezTo>
                <a:cubicBezTo>
                  <a:pt x="33033" y="27665"/>
                  <a:pt x="33033" y="21786"/>
                  <a:pt x="30000" y="18328"/>
                </a:cubicBezTo>
                <a:cubicBezTo>
                  <a:pt x="26966" y="15561"/>
                  <a:pt x="20561" y="15561"/>
                  <a:pt x="17865" y="18328"/>
                </a:cubicBezTo>
                <a:close/>
                <a:moveTo>
                  <a:pt x="89662" y="100979"/>
                </a:moveTo>
                <a:lnTo>
                  <a:pt x="89662" y="100979"/>
                </a:lnTo>
                <a:cubicBezTo>
                  <a:pt x="92359" y="104092"/>
                  <a:pt x="98426" y="104092"/>
                  <a:pt x="101460" y="100979"/>
                </a:cubicBezTo>
                <a:cubicBezTo>
                  <a:pt x="104494" y="98213"/>
                  <a:pt x="104494" y="95100"/>
                  <a:pt x="98426" y="91988"/>
                </a:cubicBezTo>
                <a:cubicBezTo>
                  <a:pt x="95393" y="88876"/>
                  <a:pt x="92359" y="85763"/>
                  <a:pt x="89662" y="88876"/>
                </a:cubicBezTo>
                <a:cubicBezTo>
                  <a:pt x="86629" y="91988"/>
                  <a:pt x="86629" y="98213"/>
                  <a:pt x="89662" y="100979"/>
                </a:cubicBezTo>
                <a:close/>
                <a:moveTo>
                  <a:pt x="59662" y="15561"/>
                </a:moveTo>
                <a:lnTo>
                  <a:pt x="59662" y="15561"/>
                </a:lnTo>
                <a:cubicBezTo>
                  <a:pt x="62696" y="15561"/>
                  <a:pt x="65730" y="12449"/>
                  <a:pt x="65730" y="6224"/>
                </a:cubicBezTo>
                <a:cubicBezTo>
                  <a:pt x="65730" y="3112"/>
                  <a:pt x="62696" y="0"/>
                  <a:pt x="59662" y="0"/>
                </a:cubicBezTo>
                <a:cubicBezTo>
                  <a:pt x="56629" y="0"/>
                  <a:pt x="53595" y="3112"/>
                  <a:pt x="53595" y="6224"/>
                </a:cubicBezTo>
                <a:cubicBezTo>
                  <a:pt x="53595" y="12449"/>
                  <a:pt x="56629" y="15561"/>
                  <a:pt x="59662" y="15561"/>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03" name="Google Shape;703;p50"/>
          <p:cNvSpPr/>
          <p:nvPr/>
        </p:nvSpPr>
        <p:spPr>
          <a:xfrm>
            <a:off x="4849326" y="4899940"/>
            <a:ext cx="272340" cy="272411"/>
          </a:xfrm>
          <a:custGeom>
            <a:rect b="b" l="l" r="r" t="t"/>
            <a:pathLst>
              <a:path extrusionOk="0" h="120000" w="120000">
                <a:moveTo>
                  <a:pt x="113239" y="55662"/>
                </a:moveTo>
                <a:lnTo>
                  <a:pt x="113239" y="55662"/>
                </a:lnTo>
                <a:cubicBezTo>
                  <a:pt x="113239" y="55662"/>
                  <a:pt x="108893" y="55662"/>
                  <a:pt x="106961" y="55662"/>
                </a:cubicBezTo>
                <a:cubicBezTo>
                  <a:pt x="104788" y="55662"/>
                  <a:pt x="102615" y="57831"/>
                  <a:pt x="102615" y="60000"/>
                </a:cubicBezTo>
                <a:cubicBezTo>
                  <a:pt x="102615" y="64096"/>
                  <a:pt x="104788" y="66265"/>
                  <a:pt x="106961" y="66265"/>
                </a:cubicBezTo>
                <a:cubicBezTo>
                  <a:pt x="108893" y="66265"/>
                  <a:pt x="113239" y="66265"/>
                  <a:pt x="113239" y="66265"/>
                </a:cubicBezTo>
                <a:cubicBezTo>
                  <a:pt x="117585" y="66265"/>
                  <a:pt x="119758" y="64096"/>
                  <a:pt x="119758" y="60000"/>
                </a:cubicBezTo>
                <a:cubicBezTo>
                  <a:pt x="119758" y="57831"/>
                  <a:pt x="117585" y="55662"/>
                  <a:pt x="113239" y="55662"/>
                </a:cubicBezTo>
                <a:close/>
                <a:moveTo>
                  <a:pt x="59637" y="27951"/>
                </a:moveTo>
                <a:lnTo>
                  <a:pt x="59637" y="27951"/>
                </a:lnTo>
                <a:cubicBezTo>
                  <a:pt x="40563" y="27951"/>
                  <a:pt x="27766" y="42891"/>
                  <a:pt x="27766" y="60000"/>
                </a:cubicBezTo>
                <a:cubicBezTo>
                  <a:pt x="27766" y="79036"/>
                  <a:pt x="40563" y="94216"/>
                  <a:pt x="59637" y="94216"/>
                </a:cubicBezTo>
                <a:cubicBezTo>
                  <a:pt x="78953" y="94216"/>
                  <a:pt x="91750" y="79036"/>
                  <a:pt x="91750" y="60000"/>
                </a:cubicBezTo>
                <a:cubicBezTo>
                  <a:pt x="91750" y="42891"/>
                  <a:pt x="78953" y="27951"/>
                  <a:pt x="59637" y="27951"/>
                </a:cubicBezTo>
                <a:close/>
                <a:moveTo>
                  <a:pt x="59637" y="83373"/>
                </a:moveTo>
                <a:lnTo>
                  <a:pt x="59637" y="83373"/>
                </a:lnTo>
                <a:cubicBezTo>
                  <a:pt x="46841" y="83373"/>
                  <a:pt x="36217" y="72771"/>
                  <a:pt x="36217" y="60000"/>
                </a:cubicBezTo>
                <a:cubicBezTo>
                  <a:pt x="36217" y="47228"/>
                  <a:pt x="46841" y="36385"/>
                  <a:pt x="59637" y="36385"/>
                </a:cubicBezTo>
                <a:cubicBezTo>
                  <a:pt x="72434" y="36385"/>
                  <a:pt x="83299" y="47228"/>
                  <a:pt x="83299" y="60000"/>
                </a:cubicBezTo>
                <a:cubicBezTo>
                  <a:pt x="83299" y="72771"/>
                  <a:pt x="72434" y="83373"/>
                  <a:pt x="59637" y="83373"/>
                </a:cubicBezTo>
                <a:close/>
                <a:moveTo>
                  <a:pt x="17142" y="60000"/>
                </a:moveTo>
                <a:lnTo>
                  <a:pt x="17142" y="60000"/>
                </a:lnTo>
                <a:cubicBezTo>
                  <a:pt x="17142" y="57831"/>
                  <a:pt x="14728" y="55662"/>
                  <a:pt x="12796" y="55662"/>
                </a:cubicBezTo>
                <a:cubicBezTo>
                  <a:pt x="10623" y="55662"/>
                  <a:pt x="6277" y="55662"/>
                  <a:pt x="6277" y="55662"/>
                </a:cubicBezTo>
                <a:cubicBezTo>
                  <a:pt x="1931" y="55662"/>
                  <a:pt x="0" y="57831"/>
                  <a:pt x="0" y="60000"/>
                </a:cubicBezTo>
                <a:cubicBezTo>
                  <a:pt x="0" y="64096"/>
                  <a:pt x="1931" y="66265"/>
                  <a:pt x="6277" y="66265"/>
                </a:cubicBezTo>
                <a:cubicBezTo>
                  <a:pt x="6277" y="66265"/>
                  <a:pt x="10623" y="66265"/>
                  <a:pt x="12796" y="66265"/>
                </a:cubicBezTo>
                <a:cubicBezTo>
                  <a:pt x="14728" y="66265"/>
                  <a:pt x="17142" y="64096"/>
                  <a:pt x="17142" y="60000"/>
                </a:cubicBezTo>
                <a:close/>
                <a:moveTo>
                  <a:pt x="59637" y="19277"/>
                </a:moveTo>
                <a:lnTo>
                  <a:pt x="59637" y="19277"/>
                </a:lnTo>
                <a:cubicBezTo>
                  <a:pt x="61810" y="19277"/>
                  <a:pt x="63983" y="14939"/>
                  <a:pt x="63983" y="12771"/>
                </a:cubicBezTo>
                <a:cubicBezTo>
                  <a:pt x="63983" y="10843"/>
                  <a:pt x="63983" y="8674"/>
                  <a:pt x="63983" y="6506"/>
                </a:cubicBezTo>
                <a:cubicBezTo>
                  <a:pt x="63983" y="4337"/>
                  <a:pt x="61810" y="0"/>
                  <a:pt x="59637" y="0"/>
                </a:cubicBezTo>
                <a:cubicBezTo>
                  <a:pt x="57706" y="0"/>
                  <a:pt x="55533" y="4337"/>
                  <a:pt x="55533" y="6506"/>
                </a:cubicBezTo>
                <a:cubicBezTo>
                  <a:pt x="55533" y="8674"/>
                  <a:pt x="55533" y="10843"/>
                  <a:pt x="55533" y="12771"/>
                </a:cubicBezTo>
                <a:cubicBezTo>
                  <a:pt x="55533" y="14939"/>
                  <a:pt x="57706" y="19277"/>
                  <a:pt x="59637" y="19277"/>
                </a:cubicBezTo>
                <a:close/>
                <a:moveTo>
                  <a:pt x="59637" y="102650"/>
                </a:moveTo>
                <a:lnTo>
                  <a:pt x="59637" y="102650"/>
                </a:lnTo>
                <a:cubicBezTo>
                  <a:pt x="57706" y="102650"/>
                  <a:pt x="55533" y="104819"/>
                  <a:pt x="55533" y="109156"/>
                </a:cubicBezTo>
                <a:lnTo>
                  <a:pt x="55533" y="113253"/>
                </a:lnTo>
                <a:cubicBezTo>
                  <a:pt x="55533" y="117590"/>
                  <a:pt x="57706" y="119759"/>
                  <a:pt x="59637" y="119759"/>
                </a:cubicBezTo>
                <a:cubicBezTo>
                  <a:pt x="61810" y="119759"/>
                  <a:pt x="63983" y="117590"/>
                  <a:pt x="63983" y="113253"/>
                </a:cubicBezTo>
                <a:lnTo>
                  <a:pt x="63983" y="109156"/>
                </a:lnTo>
                <a:cubicBezTo>
                  <a:pt x="63983" y="104819"/>
                  <a:pt x="61810" y="102650"/>
                  <a:pt x="59637" y="102650"/>
                </a:cubicBezTo>
                <a:close/>
                <a:moveTo>
                  <a:pt x="104788" y="23614"/>
                </a:moveTo>
                <a:lnTo>
                  <a:pt x="104788" y="23614"/>
                </a:lnTo>
                <a:cubicBezTo>
                  <a:pt x="106961" y="21445"/>
                  <a:pt x="106961" y="17349"/>
                  <a:pt x="104788" y="14939"/>
                </a:cubicBezTo>
                <a:cubicBezTo>
                  <a:pt x="102615" y="12771"/>
                  <a:pt x="100442" y="14939"/>
                  <a:pt x="96096" y="17349"/>
                </a:cubicBezTo>
                <a:cubicBezTo>
                  <a:pt x="96096" y="17349"/>
                  <a:pt x="94164" y="19277"/>
                  <a:pt x="91750" y="21445"/>
                </a:cubicBezTo>
                <a:cubicBezTo>
                  <a:pt x="89818" y="23614"/>
                  <a:pt x="89818" y="25783"/>
                  <a:pt x="91750" y="27951"/>
                </a:cubicBezTo>
                <a:cubicBezTo>
                  <a:pt x="94164" y="30120"/>
                  <a:pt x="98269" y="30120"/>
                  <a:pt x="100442" y="27951"/>
                </a:cubicBezTo>
                <a:cubicBezTo>
                  <a:pt x="100442" y="25783"/>
                  <a:pt x="102615" y="23614"/>
                  <a:pt x="104788" y="23614"/>
                </a:cubicBezTo>
                <a:close/>
                <a:moveTo>
                  <a:pt x="19074" y="94216"/>
                </a:moveTo>
                <a:lnTo>
                  <a:pt x="19074" y="94216"/>
                </a:lnTo>
                <a:cubicBezTo>
                  <a:pt x="19074" y="94216"/>
                  <a:pt x="17142" y="96385"/>
                  <a:pt x="14728" y="98313"/>
                </a:cubicBezTo>
                <a:cubicBezTo>
                  <a:pt x="12796" y="100481"/>
                  <a:pt x="12796" y="102650"/>
                  <a:pt x="14728" y="104819"/>
                </a:cubicBezTo>
                <a:cubicBezTo>
                  <a:pt x="17142" y="106987"/>
                  <a:pt x="19074" y="106987"/>
                  <a:pt x="23420" y="104819"/>
                </a:cubicBezTo>
                <a:lnTo>
                  <a:pt x="25593" y="100481"/>
                </a:lnTo>
                <a:cubicBezTo>
                  <a:pt x="29939" y="98313"/>
                  <a:pt x="29939" y="94216"/>
                  <a:pt x="27766" y="91807"/>
                </a:cubicBezTo>
                <a:cubicBezTo>
                  <a:pt x="25593" y="91807"/>
                  <a:pt x="21247" y="91807"/>
                  <a:pt x="19074" y="94216"/>
                </a:cubicBezTo>
                <a:close/>
                <a:moveTo>
                  <a:pt x="23420" y="17349"/>
                </a:moveTo>
                <a:lnTo>
                  <a:pt x="23420" y="17349"/>
                </a:lnTo>
                <a:cubicBezTo>
                  <a:pt x="19074" y="14939"/>
                  <a:pt x="17142" y="12771"/>
                  <a:pt x="14728" y="14939"/>
                </a:cubicBezTo>
                <a:cubicBezTo>
                  <a:pt x="12796" y="17349"/>
                  <a:pt x="12796" y="21445"/>
                  <a:pt x="14728" y="23614"/>
                </a:cubicBezTo>
                <a:cubicBezTo>
                  <a:pt x="17142" y="23614"/>
                  <a:pt x="19074" y="25783"/>
                  <a:pt x="19074" y="27951"/>
                </a:cubicBezTo>
                <a:cubicBezTo>
                  <a:pt x="21247" y="30120"/>
                  <a:pt x="25593" y="30120"/>
                  <a:pt x="27766" y="27951"/>
                </a:cubicBezTo>
                <a:cubicBezTo>
                  <a:pt x="29939" y="25783"/>
                  <a:pt x="29939" y="23614"/>
                  <a:pt x="25593" y="21445"/>
                </a:cubicBezTo>
                <a:cubicBezTo>
                  <a:pt x="25593" y="19277"/>
                  <a:pt x="23420" y="17349"/>
                  <a:pt x="23420" y="17349"/>
                </a:cubicBezTo>
                <a:close/>
                <a:moveTo>
                  <a:pt x="91750" y="100481"/>
                </a:moveTo>
                <a:lnTo>
                  <a:pt x="91750" y="100481"/>
                </a:lnTo>
                <a:cubicBezTo>
                  <a:pt x="94164" y="100481"/>
                  <a:pt x="96096" y="104819"/>
                  <a:pt x="96096" y="104819"/>
                </a:cubicBezTo>
                <a:cubicBezTo>
                  <a:pt x="100442" y="106987"/>
                  <a:pt x="102615" y="106987"/>
                  <a:pt x="104788" y="104819"/>
                </a:cubicBezTo>
                <a:cubicBezTo>
                  <a:pt x="106961" y="102650"/>
                  <a:pt x="106961" y="100481"/>
                  <a:pt x="104788" y="98313"/>
                </a:cubicBezTo>
                <a:cubicBezTo>
                  <a:pt x="102615" y="96385"/>
                  <a:pt x="100442" y="94216"/>
                  <a:pt x="100442" y="94216"/>
                </a:cubicBezTo>
                <a:cubicBezTo>
                  <a:pt x="98269" y="91807"/>
                  <a:pt x="94164" y="91807"/>
                  <a:pt x="91750" y="91807"/>
                </a:cubicBezTo>
                <a:cubicBezTo>
                  <a:pt x="89818" y="94216"/>
                  <a:pt x="89818" y="98313"/>
                  <a:pt x="91750" y="100481"/>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04" name="Google Shape;704;p50"/>
          <p:cNvSpPr/>
          <p:nvPr/>
        </p:nvSpPr>
        <p:spPr>
          <a:xfrm>
            <a:off x="1044342" y="2736215"/>
            <a:ext cx="245107" cy="241278"/>
          </a:xfrm>
          <a:custGeom>
            <a:rect b="b" l="l" r="r" t="t"/>
            <a:pathLst>
              <a:path extrusionOk="0" h="120000" w="120000">
                <a:moveTo>
                  <a:pt x="119729" y="43862"/>
                </a:moveTo>
                <a:lnTo>
                  <a:pt x="76756" y="43862"/>
                </a:lnTo>
                <a:lnTo>
                  <a:pt x="60000" y="0"/>
                </a:lnTo>
                <a:lnTo>
                  <a:pt x="43243" y="43862"/>
                </a:lnTo>
                <a:lnTo>
                  <a:pt x="0" y="43862"/>
                </a:lnTo>
                <a:lnTo>
                  <a:pt x="35945" y="70620"/>
                </a:lnTo>
                <a:lnTo>
                  <a:pt x="23783" y="119724"/>
                </a:lnTo>
                <a:lnTo>
                  <a:pt x="60000" y="90206"/>
                </a:lnTo>
                <a:lnTo>
                  <a:pt x="95675" y="119724"/>
                </a:lnTo>
                <a:lnTo>
                  <a:pt x="83783" y="70620"/>
                </a:lnTo>
                <a:lnTo>
                  <a:pt x="119729" y="43862"/>
                </a:lnTo>
                <a:close/>
                <a:moveTo>
                  <a:pt x="60000" y="78068"/>
                </a:moveTo>
                <a:lnTo>
                  <a:pt x="38108" y="94896"/>
                </a:lnTo>
                <a:lnTo>
                  <a:pt x="47837" y="70620"/>
                </a:lnTo>
                <a:lnTo>
                  <a:pt x="28648" y="53517"/>
                </a:lnTo>
                <a:lnTo>
                  <a:pt x="52702" y="56000"/>
                </a:lnTo>
                <a:lnTo>
                  <a:pt x="60000" y="26758"/>
                </a:lnTo>
                <a:lnTo>
                  <a:pt x="67027" y="56000"/>
                </a:lnTo>
                <a:lnTo>
                  <a:pt x="91081" y="53517"/>
                </a:lnTo>
                <a:lnTo>
                  <a:pt x="71891" y="70620"/>
                </a:lnTo>
                <a:lnTo>
                  <a:pt x="79189" y="94896"/>
                </a:lnTo>
                <a:lnTo>
                  <a:pt x="60000" y="78068"/>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05" name="Google Shape;705;p50"/>
          <p:cNvSpPr/>
          <p:nvPr/>
        </p:nvSpPr>
        <p:spPr>
          <a:xfrm>
            <a:off x="8136865" y="2210851"/>
            <a:ext cx="241216" cy="196524"/>
          </a:xfrm>
          <a:custGeom>
            <a:rect b="b" l="l" r="r" t="t"/>
            <a:pathLst>
              <a:path extrusionOk="0" h="120000" w="120000">
                <a:moveTo>
                  <a:pt x="107810" y="12134"/>
                </a:moveTo>
                <a:lnTo>
                  <a:pt x="107810" y="12134"/>
                </a:lnTo>
                <a:cubicBezTo>
                  <a:pt x="95891" y="0"/>
                  <a:pt x="79097" y="0"/>
                  <a:pt x="66907" y="12134"/>
                </a:cubicBezTo>
                <a:cubicBezTo>
                  <a:pt x="59864" y="20898"/>
                  <a:pt x="59864" y="20898"/>
                  <a:pt x="59864" y="20898"/>
                </a:cubicBezTo>
                <a:cubicBezTo>
                  <a:pt x="52550" y="12134"/>
                  <a:pt x="52550" y="12134"/>
                  <a:pt x="52550" y="12134"/>
                </a:cubicBezTo>
                <a:cubicBezTo>
                  <a:pt x="40632" y="0"/>
                  <a:pt x="23837" y="0"/>
                  <a:pt x="11918" y="12134"/>
                </a:cubicBezTo>
                <a:cubicBezTo>
                  <a:pt x="0" y="26966"/>
                  <a:pt x="0" y="50898"/>
                  <a:pt x="11918" y="62696"/>
                </a:cubicBezTo>
                <a:cubicBezTo>
                  <a:pt x="59864" y="119662"/>
                  <a:pt x="59864" y="119662"/>
                  <a:pt x="59864" y="119662"/>
                </a:cubicBezTo>
                <a:cubicBezTo>
                  <a:pt x="107810" y="62696"/>
                  <a:pt x="107810" y="62696"/>
                  <a:pt x="107810" y="62696"/>
                </a:cubicBezTo>
                <a:cubicBezTo>
                  <a:pt x="119729" y="50898"/>
                  <a:pt x="119729" y="26966"/>
                  <a:pt x="107810" y="12134"/>
                </a:cubicBezTo>
                <a:close/>
                <a:moveTo>
                  <a:pt x="100767" y="53932"/>
                </a:moveTo>
                <a:lnTo>
                  <a:pt x="100767" y="53932"/>
                </a:lnTo>
                <a:cubicBezTo>
                  <a:pt x="59864" y="101460"/>
                  <a:pt x="59864" y="101460"/>
                  <a:pt x="59864" y="101460"/>
                </a:cubicBezTo>
                <a:cubicBezTo>
                  <a:pt x="18961" y="53932"/>
                  <a:pt x="18961" y="53932"/>
                  <a:pt x="18961" y="53932"/>
                </a:cubicBezTo>
                <a:cubicBezTo>
                  <a:pt x="14356" y="50898"/>
                  <a:pt x="11918" y="44831"/>
                  <a:pt x="11918" y="39101"/>
                </a:cubicBezTo>
                <a:cubicBezTo>
                  <a:pt x="11918" y="30000"/>
                  <a:pt x="14356" y="26966"/>
                  <a:pt x="18961" y="20898"/>
                </a:cubicBezTo>
                <a:cubicBezTo>
                  <a:pt x="21399" y="17865"/>
                  <a:pt x="26275" y="15168"/>
                  <a:pt x="31151" y="15168"/>
                </a:cubicBezTo>
                <a:cubicBezTo>
                  <a:pt x="38194" y="15168"/>
                  <a:pt x="43069" y="17865"/>
                  <a:pt x="45507" y="23932"/>
                </a:cubicBezTo>
                <a:cubicBezTo>
                  <a:pt x="59864" y="39101"/>
                  <a:pt x="59864" y="39101"/>
                  <a:pt x="59864" y="39101"/>
                </a:cubicBezTo>
                <a:cubicBezTo>
                  <a:pt x="74492" y="23932"/>
                  <a:pt x="74492" y="23932"/>
                  <a:pt x="74492" y="23932"/>
                </a:cubicBezTo>
                <a:cubicBezTo>
                  <a:pt x="76659" y="17865"/>
                  <a:pt x="81534" y="15168"/>
                  <a:pt x="88848" y="15168"/>
                </a:cubicBezTo>
                <a:cubicBezTo>
                  <a:pt x="93453" y="15168"/>
                  <a:pt x="98329" y="17865"/>
                  <a:pt x="100767" y="20898"/>
                </a:cubicBezTo>
                <a:cubicBezTo>
                  <a:pt x="105372" y="26966"/>
                  <a:pt x="107810" y="30000"/>
                  <a:pt x="107810" y="39101"/>
                </a:cubicBezTo>
                <a:cubicBezTo>
                  <a:pt x="107810" y="44831"/>
                  <a:pt x="105372" y="50898"/>
                  <a:pt x="100767" y="53932"/>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06" name="Google Shape;706;p50"/>
          <p:cNvSpPr/>
          <p:nvPr/>
        </p:nvSpPr>
        <p:spPr>
          <a:xfrm>
            <a:off x="2131758" y="4368736"/>
            <a:ext cx="252888" cy="249062"/>
          </a:xfrm>
          <a:custGeom>
            <a:rect b="b" l="l" r="r" t="t"/>
            <a:pathLst>
              <a:path extrusionOk="0" h="120000" w="120000">
                <a:moveTo>
                  <a:pt x="29870" y="40088"/>
                </a:moveTo>
                <a:lnTo>
                  <a:pt x="29870" y="40088"/>
                </a:lnTo>
                <a:lnTo>
                  <a:pt x="32207" y="40088"/>
                </a:lnTo>
                <a:cubicBezTo>
                  <a:pt x="36883" y="35044"/>
                  <a:pt x="41558" y="30530"/>
                  <a:pt x="48311" y="25752"/>
                </a:cubicBezTo>
                <a:lnTo>
                  <a:pt x="48311" y="23362"/>
                </a:lnTo>
                <a:cubicBezTo>
                  <a:pt x="48311" y="20973"/>
                  <a:pt x="48311" y="20973"/>
                  <a:pt x="48311" y="18584"/>
                </a:cubicBezTo>
                <a:cubicBezTo>
                  <a:pt x="41558" y="14070"/>
                  <a:pt x="34545" y="11681"/>
                  <a:pt x="27792" y="6902"/>
                </a:cubicBezTo>
                <a:cubicBezTo>
                  <a:pt x="23116" y="11681"/>
                  <a:pt x="16103" y="16460"/>
                  <a:pt x="11428" y="23362"/>
                </a:cubicBezTo>
                <a:cubicBezTo>
                  <a:pt x="16103" y="30530"/>
                  <a:pt x="18441" y="35044"/>
                  <a:pt x="23116" y="40088"/>
                </a:cubicBezTo>
                <a:cubicBezTo>
                  <a:pt x="25454" y="40088"/>
                  <a:pt x="27792" y="40088"/>
                  <a:pt x="29870" y="40088"/>
                </a:cubicBezTo>
                <a:close/>
                <a:moveTo>
                  <a:pt x="16103" y="51769"/>
                </a:moveTo>
                <a:lnTo>
                  <a:pt x="16103" y="51769"/>
                </a:lnTo>
                <a:cubicBezTo>
                  <a:pt x="16103" y="49380"/>
                  <a:pt x="16103" y="49380"/>
                  <a:pt x="18441" y="46991"/>
                </a:cubicBezTo>
                <a:cubicBezTo>
                  <a:pt x="14025" y="42477"/>
                  <a:pt x="9090" y="37433"/>
                  <a:pt x="6753" y="32920"/>
                </a:cubicBezTo>
                <a:cubicBezTo>
                  <a:pt x="2337" y="40088"/>
                  <a:pt x="0" y="49380"/>
                  <a:pt x="0" y="58672"/>
                </a:cubicBezTo>
                <a:cubicBezTo>
                  <a:pt x="0" y="70619"/>
                  <a:pt x="2337" y="82300"/>
                  <a:pt x="9090" y="89203"/>
                </a:cubicBezTo>
                <a:cubicBezTo>
                  <a:pt x="11428" y="79911"/>
                  <a:pt x="14025" y="68230"/>
                  <a:pt x="18441" y="58672"/>
                </a:cubicBezTo>
                <a:cubicBezTo>
                  <a:pt x="18441" y="58672"/>
                  <a:pt x="16103" y="54159"/>
                  <a:pt x="16103" y="51769"/>
                </a:cubicBezTo>
                <a:close/>
                <a:moveTo>
                  <a:pt x="59740" y="9292"/>
                </a:moveTo>
                <a:lnTo>
                  <a:pt x="59740" y="9292"/>
                </a:lnTo>
                <a:cubicBezTo>
                  <a:pt x="62077" y="9292"/>
                  <a:pt x="66753" y="11681"/>
                  <a:pt x="69090" y="14070"/>
                </a:cubicBezTo>
                <a:cubicBezTo>
                  <a:pt x="75844" y="9292"/>
                  <a:pt x="82857" y="9292"/>
                  <a:pt x="89870" y="6902"/>
                </a:cubicBezTo>
                <a:cubicBezTo>
                  <a:pt x="80519" y="2123"/>
                  <a:pt x="71428" y="0"/>
                  <a:pt x="59740" y="0"/>
                </a:cubicBezTo>
                <a:cubicBezTo>
                  <a:pt x="52987" y="0"/>
                  <a:pt x="45974" y="0"/>
                  <a:pt x="39220" y="2123"/>
                </a:cubicBezTo>
                <a:cubicBezTo>
                  <a:pt x="43636" y="4513"/>
                  <a:pt x="48311" y="9292"/>
                  <a:pt x="52987" y="11681"/>
                </a:cubicBezTo>
                <a:cubicBezTo>
                  <a:pt x="55324" y="11681"/>
                  <a:pt x="57402" y="9292"/>
                  <a:pt x="59740" y="9292"/>
                </a:cubicBezTo>
                <a:close/>
                <a:moveTo>
                  <a:pt x="78181" y="70619"/>
                </a:moveTo>
                <a:lnTo>
                  <a:pt x="78181" y="70619"/>
                </a:lnTo>
                <a:cubicBezTo>
                  <a:pt x="80519" y="68230"/>
                  <a:pt x="80519" y="68230"/>
                  <a:pt x="82857" y="65840"/>
                </a:cubicBezTo>
                <a:cubicBezTo>
                  <a:pt x="78181" y="54159"/>
                  <a:pt x="71428" y="44601"/>
                  <a:pt x="64415" y="35044"/>
                </a:cubicBezTo>
                <a:cubicBezTo>
                  <a:pt x="64415" y="35044"/>
                  <a:pt x="62077" y="35044"/>
                  <a:pt x="59740" y="35044"/>
                </a:cubicBezTo>
                <a:cubicBezTo>
                  <a:pt x="57402" y="35044"/>
                  <a:pt x="55324" y="35044"/>
                  <a:pt x="52987" y="32920"/>
                </a:cubicBezTo>
                <a:cubicBezTo>
                  <a:pt x="48311" y="37433"/>
                  <a:pt x="43636" y="40088"/>
                  <a:pt x="39220" y="44601"/>
                </a:cubicBezTo>
                <a:cubicBezTo>
                  <a:pt x="41558" y="46991"/>
                  <a:pt x="41558" y="49380"/>
                  <a:pt x="41558" y="51769"/>
                </a:cubicBezTo>
                <a:cubicBezTo>
                  <a:pt x="41558" y="54159"/>
                  <a:pt x="41558" y="54159"/>
                  <a:pt x="41558" y="56548"/>
                </a:cubicBezTo>
                <a:cubicBezTo>
                  <a:pt x="52987" y="63451"/>
                  <a:pt x="64415" y="68230"/>
                  <a:pt x="78181" y="70619"/>
                </a:cubicBezTo>
                <a:close/>
                <a:moveTo>
                  <a:pt x="94285" y="86814"/>
                </a:moveTo>
                <a:lnTo>
                  <a:pt x="94285" y="86814"/>
                </a:lnTo>
                <a:cubicBezTo>
                  <a:pt x="94285" y="89203"/>
                  <a:pt x="94285" y="93982"/>
                  <a:pt x="94285" y="96371"/>
                </a:cubicBezTo>
                <a:cubicBezTo>
                  <a:pt x="94285" y="98761"/>
                  <a:pt x="94285" y="103274"/>
                  <a:pt x="94285" y="108053"/>
                </a:cubicBezTo>
                <a:cubicBezTo>
                  <a:pt x="103636" y="100884"/>
                  <a:pt x="112727" y="89203"/>
                  <a:pt x="115064" y="77522"/>
                </a:cubicBezTo>
                <a:cubicBezTo>
                  <a:pt x="110649" y="79911"/>
                  <a:pt x="105974" y="79911"/>
                  <a:pt x="101298" y="79911"/>
                </a:cubicBezTo>
                <a:cubicBezTo>
                  <a:pt x="101298" y="84690"/>
                  <a:pt x="98961" y="86814"/>
                  <a:pt x="94285" y="86814"/>
                </a:cubicBezTo>
                <a:close/>
                <a:moveTo>
                  <a:pt x="75844" y="79911"/>
                </a:moveTo>
                <a:lnTo>
                  <a:pt x="75844" y="79911"/>
                </a:lnTo>
                <a:cubicBezTo>
                  <a:pt x="62077" y="77522"/>
                  <a:pt x="48311" y="70619"/>
                  <a:pt x="36883" y="63451"/>
                </a:cubicBezTo>
                <a:cubicBezTo>
                  <a:pt x="34545" y="63451"/>
                  <a:pt x="32207" y="65840"/>
                  <a:pt x="29870" y="65840"/>
                </a:cubicBezTo>
                <a:cubicBezTo>
                  <a:pt x="27792" y="65840"/>
                  <a:pt x="27792" y="65840"/>
                  <a:pt x="27792" y="63451"/>
                </a:cubicBezTo>
                <a:cubicBezTo>
                  <a:pt x="20519" y="75132"/>
                  <a:pt x="18441" y="86814"/>
                  <a:pt x="16103" y="100884"/>
                </a:cubicBezTo>
                <a:cubicBezTo>
                  <a:pt x="23116" y="105663"/>
                  <a:pt x="29870" y="112831"/>
                  <a:pt x="36883" y="115221"/>
                </a:cubicBezTo>
                <a:cubicBezTo>
                  <a:pt x="45974" y="100884"/>
                  <a:pt x="59740" y="86814"/>
                  <a:pt x="75844" y="79911"/>
                </a:cubicBezTo>
                <a:close/>
                <a:moveTo>
                  <a:pt x="98961" y="14070"/>
                </a:moveTo>
                <a:lnTo>
                  <a:pt x="98961" y="14070"/>
                </a:lnTo>
                <a:cubicBezTo>
                  <a:pt x="89870" y="16460"/>
                  <a:pt x="80519" y="18584"/>
                  <a:pt x="71428" y="20973"/>
                </a:cubicBezTo>
                <a:lnTo>
                  <a:pt x="73506" y="23362"/>
                </a:lnTo>
                <a:cubicBezTo>
                  <a:pt x="73506" y="25752"/>
                  <a:pt x="71428" y="25752"/>
                  <a:pt x="71428" y="28141"/>
                </a:cubicBezTo>
                <a:cubicBezTo>
                  <a:pt x="80519" y="37433"/>
                  <a:pt x="85194" y="49380"/>
                  <a:pt x="89870" y="63451"/>
                </a:cubicBezTo>
                <a:cubicBezTo>
                  <a:pt x="94285" y="63451"/>
                  <a:pt x="98961" y="65840"/>
                  <a:pt x="101298" y="70619"/>
                </a:cubicBezTo>
                <a:cubicBezTo>
                  <a:pt x="108311" y="70619"/>
                  <a:pt x="112727" y="70619"/>
                  <a:pt x="117402" y="68230"/>
                </a:cubicBezTo>
                <a:cubicBezTo>
                  <a:pt x="119740" y="65840"/>
                  <a:pt x="119740" y="61061"/>
                  <a:pt x="119740" y="58672"/>
                </a:cubicBezTo>
                <a:cubicBezTo>
                  <a:pt x="119740" y="42477"/>
                  <a:pt x="110649" y="25752"/>
                  <a:pt x="98961" y="14070"/>
                </a:cubicBezTo>
                <a:close/>
                <a:moveTo>
                  <a:pt x="82857" y="86814"/>
                </a:moveTo>
                <a:lnTo>
                  <a:pt x="82857" y="86814"/>
                </a:lnTo>
                <a:cubicBezTo>
                  <a:pt x="66753" y="93982"/>
                  <a:pt x="55324" y="103274"/>
                  <a:pt x="45974" y="117610"/>
                </a:cubicBezTo>
                <a:cubicBezTo>
                  <a:pt x="50649" y="119734"/>
                  <a:pt x="55324" y="119734"/>
                  <a:pt x="59740" y="119734"/>
                </a:cubicBezTo>
                <a:cubicBezTo>
                  <a:pt x="69090" y="119734"/>
                  <a:pt x="75844" y="117610"/>
                  <a:pt x="85194" y="115221"/>
                </a:cubicBezTo>
                <a:cubicBezTo>
                  <a:pt x="85194" y="108053"/>
                  <a:pt x="87532" y="100884"/>
                  <a:pt x="87532" y="96371"/>
                </a:cubicBezTo>
                <a:cubicBezTo>
                  <a:pt x="87532" y="93982"/>
                  <a:pt x="87532" y="91592"/>
                  <a:pt x="85194" y="89203"/>
                </a:cubicBezTo>
                <a:cubicBezTo>
                  <a:pt x="85194" y="86814"/>
                  <a:pt x="82857" y="86814"/>
                  <a:pt x="82857" y="86814"/>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07" name="Google Shape;707;p50"/>
          <p:cNvSpPr/>
          <p:nvPr/>
        </p:nvSpPr>
        <p:spPr>
          <a:xfrm>
            <a:off x="5938688" y="4952477"/>
            <a:ext cx="274285" cy="167339"/>
          </a:xfrm>
          <a:custGeom>
            <a:rect b="b" l="l" r="r" t="t"/>
            <a:pathLst>
              <a:path extrusionOk="0" h="120000" w="120000">
                <a:moveTo>
                  <a:pt x="44819" y="3564"/>
                </a:moveTo>
                <a:lnTo>
                  <a:pt x="44819" y="3564"/>
                </a:lnTo>
                <a:cubicBezTo>
                  <a:pt x="42891" y="0"/>
                  <a:pt x="40481" y="0"/>
                  <a:pt x="38554" y="3564"/>
                </a:cubicBezTo>
                <a:cubicBezTo>
                  <a:pt x="0" y="59801"/>
                  <a:pt x="0" y="59801"/>
                  <a:pt x="0" y="59801"/>
                </a:cubicBezTo>
                <a:cubicBezTo>
                  <a:pt x="38554" y="116039"/>
                  <a:pt x="38554" y="116039"/>
                  <a:pt x="38554" y="116039"/>
                </a:cubicBezTo>
                <a:cubicBezTo>
                  <a:pt x="40481" y="119603"/>
                  <a:pt x="42891" y="119603"/>
                  <a:pt x="44819" y="116039"/>
                </a:cubicBezTo>
                <a:cubicBezTo>
                  <a:pt x="46987" y="112079"/>
                  <a:pt x="46987" y="108514"/>
                  <a:pt x="44819" y="105346"/>
                </a:cubicBezTo>
                <a:cubicBezTo>
                  <a:pt x="14939" y="59801"/>
                  <a:pt x="14939" y="59801"/>
                  <a:pt x="14939" y="59801"/>
                </a:cubicBezTo>
                <a:cubicBezTo>
                  <a:pt x="44819" y="17821"/>
                  <a:pt x="44819" y="17821"/>
                  <a:pt x="44819" y="17821"/>
                </a:cubicBezTo>
                <a:cubicBezTo>
                  <a:pt x="46987" y="13861"/>
                  <a:pt x="46987" y="7128"/>
                  <a:pt x="44819" y="3564"/>
                </a:cubicBezTo>
                <a:close/>
                <a:moveTo>
                  <a:pt x="81204" y="3564"/>
                </a:moveTo>
                <a:lnTo>
                  <a:pt x="81204" y="3564"/>
                </a:lnTo>
                <a:cubicBezTo>
                  <a:pt x="79036" y="0"/>
                  <a:pt x="76867" y="0"/>
                  <a:pt x="74939" y="3564"/>
                </a:cubicBezTo>
                <a:cubicBezTo>
                  <a:pt x="72771" y="7128"/>
                  <a:pt x="72771" y="13861"/>
                  <a:pt x="74939" y="17821"/>
                </a:cubicBezTo>
                <a:cubicBezTo>
                  <a:pt x="104578" y="59801"/>
                  <a:pt x="104578" y="59801"/>
                  <a:pt x="104578" y="59801"/>
                </a:cubicBezTo>
                <a:cubicBezTo>
                  <a:pt x="74939" y="105346"/>
                  <a:pt x="74939" y="105346"/>
                  <a:pt x="74939" y="105346"/>
                </a:cubicBezTo>
                <a:cubicBezTo>
                  <a:pt x="72771" y="108514"/>
                  <a:pt x="72771" y="112079"/>
                  <a:pt x="74939" y="116039"/>
                </a:cubicBezTo>
                <a:cubicBezTo>
                  <a:pt x="76867" y="119603"/>
                  <a:pt x="79036" y="119603"/>
                  <a:pt x="81204" y="116039"/>
                </a:cubicBezTo>
                <a:cubicBezTo>
                  <a:pt x="119759" y="59801"/>
                  <a:pt x="119759" y="59801"/>
                  <a:pt x="119759" y="59801"/>
                </a:cubicBezTo>
                <a:lnTo>
                  <a:pt x="81204" y="3564"/>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08" name="Google Shape;708;p50"/>
          <p:cNvSpPr/>
          <p:nvPr/>
        </p:nvSpPr>
        <p:spPr>
          <a:xfrm>
            <a:off x="7039722" y="3821969"/>
            <a:ext cx="254833" cy="251008"/>
          </a:xfrm>
          <a:custGeom>
            <a:rect b="b" l="l" r="r" t="t"/>
            <a:pathLst>
              <a:path extrusionOk="0" h="120000" w="120000">
                <a:moveTo>
                  <a:pt x="59740" y="0"/>
                </a:moveTo>
                <a:lnTo>
                  <a:pt x="59740" y="0"/>
                </a:lnTo>
                <a:cubicBezTo>
                  <a:pt x="27532" y="0"/>
                  <a:pt x="0" y="25960"/>
                  <a:pt x="0" y="58807"/>
                </a:cubicBezTo>
                <a:cubicBezTo>
                  <a:pt x="0" y="91655"/>
                  <a:pt x="27532" y="119735"/>
                  <a:pt x="59740" y="119735"/>
                </a:cubicBezTo>
                <a:cubicBezTo>
                  <a:pt x="91948" y="119735"/>
                  <a:pt x="119740" y="91655"/>
                  <a:pt x="119740" y="58807"/>
                </a:cubicBezTo>
                <a:cubicBezTo>
                  <a:pt x="119740" y="25960"/>
                  <a:pt x="91948" y="0"/>
                  <a:pt x="59740" y="0"/>
                </a:cubicBezTo>
                <a:close/>
                <a:moveTo>
                  <a:pt x="59740" y="79999"/>
                </a:moveTo>
                <a:lnTo>
                  <a:pt x="59740" y="79999"/>
                </a:lnTo>
                <a:cubicBezTo>
                  <a:pt x="48311" y="79999"/>
                  <a:pt x="41298" y="70463"/>
                  <a:pt x="41298" y="58807"/>
                </a:cubicBezTo>
                <a:cubicBezTo>
                  <a:pt x="41298" y="49536"/>
                  <a:pt x="48311" y="39999"/>
                  <a:pt x="59740" y="39999"/>
                </a:cubicBezTo>
                <a:cubicBezTo>
                  <a:pt x="71168" y="39999"/>
                  <a:pt x="78181" y="49536"/>
                  <a:pt x="78181" y="58807"/>
                </a:cubicBezTo>
                <a:cubicBezTo>
                  <a:pt x="78181" y="70463"/>
                  <a:pt x="71168" y="79999"/>
                  <a:pt x="59740" y="79999"/>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09" name="Google Shape;709;p50"/>
          <p:cNvSpPr/>
          <p:nvPr/>
        </p:nvSpPr>
        <p:spPr>
          <a:xfrm>
            <a:off x="2122032" y="4968042"/>
            <a:ext cx="272340" cy="134261"/>
          </a:xfrm>
          <a:custGeom>
            <a:rect b="b" l="l" r="r" t="t"/>
            <a:pathLst>
              <a:path extrusionOk="0" h="120000" w="120000">
                <a:moveTo>
                  <a:pt x="106987" y="0"/>
                </a:moveTo>
                <a:lnTo>
                  <a:pt x="106987" y="0"/>
                </a:lnTo>
                <a:cubicBezTo>
                  <a:pt x="12771" y="0"/>
                  <a:pt x="12771" y="0"/>
                  <a:pt x="12771" y="0"/>
                </a:cubicBezTo>
                <a:cubicBezTo>
                  <a:pt x="4337" y="0"/>
                  <a:pt x="0" y="12580"/>
                  <a:pt x="0" y="25645"/>
                </a:cubicBezTo>
                <a:cubicBezTo>
                  <a:pt x="0" y="98225"/>
                  <a:pt x="0" y="98225"/>
                  <a:pt x="0" y="98225"/>
                </a:cubicBezTo>
                <a:cubicBezTo>
                  <a:pt x="0" y="111290"/>
                  <a:pt x="4337" y="119516"/>
                  <a:pt x="12771" y="119516"/>
                </a:cubicBezTo>
                <a:cubicBezTo>
                  <a:pt x="106987" y="119516"/>
                  <a:pt x="106987" y="119516"/>
                  <a:pt x="106987" y="119516"/>
                </a:cubicBezTo>
                <a:cubicBezTo>
                  <a:pt x="113253" y="119516"/>
                  <a:pt x="119759" y="111290"/>
                  <a:pt x="119759" y="98225"/>
                </a:cubicBezTo>
                <a:cubicBezTo>
                  <a:pt x="119759" y="25645"/>
                  <a:pt x="119759" y="25645"/>
                  <a:pt x="119759" y="25645"/>
                </a:cubicBezTo>
                <a:cubicBezTo>
                  <a:pt x="119759" y="12580"/>
                  <a:pt x="113253" y="0"/>
                  <a:pt x="106987" y="0"/>
                </a:cubicBezTo>
                <a:close/>
                <a:moveTo>
                  <a:pt x="106987" y="98225"/>
                </a:moveTo>
                <a:lnTo>
                  <a:pt x="106987" y="98225"/>
                </a:lnTo>
                <a:cubicBezTo>
                  <a:pt x="12771" y="98225"/>
                  <a:pt x="12771" y="98225"/>
                  <a:pt x="12771" y="98225"/>
                </a:cubicBezTo>
                <a:cubicBezTo>
                  <a:pt x="12771" y="25645"/>
                  <a:pt x="12771" y="25645"/>
                  <a:pt x="12771" y="25645"/>
                </a:cubicBezTo>
                <a:cubicBezTo>
                  <a:pt x="106987" y="25645"/>
                  <a:pt x="106987" y="25645"/>
                  <a:pt x="106987" y="25645"/>
                </a:cubicBezTo>
                <a:lnTo>
                  <a:pt x="106987" y="98225"/>
                </a:lnTo>
                <a:close/>
                <a:moveTo>
                  <a:pt x="102650" y="38225"/>
                </a:moveTo>
                <a:lnTo>
                  <a:pt x="102650" y="38225"/>
                </a:lnTo>
                <a:cubicBezTo>
                  <a:pt x="76867" y="38225"/>
                  <a:pt x="76867" y="38225"/>
                  <a:pt x="76867" y="38225"/>
                </a:cubicBezTo>
                <a:cubicBezTo>
                  <a:pt x="76867" y="85645"/>
                  <a:pt x="76867" y="85645"/>
                  <a:pt x="76867" y="85645"/>
                </a:cubicBezTo>
                <a:cubicBezTo>
                  <a:pt x="102650" y="85645"/>
                  <a:pt x="102650" y="85645"/>
                  <a:pt x="102650" y="85645"/>
                </a:cubicBezTo>
                <a:lnTo>
                  <a:pt x="102650" y="38225"/>
                </a:lnTo>
                <a:close/>
                <a:moveTo>
                  <a:pt x="42891" y="38225"/>
                </a:moveTo>
                <a:lnTo>
                  <a:pt x="42891" y="38225"/>
                </a:lnTo>
                <a:cubicBezTo>
                  <a:pt x="17349" y="38225"/>
                  <a:pt x="17349" y="38225"/>
                  <a:pt x="17349" y="38225"/>
                </a:cubicBezTo>
                <a:cubicBezTo>
                  <a:pt x="17349" y="85645"/>
                  <a:pt x="17349" y="85645"/>
                  <a:pt x="17349" y="85645"/>
                </a:cubicBezTo>
                <a:cubicBezTo>
                  <a:pt x="42891" y="85645"/>
                  <a:pt x="42891" y="85645"/>
                  <a:pt x="42891" y="85645"/>
                </a:cubicBezTo>
                <a:lnTo>
                  <a:pt x="42891" y="38225"/>
                </a:lnTo>
                <a:close/>
                <a:moveTo>
                  <a:pt x="72530" y="38225"/>
                </a:moveTo>
                <a:lnTo>
                  <a:pt x="72530" y="38225"/>
                </a:lnTo>
                <a:cubicBezTo>
                  <a:pt x="46987" y="38225"/>
                  <a:pt x="46987" y="38225"/>
                  <a:pt x="46987" y="38225"/>
                </a:cubicBezTo>
                <a:cubicBezTo>
                  <a:pt x="46987" y="85645"/>
                  <a:pt x="46987" y="85645"/>
                  <a:pt x="46987" y="85645"/>
                </a:cubicBezTo>
                <a:cubicBezTo>
                  <a:pt x="72530" y="85645"/>
                  <a:pt x="72530" y="85645"/>
                  <a:pt x="72530" y="85645"/>
                </a:cubicBezTo>
                <a:lnTo>
                  <a:pt x="72530" y="38225"/>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10" name="Google Shape;710;p50"/>
          <p:cNvSpPr/>
          <p:nvPr/>
        </p:nvSpPr>
        <p:spPr>
          <a:xfrm>
            <a:off x="2666713" y="4968042"/>
            <a:ext cx="274285" cy="134261"/>
          </a:xfrm>
          <a:custGeom>
            <a:rect b="b" l="l" r="r" t="t"/>
            <a:pathLst>
              <a:path extrusionOk="0" h="120000" w="120000">
                <a:moveTo>
                  <a:pt x="106961" y="0"/>
                </a:moveTo>
                <a:lnTo>
                  <a:pt x="106961" y="0"/>
                </a:lnTo>
                <a:cubicBezTo>
                  <a:pt x="12796" y="0"/>
                  <a:pt x="12796" y="0"/>
                  <a:pt x="12796" y="0"/>
                </a:cubicBezTo>
                <a:cubicBezTo>
                  <a:pt x="4346" y="0"/>
                  <a:pt x="0" y="12580"/>
                  <a:pt x="0" y="25645"/>
                </a:cubicBezTo>
                <a:cubicBezTo>
                  <a:pt x="0" y="98225"/>
                  <a:pt x="0" y="98225"/>
                  <a:pt x="0" y="98225"/>
                </a:cubicBezTo>
                <a:cubicBezTo>
                  <a:pt x="0" y="111290"/>
                  <a:pt x="4346" y="119516"/>
                  <a:pt x="12796" y="119516"/>
                </a:cubicBezTo>
                <a:cubicBezTo>
                  <a:pt x="106961" y="119516"/>
                  <a:pt x="106961" y="119516"/>
                  <a:pt x="106961" y="119516"/>
                </a:cubicBezTo>
                <a:cubicBezTo>
                  <a:pt x="113239" y="119516"/>
                  <a:pt x="119758" y="111290"/>
                  <a:pt x="119758" y="98225"/>
                </a:cubicBezTo>
                <a:cubicBezTo>
                  <a:pt x="119758" y="25645"/>
                  <a:pt x="119758" y="25645"/>
                  <a:pt x="119758" y="25645"/>
                </a:cubicBezTo>
                <a:cubicBezTo>
                  <a:pt x="119758" y="12580"/>
                  <a:pt x="113239" y="0"/>
                  <a:pt x="106961" y="0"/>
                </a:cubicBezTo>
                <a:close/>
                <a:moveTo>
                  <a:pt x="106961" y="98225"/>
                </a:moveTo>
                <a:lnTo>
                  <a:pt x="106961" y="98225"/>
                </a:lnTo>
                <a:cubicBezTo>
                  <a:pt x="12796" y="98225"/>
                  <a:pt x="12796" y="98225"/>
                  <a:pt x="12796" y="98225"/>
                </a:cubicBezTo>
                <a:cubicBezTo>
                  <a:pt x="12796" y="25645"/>
                  <a:pt x="12796" y="25645"/>
                  <a:pt x="12796" y="25645"/>
                </a:cubicBezTo>
                <a:cubicBezTo>
                  <a:pt x="106961" y="25645"/>
                  <a:pt x="106961" y="25645"/>
                  <a:pt x="106961" y="25645"/>
                </a:cubicBezTo>
                <a:lnTo>
                  <a:pt x="106961" y="98225"/>
                </a:lnTo>
                <a:close/>
                <a:moveTo>
                  <a:pt x="42736" y="38225"/>
                </a:moveTo>
                <a:lnTo>
                  <a:pt x="42736" y="38225"/>
                </a:lnTo>
                <a:cubicBezTo>
                  <a:pt x="17142" y="38225"/>
                  <a:pt x="17142" y="38225"/>
                  <a:pt x="17142" y="38225"/>
                </a:cubicBezTo>
                <a:cubicBezTo>
                  <a:pt x="17142" y="85645"/>
                  <a:pt x="17142" y="85645"/>
                  <a:pt x="17142" y="85645"/>
                </a:cubicBezTo>
                <a:cubicBezTo>
                  <a:pt x="42736" y="85645"/>
                  <a:pt x="42736" y="85645"/>
                  <a:pt x="42736" y="85645"/>
                </a:cubicBezTo>
                <a:lnTo>
                  <a:pt x="42736" y="38225"/>
                </a:lnTo>
                <a:close/>
                <a:moveTo>
                  <a:pt x="72676" y="38225"/>
                </a:moveTo>
                <a:lnTo>
                  <a:pt x="72676" y="38225"/>
                </a:lnTo>
                <a:cubicBezTo>
                  <a:pt x="47082" y="38225"/>
                  <a:pt x="47082" y="38225"/>
                  <a:pt x="47082" y="38225"/>
                </a:cubicBezTo>
                <a:cubicBezTo>
                  <a:pt x="47082" y="85645"/>
                  <a:pt x="47082" y="85645"/>
                  <a:pt x="47082" y="85645"/>
                </a:cubicBezTo>
                <a:cubicBezTo>
                  <a:pt x="72676" y="85645"/>
                  <a:pt x="72676" y="85645"/>
                  <a:pt x="72676" y="85645"/>
                </a:cubicBezTo>
                <a:lnTo>
                  <a:pt x="72676" y="38225"/>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11" name="Google Shape;711;p50"/>
          <p:cNvSpPr/>
          <p:nvPr/>
        </p:nvSpPr>
        <p:spPr>
          <a:xfrm>
            <a:off x="3211394" y="4968042"/>
            <a:ext cx="274285" cy="134261"/>
          </a:xfrm>
          <a:custGeom>
            <a:rect b="b" l="l" r="r" t="t"/>
            <a:pathLst>
              <a:path extrusionOk="0" h="120000" w="120000">
                <a:moveTo>
                  <a:pt x="106961" y="0"/>
                </a:moveTo>
                <a:lnTo>
                  <a:pt x="106961" y="0"/>
                </a:lnTo>
                <a:cubicBezTo>
                  <a:pt x="12796" y="0"/>
                  <a:pt x="12796" y="0"/>
                  <a:pt x="12796" y="0"/>
                </a:cubicBezTo>
                <a:cubicBezTo>
                  <a:pt x="4346" y="0"/>
                  <a:pt x="0" y="12580"/>
                  <a:pt x="0" y="25645"/>
                </a:cubicBezTo>
                <a:cubicBezTo>
                  <a:pt x="0" y="98225"/>
                  <a:pt x="0" y="98225"/>
                  <a:pt x="0" y="98225"/>
                </a:cubicBezTo>
                <a:cubicBezTo>
                  <a:pt x="0" y="111290"/>
                  <a:pt x="4346" y="119516"/>
                  <a:pt x="12796" y="119516"/>
                </a:cubicBezTo>
                <a:cubicBezTo>
                  <a:pt x="106961" y="119516"/>
                  <a:pt x="106961" y="119516"/>
                  <a:pt x="106961" y="119516"/>
                </a:cubicBezTo>
                <a:cubicBezTo>
                  <a:pt x="113480" y="119516"/>
                  <a:pt x="119758" y="111290"/>
                  <a:pt x="119758" y="98225"/>
                </a:cubicBezTo>
                <a:cubicBezTo>
                  <a:pt x="119758" y="25645"/>
                  <a:pt x="119758" y="25645"/>
                  <a:pt x="119758" y="25645"/>
                </a:cubicBezTo>
                <a:cubicBezTo>
                  <a:pt x="119758" y="12580"/>
                  <a:pt x="113480" y="0"/>
                  <a:pt x="106961" y="0"/>
                </a:cubicBezTo>
                <a:close/>
                <a:moveTo>
                  <a:pt x="106961" y="98225"/>
                </a:moveTo>
                <a:lnTo>
                  <a:pt x="106961" y="98225"/>
                </a:lnTo>
                <a:cubicBezTo>
                  <a:pt x="12796" y="98225"/>
                  <a:pt x="12796" y="98225"/>
                  <a:pt x="12796" y="98225"/>
                </a:cubicBezTo>
                <a:cubicBezTo>
                  <a:pt x="12796" y="25645"/>
                  <a:pt x="12796" y="25645"/>
                  <a:pt x="12796" y="25645"/>
                </a:cubicBezTo>
                <a:cubicBezTo>
                  <a:pt x="106961" y="25645"/>
                  <a:pt x="106961" y="25645"/>
                  <a:pt x="106961" y="25645"/>
                </a:cubicBezTo>
                <a:lnTo>
                  <a:pt x="106961" y="98225"/>
                </a:lnTo>
                <a:close/>
                <a:moveTo>
                  <a:pt x="42736" y="38225"/>
                </a:moveTo>
                <a:lnTo>
                  <a:pt x="42736" y="38225"/>
                </a:lnTo>
                <a:cubicBezTo>
                  <a:pt x="17142" y="38225"/>
                  <a:pt x="17142" y="38225"/>
                  <a:pt x="17142" y="38225"/>
                </a:cubicBezTo>
                <a:cubicBezTo>
                  <a:pt x="17142" y="85645"/>
                  <a:pt x="17142" y="85645"/>
                  <a:pt x="17142" y="85645"/>
                </a:cubicBezTo>
                <a:cubicBezTo>
                  <a:pt x="42736" y="85645"/>
                  <a:pt x="42736" y="85645"/>
                  <a:pt x="42736" y="85645"/>
                </a:cubicBezTo>
                <a:lnTo>
                  <a:pt x="42736" y="38225"/>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12" name="Google Shape;712;p50"/>
          <p:cNvSpPr/>
          <p:nvPr/>
        </p:nvSpPr>
        <p:spPr>
          <a:xfrm>
            <a:off x="3758019" y="4968042"/>
            <a:ext cx="274286" cy="134261"/>
          </a:xfrm>
          <a:custGeom>
            <a:rect b="b" l="l" r="r" t="t"/>
            <a:pathLst>
              <a:path extrusionOk="0" h="120000" w="120000">
                <a:moveTo>
                  <a:pt x="106720" y="0"/>
                </a:moveTo>
                <a:lnTo>
                  <a:pt x="106720" y="0"/>
                </a:lnTo>
                <a:cubicBezTo>
                  <a:pt x="12796" y="0"/>
                  <a:pt x="12796" y="0"/>
                  <a:pt x="12796" y="0"/>
                </a:cubicBezTo>
                <a:cubicBezTo>
                  <a:pt x="4104" y="0"/>
                  <a:pt x="0" y="12580"/>
                  <a:pt x="0" y="25645"/>
                </a:cubicBezTo>
                <a:cubicBezTo>
                  <a:pt x="0" y="98225"/>
                  <a:pt x="0" y="98225"/>
                  <a:pt x="0" y="98225"/>
                </a:cubicBezTo>
                <a:cubicBezTo>
                  <a:pt x="0" y="111290"/>
                  <a:pt x="4104" y="119516"/>
                  <a:pt x="12796" y="119516"/>
                </a:cubicBezTo>
                <a:cubicBezTo>
                  <a:pt x="106720" y="119516"/>
                  <a:pt x="106720" y="119516"/>
                  <a:pt x="106720" y="119516"/>
                </a:cubicBezTo>
                <a:cubicBezTo>
                  <a:pt x="113480" y="119516"/>
                  <a:pt x="119758" y="111290"/>
                  <a:pt x="119758" y="98225"/>
                </a:cubicBezTo>
                <a:cubicBezTo>
                  <a:pt x="119758" y="25645"/>
                  <a:pt x="119758" y="25645"/>
                  <a:pt x="119758" y="25645"/>
                </a:cubicBezTo>
                <a:cubicBezTo>
                  <a:pt x="119758" y="12580"/>
                  <a:pt x="113480" y="0"/>
                  <a:pt x="106720" y="0"/>
                </a:cubicBezTo>
                <a:close/>
                <a:moveTo>
                  <a:pt x="106720" y="98225"/>
                </a:moveTo>
                <a:lnTo>
                  <a:pt x="106720" y="98225"/>
                </a:lnTo>
                <a:cubicBezTo>
                  <a:pt x="12796" y="98225"/>
                  <a:pt x="12796" y="98225"/>
                  <a:pt x="12796" y="98225"/>
                </a:cubicBezTo>
                <a:cubicBezTo>
                  <a:pt x="12796" y="25645"/>
                  <a:pt x="12796" y="25645"/>
                  <a:pt x="12796" y="25645"/>
                </a:cubicBezTo>
                <a:cubicBezTo>
                  <a:pt x="106720" y="25645"/>
                  <a:pt x="106720" y="25645"/>
                  <a:pt x="106720" y="25645"/>
                </a:cubicBezTo>
                <a:lnTo>
                  <a:pt x="106720" y="98225"/>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13" name="Google Shape;713;p50"/>
          <p:cNvSpPr/>
          <p:nvPr/>
        </p:nvSpPr>
        <p:spPr>
          <a:xfrm>
            <a:off x="5938688" y="1702997"/>
            <a:ext cx="274285" cy="124530"/>
          </a:xfrm>
          <a:custGeom>
            <a:rect b="b" l="l" r="r" t="t"/>
            <a:pathLst>
              <a:path extrusionOk="0" h="120000" w="120000">
                <a:moveTo>
                  <a:pt x="115180" y="48430"/>
                </a:moveTo>
                <a:lnTo>
                  <a:pt x="115180" y="48430"/>
                </a:lnTo>
                <a:cubicBezTo>
                  <a:pt x="113253" y="38744"/>
                  <a:pt x="102409" y="14529"/>
                  <a:pt x="96144" y="4843"/>
                </a:cubicBezTo>
                <a:cubicBezTo>
                  <a:pt x="96144" y="0"/>
                  <a:pt x="93975" y="0"/>
                  <a:pt x="89638" y="0"/>
                </a:cubicBezTo>
                <a:cubicBezTo>
                  <a:pt x="87710" y="0"/>
                  <a:pt x="60000" y="0"/>
                  <a:pt x="60000" y="0"/>
                </a:cubicBezTo>
                <a:cubicBezTo>
                  <a:pt x="60000" y="0"/>
                  <a:pt x="32048" y="0"/>
                  <a:pt x="29879" y="0"/>
                </a:cubicBezTo>
                <a:cubicBezTo>
                  <a:pt x="25542" y="0"/>
                  <a:pt x="23614" y="0"/>
                  <a:pt x="23614" y="4843"/>
                </a:cubicBezTo>
                <a:cubicBezTo>
                  <a:pt x="17108" y="14529"/>
                  <a:pt x="6506" y="38744"/>
                  <a:pt x="4337" y="48430"/>
                </a:cubicBezTo>
                <a:cubicBezTo>
                  <a:pt x="0" y="52735"/>
                  <a:pt x="0" y="57578"/>
                  <a:pt x="0" y="67264"/>
                </a:cubicBezTo>
                <a:cubicBezTo>
                  <a:pt x="4337" y="105470"/>
                  <a:pt x="4337" y="105470"/>
                  <a:pt x="4337" y="105470"/>
                </a:cubicBezTo>
                <a:cubicBezTo>
                  <a:pt x="4337" y="114618"/>
                  <a:pt x="8674" y="119461"/>
                  <a:pt x="10843" y="119461"/>
                </a:cubicBezTo>
                <a:cubicBezTo>
                  <a:pt x="108915" y="119461"/>
                  <a:pt x="108915" y="119461"/>
                  <a:pt x="108915" y="119461"/>
                </a:cubicBezTo>
                <a:cubicBezTo>
                  <a:pt x="111084" y="119461"/>
                  <a:pt x="115180" y="114618"/>
                  <a:pt x="115180" y="105470"/>
                </a:cubicBezTo>
                <a:cubicBezTo>
                  <a:pt x="119759" y="67264"/>
                  <a:pt x="119759" y="67264"/>
                  <a:pt x="119759" y="67264"/>
                </a:cubicBezTo>
                <a:cubicBezTo>
                  <a:pt x="119759" y="57578"/>
                  <a:pt x="119759" y="52735"/>
                  <a:pt x="115180" y="48430"/>
                </a:cubicBezTo>
                <a:close/>
                <a:moveTo>
                  <a:pt x="83373" y="52735"/>
                </a:moveTo>
                <a:lnTo>
                  <a:pt x="83373" y="52735"/>
                </a:lnTo>
                <a:lnTo>
                  <a:pt x="83373" y="57578"/>
                </a:lnTo>
                <a:cubicBezTo>
                  <a:pt x="76867" y="81255"/>
                  <a:pt x="76867" y="81255"/>
                  <a:pt x="76867" y="81255"/>
                </a:cubicBezTo>
                <a:cubicBezTo>
                  <a:pt x="42891" y="81255"/>
                  <a:pt x="42891" y="81255"/>
                  <a:pt x="42891" y="81255"/>
                </a:cubicBezTo>
                <a:cubicBezTo>
                  <a:pt x="36385" y="57578"/>
                  <a:pt x="36385" y="57578"/>
                  <a:pt x="36385" y="57578"/>
                </a:cubicBezTo>
                <a:lnTo>
                  <a:pt x="36385" y="52735"/>
                </a:lnTo>
                <a:cubicBezTo>
                  <a:pt x="14939" y="52735"/>
                  <a:pt x="14939" y="52735"/>
                  <a:pt x="14939" y="52735"/>
                </a:cubicBezTo>
                <a:cubicBezTo>
                  <a:pt x="25542" y="24215"/>
                  <a:pt x="25542" y="24215"/>
                  <a:pt x="25542" y="24215"/>
                </a:cubicBezTo>
                <a:cubicBezTo>
                  <a:pt x="93975" y="24215"/>
                  <a:pt x="93975" y="24215"/>
                  <a:pt x="93975" y="24215"/>
                </a:cubicBezTo>
                <a:cubicBezTo>
                  <a:pt x="104578" y="52735"/>
                  <a:pt x="104578" y="52735"/>
                  <a:pt x="104578" y="52735"/>
                </a:cubicBezTo>
                <a:lnTo>
                  <a:pt x="83373" y="52735"/>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14" name="Google Shape;714;p50"/>
          <p:cNvSpPr/>
          <p:nvPr/>
        </p:nvSpPr>
        <p:spPr>
          <a:xfrm>
            <a:off x="6485314" y="4919398"/>
            <a:ext cx="274286" cy="239332"/>
          </a:xfrm>
          <a:custGeom>
            <a:rect b="b" l="l" r="r" t="t"/>
            <a:pathLst>
              <a:path extrusionOk="0" h="120000" w="120000">
                <a:moveTo>
                  <a:pt x="106720" y="0"/>
                </a:moveTo>
                <a:lnTo>
                  <a:pt x="106720" y="0"/>
                </a:lnTo>
                <a:cubicBezTo>
                  <a:pt x="12796" y="0"/>
                  <a:pt x="12796" y="0"/>
                  <a:pt x="12796" y="0"/>
                </a:cubicBezTo>
                <a:cubicBezTo>
                  <a:pt x="6277" y="0"/>
                  <a:pt x="0" y="4689"/>
                  <a:pt x="0" y="12137"/>
                </a:cubicBezTo>
                <a:cubicBezTo>
                  <a:pt x="0" y="88000"/>
                  <a:pt x="0" y="88000"/>
                  <a:pt x="0" y="88000"/>
                </a:cubicBezTo>
                <a:cubicBezTo>
                  <a:pt x="0" y="95172"/>
                  <a:pt x="4104" y="102620"/>
                  <a:pt x="10623" y="105103"/>
                </a:cubicBezTo>
                <a:cubicBezTo>
                  <a:pt x="38631" y="110068"/>
                  <a:pt x="38631" y="110068"/>
                  <a:pt x="38631" y="110068"/>
                </a:cubicBezTo>
                <a:cubicBezTo>
                  <a:pt x="38631" y="110068"/>
                  <a:pt x="14969" y="119724"/>
                  <a:pt x="29698" y="119724"/>
                </a:cubicBezTo>
                <a:cubicBezTo>
                  <a:pt x="89818" y="119724"/>
                  <a:pt x="89818" y="119724"/>
                  <a:pt x="89818" y="119724"/>
                </a:cubicBezTo>
                <a:cubicBezTo>
                  <a:pt x="104788" y="119724"/>
                  <a:pt x="81126" y="110068"/>
                  <a:pt x="81126" y="110068"/>
                </a:cubicBezTo>
                <a:cubicBezTo>
                  <a:pt x="108893" y="105103"/>
                  <a:pt x="108893" y="105103"/>
                  <a:pt x="108893" y="105103"/>
                </a:cubicBezTo>
                <a:cubicBezTo>
                  <a:pt x="115653" y="102620"/>
                  <a:pt x="119758" y="95172"/>
                  <a:pt x="119758" y="88000"/>
                </a:cubicBezTo>
                <a:cubicBezTo>
                  <a:pt x="119758" y="12137"/>
                  <a:pt x="119758" y="12137"/>
                  <a:pt x="119758" y="12137"/>
                </a:cubicBezTo>
                <a:cubicBezTo>
                  <a:pt x="119758" y="4689"/>
                  <a:pt x="113480" y="0"/>
                  <a:pt x="106720" y="0"/>
                </a:cubicBezTo>
                <a:close/>
                <a:moveTo>
                  <a:pt x="106720" y="88000"/>
                </a:moveTo>
                <a:lnTo>
                  <a:pt x="106720" y="88000"/>
                </a:lnTo>
                <a:cubicBezTo>
                  <a:pt x="12796" y="88000"/>
                  <a:pt x="12796" y="88000"/>
                  <a:pt x="12796" y="88000"/>
                </a:cubicBezTo>
                <a:cubicBezTo>
                  <a:pt x="12796" y="12137"/>
                  <a:pt x="12796" y="12137"/>
                  <a:pt x="12796" y="12137"/>
                </a:cubicBezTo>
                <a:cubicBezTo>
                  <a:pt x="106720" y="12137"/>
                  <a:pt x="106720" y="12137"/>
                  <a:pt x="106720" y="12137"/>
                </a:cubicBezTo>
                <a:lnTo>
                  <a:pt x="106720" y="88000"/>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15" name="Google Shape;715;p50"/>
          <p:cNvSpPr/>
          <p:nvPr/>
        </p:nvSpPr>
        <p:spPr>
          <a:xfrm>
            <a:off x="7576622" y="3827805"/>
            <a:ext cx="274285" cy="235442"/>
          </a:xfrm>
          <a:custGeom>
            <a:rect b="b" l="l" r="r" t="t"/>
            <a:pathLst>
              <a:path extrusionOk="0" h="120000" w="120000">
                <a:moveTo>
                  <a:pt x="55533" y="65070"/>
                </a:moveTo>
                <a:lnTo>
                  <a:pt x="55533" y="65070"/>
                </a:lnTo>
                <a:cubicBezTo>
                  <a:pt x="66156" y="65070"/>
                  <a:pt x="66156" y="65070"/>
                  <a:pt x="66156" y="65070"/>
                </a:cubicBezTo>
                <a:cubicBezTo>
                  <a:pt x="66156" y="77464"/>
                  <a:pt x="66156" y="77464"/>
                  <a:pt x="66156" y="77464"/>
                </a:cubicBezTo>
                <a:cubicBezTo>
                  <a:pt x="119758" y="77464"/>
                  <a:pt x="119758" y="77464"/>
                  <a:pt x="119758" y="77464"/>
                </a:cubicBezTo>
                <a:cubicBezTo>
                  <a:pt x="119758" y="77464"/>
                  <a:pt x="119758" y="47323"/>
                  <a:pt x="117585" y="37464"/>
                </a:cubicBezTo>
                <a:cubicBezTo>
                  <a:pt x="117585" y="27323"/>
                  <a:pt x="115412" y="22535"/>
                  <a:pt x="106961" y="22535"/>
                </a:cubicBezTo>
                <a:cubicBezTo>
                  <a:pt x="87645" y="22535"/>
                  <a:pt x="87645" y="22535"/>
                  <a:pt x="87645" y="22535"/>
                </a:cubicBezTo>
                <a:cubicBezTo>
                  <a:pt x="83299" y="14929"/>
                  <a:pt x="81368" y="7605"/>
                  <a:pt x="81368" y="7605"/>
                </a:cubicBezTo>
                <a:cubicBezTo>
                  <a:pt x="79195" y="2535"/>
                  <a:pt x="77022" y="0"/>
                  <a:pt x="72434" y="0"/>
                </a:cubicBezTo>
                <a:cubicBezTo>
                  <a:pt x="46841" y="0"/>
                  <a:pt x="46841" y="0"/>
                  <a:pt x="46841" y="0"/>
                </a:cubicBezTo>
                <a:cubicBezTo>
                  <a:pt x="42736" y="0"/>
                  <a:pt x="40563" y="2535"/>
                  <a:pt x="40563" y="7605"/>
                </a:cubicBezTo>
                <a:cubicBezTo>
                  <a:pt x="38390" y="7605"/>
                  <a:pt x="36217" y="14929"/>
                  <a:pt x="32112" y="22535"/>
                </a:cubicBezTo>
                <a:cubicBezTo>
                  <a:pt x="12796" y="22535"/>
                  <a:pt x="12796" y="22535"/>
                  <a:pt x="12796" y="22535"/>
                </a:cubicBezTo>
                <a:cubicBezTo>
                  <a:pt x="4104" y="22535"/>
                  <a:pt x="2173" y="27323"/>
                  <a:pt x="2173" y="37464"/>
                </a:cubicBezTo>
                <a:cubicBezTo>
                  <a:pt x="0" y="47323"/>
                  <a:pt x="0" y="77464"/>
                  <a:pt x="0" y="77464"/>
                </a:cubicBezTo>
                <a:cubicBezTo>
                  <a:pt x="55533" y="77464"/>
                  <a:pt x="55533" y="77464"/>
                  <a:pt x="55533" y="77464"/>
                </a:cubicBezTo>
                <a:lnTo>
                  <a:pt x="55533" y="65070"/>
                </a:lnTo>
                <a:close/>
                <a:moveTo>
                  <a:pt x="44909" y="14929"/>
                </a:moveTo>
                <a:lnTo>
                  <a:pt x="44909" y="14929"/>
                </a:lnTo>
                <a:cubicBezTo>
                  <a:pt x="46841" y="12394"/>
                  <a:pt x="46841" y="10140"/>
                  <a:pt x="51187" y="10140"/>
                </a:cubicBezTo>
                <a:cubicBezTo>
                  <a:pt x="68571" y="10140"/>
                  <a:pt x="68571" y="10140"/>
                  <a:pt x="68571" y="10140"/>
                </a:cubicBezTo>
                <a:cubicBezTo>
                  <a:pt x="72434" y="10140"/>
                  <a:pt x="72434" y="12394"/>
                  <a:pt x="74607" y="14929"/>
                </a:cubicBezTo>
                <a:cubicBezTo>
                  <a:pt x="74607" y="14929"/>
                  <a:pt x="77022" y="20000"/>
                  <a:pt x="77022" y="22535"/>
                </a:cubicBezTo>
                <a:cubicBezTo>
                  <a:pt x="42736" y="22535"/>
                  <a:pt x="42736" y="22535"/>
                  <a:pt x="42736" y="22535"/>
                </a:cubicBezTo>
                <a:cubicBezTo>
                  <a:pt x="44909" y="20000"/>
                  <a:pt x="44909" y="14929"/>
                  <a:pt x="44909" y="14929"/>
                </a:cubicBezTo>
                <a:close/>
                <a:moveTo>
                  <a:pt x="66156" y="100000"/>
                </a:moveTo>
                <a:lnTo>
                  <a:pt x="66156" y="100000"/>
                </a:lnTo>
                <a:cubicBezTo>
                  <a:pt x="55533" y="100000"/>
                  <a:pt x="55533" y="100000"/>
                  <a:pt x="55533" y="100000"/>
                </a:cubicBezTo>
                <a:cubicBezTo>
                  <a:pt x="55533" y="85070"/>
                  <a:pt x="55533" y="85070"/>
                  <a:pt x="55533" y="85070"/>
                </a:cubicBezTo>
                <a:cubicBezTo>
                  <a:pt x="2173" y="85070"/>
                  <a:pt x="2173" y="85070"/>
                  <a:pt x="2173" y="85070"/>
                </a:cubicBezTo>
                <a:cubicBezTo>
                  <a:pt x="2173" y="85070"/>
                  <a:pt x="4104" y="97464"/>
                  <a:pt x="4104" y="107323"/>
                </a:cubicBezTo>
                <a:cubicBezTo>
                  <a:pt x="4104" y="112394"/>
                  <a:pt x="6277" y="119718"/>
                  <a:pt x="14969" y="119718"/>
                </a:cubicBezTo>
                <a:cubicBezTo>
                  <a:pt x="104788" y="119718"/>
                  <a:pt x="104788" y="119718"/>
                  <a:pt x="104788" y="119718"/>
                </a:cubicBezTo>
                <a:cubicBezTo>
                  <a:pt x="113239" y="119718"/>
                  <a:pt x="115412" y="112394"/>
                  <a:pt x="115412" y="107323"/>
                </a:cubicBezTo>
                <a:cubicBezTo>
                  <a:pt x="115412" y="97464"/>
                  <a:pt x="117585" y="85070"/>
                  <a:pt x="117585" y="85070"/>
                </a:cubicBezTo>
                <a:cubicBezTo>
                  <a:pt x="66156" y="85070"/>
                  <a:pt x="66156" y="85070"/>
                  <a:pt x="66156" y="85070"/>
                </a:cubicBezTo>
                <a:lnTo>
                  <a:pt x="66156" y="100000"/>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16" name="Google Shape;716;p50"/>
          <p:cNvSpPr/>
          <p:nvPr/>
        </p:nvSpPr>
        <p:spPr>
          <a:xfrm>
            <a:off x="3211394" y="4407653"/>
            <a:ext cx="274285" cy="167339"/>
          </a:xfrm>
          <a:custGeom>
            <a:rect b="b" l="l" r="r" t="t"/>
            <a:pathLst>
              <a:path extrusionOk="0" h="120000" w="120000">
                <a:moveTo>
                  <a:pt x="91991" y="59801"/>
                </a:moveTo>
                <a:lnTo>
                  <a:pt x="91991" y="59801"/>
                </a:lnTo>
                <a:cubicBezTo>
                  <a:pt x="91991" y="35643"/>
                  <a:pt x="100684" y="17821"/>
                  <a:pt x="104788" y="17821"/>
                </a:cubicBezTo>
                <a:cubicBezTo>
                  <a:pt x="106961" y="17821"/>
                  <a:pt x="113480" y="17821"/>
                  <a:pt x="113480" y="17821"/>
                </a:cubicBezTo>
                <a:cubicBezTo>
                  <a:pt x="109134" y="7128"/>
                  <a:pt x="106961" y="0"/>
                  <a:pt x="91991" y="0"/>
                </a:cubicBezTo>
                <a:cubicBezTo>
                  <a:pt x="32112" y="0"/>
                  <a:pt x="32112" y="0"/>
                  <a:pt x="32112" y="0"/>
                </a:cubicBezTo>
                <a:cubicBezTo>
                  <a:pt x="8692" y="0"/>
                  <a:pt x="0" y="35643"/>
                  <a:pt x="0" y="59801"/>
                </a:cubicBezTo>
                <a:cubicBezTo>
                  <a:pt x="0" y="84356"/>
                  <a:pt x="8692" y="119603"/>
                  <a:pt x="32112" y="119603"/>
                </a:cubicBezTo>
                <a:cubicBezTo>
                  <a:pt x="91991" y="119603"/>
                  <a:pt x="91991" y="119603"/>
                  <a:pt x="91991" y="119603"/>
                </a:cubicBezTo>
                <a:cubicBezTo>
                  <a:pt x="106961" y="119603"/>
                  <a:pt x="109134" y="112475"/>
                  <a:pt x="113480" y="101782"/>
                </a:cubicBezTo>
                <a:cubicBezTo>
                  <a:pt x="113480" y="101782"/>
                  <a:pt x="111307" y="101782"/>
                  <a:pt x="104788" y="101782"/>
                </a:cubicBezTo>
                <a:cubicBezTo>
                  <a:pt x="100684" y="101782"/>
                  <a:pt x="91991" y="87920"/>
                  <a:pt x="91991" y="59801"/>
                </a:cubicBezTo>
                <a:close/>
                <a:moveTo>
                  <a:pt x="74849" y="77623"/>
                </a:moveTo>
                <a:lnTo>
                  <a:pt x="74849" y="77623"/>
                </a:lnTo>
                <a:cubicBezTo>
                  <a:pt x="74849" y="80792"/>
                  <a:pt x="72917" y="77623"/>
                  <a:pt x="72917" y="77623"/>
                </a:cubicBezTo>
                <a:cubicBezTo>
                  <a:pt x="53360" y="66930"/>
                  <a:pt x="53360" y="66930"/>
                  <a:pt x="53360" y="66930"/>
                </a:cubicBezTo>
                <a:cubicBezTo>
                  <a:pt x="53360" y="66930"/>
                  <a:pt x="53360" y="70495"/>
                  <a:pt x="51187" y="77623"/>
                </a:cubicBezTo>
                <a:cubicBezTo>
                  <a:pt x="49255" y="80792"/>
                  <a:pt x="49255" y="87920"/>
                  <a:pt x="44909" y="80792"/>
                </a:cubicBezTo>
                <a:cubicBezTo>
                  <a:pt x="38390" y="74059"/>
                  <a:pt x="23661" y="49504"/>
                  <a:pt x="23661" y="49504"/>
                </a:cubicBezTo>
                <a:cubicBezTo>
                  <a:pt x="23661" y="49504"/>
                  <a:pt x="21488" y="45940"/>
                  <a:pt x="21488" y="42376"/>
                </a:cubicBezTo>
                <a:cubicBezTo>
                  <a:pt x="23661" y="42376"/>
                  <a:pt x="25593" y="42376"/>
                  <a:pt x="25593" y="42376"/>
                </a:cubicBezTo>
                <a:cubicBezTo>
                  <a:pt x="42736" y="56633"/>
                  <a:pt x="42736" y="56633"/>
                  <a:pt x="42736" y="56633"/>
                </a:cubicBezTo>
                <a:cubicBezTo>
                  <a:pt x="42736" y="56633"/>
                  <a:pt x="44909" y="49504"/>
                  <a:pt x="47082" y="45940"/>
                </a:cubicBezTo>
                <a:cubicBezTo>
                  <a:pt x="47082" y="38811"/>
                  <a:pt x="49255" y="35643"/>
                  <a:pt x="53360" y="42376"/>
                </a:cubicBezTo>
                <a:cubicBezTo>
                  <a:pt x="57706" y="45940"/>
                  <a:pt x="74849" y="74059"/>
                  <a:pt x="74849" y="74059"/>
                </a:cubicBezTo>
                <a:cubicBezTo>
                  <a:pt x="74849" y="74059"/>
                  <a:pt x="77022" y="77623"/>
                  <a:pt x="74849" y="77623"/>
                </a:cubicBezTo>
                <a:close/>
                <a:moveTo>
                  <a:pt x="113480" y="38811"/>
                </a:moveTo>
                <a:lnTo>
                  <a:pt x="113480" y="38811"/>
                </a:lnTo>
                <a:cubicBezTo>
                  <a:pt x="109134" y="38811"/>
                  <a:pt x="109134" y="38811"/>
                  <a:pt x="109134" y="38811"/>
                </a:cubicBezTo>
                <a:cubicBezTo>
                  <a:pt x="104788" y="38811"/>
                  <a:pt x="102615" y="49504"/>
                  <a:pt x="102615" y="59801"/>
                </a:cubicBezTo>
                <a:cubicBezTo>
                  <a:pt x="102615" y="70495"/>
                  <a:pt x="104788" y="80792"/>
                  <a:pt x="109134" y="80792"/>
                </a:cubicBezTo>
                <a:cubicBezTo>
                  <a:pt x="113480" y="80792"/>
                  <a:pt x="113480" y="80792"/>
                  <a:pt x="113480" y="80792"/>
                </a:cubicBezTo>
                <a:cubicBezTo>
                  <a:pt x="115412" y="80792"/>
                  <a:pt x="119758" y="70495"/>
                  <a:pt x="119758" y="59801"/>
                </a:cubicBezTo>
                <a:cubicBezTo>
                  <a:pt x="119758" y="49504"/>
                  <a:pt x="115412" y="38811"/>
                  <a:pt x="113480" y="38811"/>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17" name="Google Shape;717;p50"/>
          <p:cNvSpPr/>
          <p:nvPr/>
        </p:nvSpPr>
        <p:spPr>
          <a:xfrm>
            <a:off x="5938688" y="3856993"/>
            <a:ext cx="274285" cy="177067"/>
          </a:xfrm>
          <a:custGeom>
            <a:rect b="b" l="l" r="r" t="t"/>
            <a:pathLst>
              <a:path extrusionOk="0" h="120000" w="120000">
                <a:moveTo>
                  <a:pt x="91807" y="33375"/>
                </a:moveTo>
                <a:lnTo>
                  <a:pt x="91807" y="33375"/>
                </a:lnTo>
                <a:cubicBezTo>
                  <a:pt x="89638" y="33375"/>
                  <a:pt x="87710" y="33375"/>
                  <a:pt x="85542" y="33375"/>
                </a:cubicBezTo>
                <a:cubicBezTo>
                  <a:pt x="81204" y="13500"/>
                  <a:pt x="70602" y="0"/>
                  <a:pt x="55662" y="0"/>
                </a:cubicBezTo>
                <a:cubicBezTo>
                  <a:pt x="38554" y="0"/>
                  <a:pt x="23614" y="23250"/>
                  <a:pt x="23614" y="50250"/>
                </a:cubicBezTo>
                <a:cubicBezTo>
                  <a:pt x="23614" y="50250"/>
                  <a:pt x="23614" y="53250"/>
                  <a:pt x="23614" y="56250"/>
                </a:cubicBezTo>
                <a:cubicBezTo>
                  <a:pt x="23614" y="56250"/>
                  <a:pt x="23614" y="56250"/>
                  <a:pt x="21445" y="56250"/>
                </a:cubicBezTo>
                <a:cubicBezTo>
                  <a:pt x="10843" y="56250"/>
                  <a:pt x="0" y="70125"/>
                  <a:pt x="0" y="90000"/>
                </a:cubicBezTo>
                <a:cubicBezTo>
                  <a:pt x="0" y="106500"/>
                  <a:pt x="10843" y="119625"/>
                  <a:pt x="21445" y="119625"/>
                </a:cubicBezTo>
                <a:cubicBezTo>
                  <a:pt x="91807" y="119625"/>
                  <a:pt x="91807" y="119625"/>
                  <a:pt x="91807" y="119625"/>
                </a:cubicBezTo>
                <a:cubicBezTo>
                  <a:pt x="106746" y="119625"/>
                  <a:pt x="119759" y="103125"/>
                  <a:pt x="119759" y="76500"/>
                </a:cubicBezTo>
                <a:cubicBezTo>
                  <a:pt x="119759" y="53250"/>
                  <a:pt x="106746" y="33375"/>
                  <a:pt x="91807" y="33375"/>
                </a:cubicBezTo>
                <a:close/>
                <a:moveTo>
                  <a:pt x="68433" y="73125"/>
                </a:moveTo>
                <a:lnTo>
                  <a:pt x="68433" y="73125"/>
                </a:lnTo>
                <a:cubicBezTo>
                  <a:pt x="64096" y="79875"/>
                  <a:pt x="53493" y="99750"/>
                  <a:pt x="51325" y="103125"/>
                </a:cubicBezTo>
                <a:cubicBezTo>
                  <a:pt x="51325" y="103125"/>
                  <a:pt x="49156" y="106500"/>
                  <a:pt x="46987" y="103125"/>
                </a:cubicBezTo>
                <a:cubicBezTo>
                  <a:pt x="46987" y="103125"/>
                  <a:pt x="46987" y="103125"/>
                  <a:pt x="46987" y="99750"/>
                </a:cubicBezTo>
                <a:lnTo>
                  <a:pt x="46987" y="96375"/>
                </a:lnTo>
                <a:cubicBezTo>
                  <a:pt x="53493" y="76500"/>
                  <a:pt x="53493" y="76500"/>
                  <a:pt x="53493" y="76500"/>
                </a:cubicBezTo>
                <a:cubicBezTo>
                  <a:pt x="53493" y="73125"/>
                  <a:pt x="51325" y="73125"/>
                  <a:pt x="49156" y="73125"/>
                </a:cubicBezTo>
                <a:lnTo>
                  <a:pt x="49156" y="73125"/>
                </a:lnTo>
                <a:cubicBezTo>
                  <a:pt x="46987" y="70125"/>
                  <a:pt x="44819" y="70125"/>
                  <a:pt x="44819" y="66750"/>
                </a:cubicBezTo>
                <a:cubicBezTo>
                  <a:pt x="44819" y="63375"/>
                  <a:pt x="44819" y="63375"/>
                  <a:pt x="46987" y="60000"/>
                </a:cubicBezTo>
                <a:cubicBezTo>
                  <a:pt x="49156" y="53250"/>
                  <a:pt x="62168" y="33375"/>
                  <a:pt x="62168" y="33375"/>
                </a:cubicBezTo>
                <a:cubicBezTo>
                  <a:pt x="64096" y="30000"/>
                  <a:pt x="64096" y="30000"/>
                  <a:pt x="66265" y="30000"/>
                </a:cubicBezTo>
                <a:cubicBezTo>
                  <a:pt x="66265" y="33375"/>
                  <a:pt x="68433" y="33375"/>
                  <a:pt x="68433" y="33375"/>
                </a:cubicBezTo>
                <a:cubicBezTo>
                  <a:pt x="68433" y="36375"/>
                  <a:pt x="66265" y="36375"/>
                  <a:pt x="66265" y="39750"/>
                </a:cubicBezTo>
                <a:cubicBezTo>
                  <a:pt x="60000" y="60000"/>
                  <a:pt x="60000" y="60000"/>
                  <a:pt x="60000" y="60000"/>
                </a:cubicBezTo>
                <a:cubicBezTo>
                  <a:pt x="62168" y="60000"/>
                  <a:pt x="64096" y="63375"/>
                  <a:pt x="66265" y="63375"/>
                </a:cubicBezTo>
                <a:lnTo>
                  <a:pt x="66265" y="63375"/>
                </a:lnTo>
                <a:cubicBezTo>
                  <a:pt x="68433" y="63375"/>
                  <a:pt x="70602" y="66750"/>
                  <a:pt x="70602" y="70125"/>
                </a:cubicBezTo>
                <a:lnTo>
                  <a:pt x="68433" y="73125"/>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18" name="Google Shape;718;p50"/>
          <p:cNvSpPr/>
          <p:nvPr/>
        </p:nvSpPr>
        <p:spPr>
          <a:xfrm>
            <a:off x="8121303" y="3296604"/>
            <a:ext cx="274285" cy="210146"/>
          </a:xfrm>
          <a:custGeom>
            <a:rect b="b" l="l" r="r" t="t"/>
            <a:pathLst>
              <a:path extrusionOk="0" h="120000" w="120000">
                <a:moveTo>
                  <a:pt x="19315" y="77905"/>
                </a:moveTo>
                <a:lnTo>
                  <a:pt x="19315" y="77905"/>
                </a:lnTo>
                <a:cubicBezTo>
                  <a:pt x="23420" y="92041"/>
                  <a:pt x="25593" y="97696"/>
                  <a:pt x="38390" y="103036"/>
                </a:cubicBezTo>
                <a:cubicBezTo>
                  <a:pt x="49014" y="111518"/>
                  <a:pt x="55533" y="119685"/>
                  <a:pt x="59879" y="119685"/>
                </a:cubicBezTo>
                <a:cubicBezTo>
                  <a:pt x="64225" y="119685"/>
                  <a:pt x="70744" y="111518"/>
                  <a:pt x="81368" y="105863"/>
                </a:cubicBezTo>
                <a:cubicBezTo>
                  <a:pt x="94164" y="97696"/>
                  <a:pt x="89818" y="97696"/>
                  <a:pt x="94164" y="81047"/>
                </a:cubicBezTo>
                <a:cubicBezTo>
                  <a:pt x="59879" y="103036"/>
                  <a:pt x="59879" y="103036"/>
                  <a:pt x="59879" y="103036"/>
                </a:cubicBezTo>
                <a:lnTo>
                  <a:pt x="19315" y="77905"/>
                </a:lnTo>
                <a:close/>
                <a:moveTo>
                  <a:pt x="117585" y="38952"/>
                </a:moveTo>
                <a:lnTo>
                  <a:pt x="117585" y="38952"/>
                </a:lnTo>
                <a:cubicBezTo>
                  <a:pt x="66156" y="2827"/>
                  <a:pt x="66156" y="2827"/>
                  <a:pt x="66156" y="2827"/>
                </a:cubicBezTo>
                <a:cubicBezTo>
                  <a:pt x="64225" y="0"/>
                  <a:pt x="57706" y="0"/>
                  <a:pt x="53360" y="2827"/>
                </a:cubicBezTo>
                <a:cubicBezTo>
                  <a:pt x="2173" y="38952"/>
                  <a:pt x="2173" y="38952"/>
                  <a:pt x="2173" y="38952"/>
                </a:cubicBezTo>
                <a:cubicBezTo>
                  <a:pt x="0" y="41780"/>
                  <a:pt x="0" y="44607"/>
                  <a:pt x="2173" y="50261"/>
                </a:cubicBezTo>
                <a:cubicBezTo>
                  <a:pt x="53360" y="86387"/>
                  <a:pt x="53360" y="86387"/>
                  <a:pt x="53360" y="86387"/>
                </a:cubicBezTo>
                <a:cubicBezTo>
                  <a:pt x="57706" y="89214"/>
                  <a:pt x="64225" y="89214"/>
                  <a:pt x="66156" y="86387"/>
                </a:cubicBezTo>
                <a:cubicBezTo>
                  <a:pt x="98511" y="61256"/>
                  <a:pt x="98511" y="61256"/>
                  <a:pt x="98511" y="61256"/>
                </a:cubicBezTo>
                <a:cubicBezTo>
                  <a:pt x="64225" y="50261"/>
                  <a:pt x="64225" y="50261"/>
                  <a:pt x="64225" y="50261"/>
                </a:cubicBezTo>
                <a:cubicBezTo>
                  <a:pt x="62052" y="50261"/>
                  <a:pt x="62052" y="52774"/>
                  <a:pt x="59879" y="52774"/>
                </a:cubicBezTo>
                <a:cubicBezTo>
                  <a:pt x="53360" y="52774"/>
                  <a:pt x="49014" y="47434"/>
                  <a:pt x="49014" y="41780"/>
                </a:cubicBezTo>
                <a:cubicBezTo>
                  <a:pt x="49014" y="38952"/>
                  <a:pt x="53360" y="33612"/>
                  <a:pt x="59879" y="33612"/>
                </a:cubicBezTo>
                <a:cubicBezTo>
                  <a:pt x="64225" y="33612"/>
                  <a:pt x="68571" y="36125"/>
                  <a:pt x="70744" y="38952"/>
                </a:cubicBezTo>
                <a:cubicBezTo>
                  <a:pt x="106961" y="55602"/>
                  <a:pt x="106961" y="55602"/>
                  <a:pt x="106961" y="55602"/>
                </a:cubicBezTo>
                <a:cubicBezTo>
                  <a:pt x="117585" y="50261"/>
                  <a:pt x="117585" y="50261"/>
                  <a:pt x="117585" y="50261"/>
                </a:cubicBezTo>
                <a:cubicBezTo>
                  <a:pt x="119758" y="44607"/>
                  <a:pt x="119758" y="41780"/>
                  <a:pt x="117585" y="38952"/>
                </a:cubicBezTo>
                <a:close/>
                <a:moveTo>
                  <a:pt x="102615" y="108691"/>
                </a:moveTo>
                <a:lnTo>
                  <a:pt x="102615" y="108691"/>
                </a:lnTo>
                <a:cubicBezTo>
                  <a:pt x="100442" y="111518"/>
                  <a:pt x="109134" y="114345"/>
                  <a:pt x="111307" y="105863"/>
                </a:cubicBezTo>
                <a:cubicBezTo>
                  <a:pt x="113239" y="66910"/>
                  <a:pt x="106961" y="55602"/>
                  <a:pt x="106961" y="55602"/>
                </a:cubicBezTo>
                <a:cubicBezTo>
                  <a:pt x="98511" y="61256"/>
                  <a:pt x="98511" y="61256"/>
                  <a:pt x="98511" y="61256"/>
                </a:cubicBezTo>
                <a:cubicBezTo>
                  <a:pt x="98511" y="61256"/>
                  <a:pt x="106961" y="69738"/>
                  <a:pt x="102615" y="108691"/>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19" name="Google Shape;719;p50"/>
          <p:cNvSpPr/>
          <p:nvPr/>
        </p:nvSpPr>
        <p:spPr>
          <a:xfrm>
            <a:off x="2122032" y="3277147"/>
            <a:ext cx="272340" cy="245170"/>
          </a:xfrm>
          <a:custGeom>
            <a:rect b="b" l="l" r="r" t="t"/>
            <a:pathLst>
              <a:path extrusionOk="0" h="120000" w="120000">
                <a:moveTo>
                  <a:pt x="19277" y="40719"/>
                </a:moveTo>
                <a:lnTo>
                  <a:pt x="19277" y="40719"/>
                </a:lnTo>
                <a:cubicBezTo>
                  <a:pt x="23373" y="36134"/>
                  <a:pt x="27951" y="38561"/>
                  <a:pt x="34216" y="45573"/>
                </a:cubicBezTo>
                <a:cubicBezTo>
                  <a:pt x="36385" y="48000"/>
                  <a:pt x="36385" y="45573"/>
                  <a:pt x="36385" y="45573"/>
                </a:cubicBezTo>
                <a:cubicBezTo>
                  <a:pt x="38554" y="45573"/>
                  <a:pt x="44819" y="36134"/>
                  <a:pt x="46987" y="36134"/>
                </a:cubicBezTo>
                <a:cubicBezTo>
                  <a:pt x="46987" y="36134"/>
                  <a:pt x="46987" y="36134"/>
                  <a:pt x="46987" y="33707"/>
                </a:cubicBezTo>
                <a:cubicBezTo>
                  <a:pt x="44819" y="33707"/>
                  <a:pt x="42891" y="31280"/>
                  <a:pt x="42891" y="28853"/>
                </a:cubicBezTo>
                <a:cubicBezTo>
                  <a:pt x="32048" y="12134"/>
                  <a:pt x="72530" y="2696"/>
                  <a:pt x="66265" y="2696"/>
                </a:cubicBezTo>
                <a:cubicBezTo>
                  <a:pt x="61927" y="0"/>
                  <a:pt x="49156" y="0"/>
                  <a:pt x="46987" y="0"/>
                </a:cubicBezTo>
                <a:cubicBezTo>
                  <a:pt x="40722" y="2696"/>
                  <a:pt x="30120" y="9707"/>
                  <a:pt x="25783" y="14561"/>
                </a:cubicBezTo>
                <a:cubicBezTo>
                  <a:pt x="19277" y="19415"/>
                  <a:pt x="17349" y="21842"/>
                  <a:pt x="17349" y="21842"/>
                </a:cubicBezTo>
                <a:cubicBezTo>
                  <a:pt x="14939" y="24000"/>
                  <a:pt x="17349" y="28853"/>
                  <a:pt x="12771" y="31280"/>
                </a:cubicBezTo>
                <a:cubicBezTo>
                  <a:pt x="8674" y="33707"/>
                  <a:pt x="6506" y="31280"/>
                  <a:pt x="4337" y="33707"/>
                </a:cubicBezTo>
                <a:cubicBezTo>
                  <a:pt x="4337" y="36134"/>
                  <a:pt x="2168" y="36134"/>
                  <a:pt x="0" y="38561"/>
                </a:cubicBezTo>
                <a:lnTo>
                  <a:pt x="0" y="40719"/>
                </a:lnTo>
                <a:lnTo>
                  <a:pt x="8674" y="50426"/>
                </a:lnTo>
                <a:cubicBezTo>
                  <a:pt x="8674" y="52853"/>
                  <a:pt x="10602" y="52853"/>
                  <a:pt x="12771" y="52853"/>
                </a:cubicBezTo>
                <a:cubicBezTo>
                  <a:pt x="12771" y="50426"/>
                  <a:pt x="14939" y="48000"/>
                  <a:pt x="17349" y="48000"/>
                </a:cubicBezTo>
                <a:cubicBezTo>
                  <a:pt x="17349" y="48000"/>
                  <a:pt x="17349" y="40719"/>
                  <a:pt x="19277" y="40719"/>
                </a:cubicBezTo>
                <a:close/>
                <a:moveTo>
                  <a:pt x="53493" y="43146"/>
                </a:moveTo>
                <a:lnTo>
                  <a:pt x="53493" y="43146"/>
                </a:lnTo>
                <a:cubicBezTo>
                  <a:pt x="51325" y="43146"/>
                  <a:pt x="51325" y="43146"/>
                  <a:pt x="51325" y="43146"/>
                </a:cubicBezTo>
                <a:cubicBezTo>
                  <a:pt x="42891" y="50426"/>
                  <a:pt x="42891" y="50426"/>
                  <a:pt x="42891" y="50426"/>
                </a:cubicBezTo>
                <a:cubicBezTo>
                  <a:pt x="40722" y="52853"/>
                  <a:pt x="40722" y="52853"/>
                  <a:pt x="40722" y="55011"/>
                </a:cubicBezTo>
                <a:cubicBezTo>
                  <a:pt x="91807" y="117303"/>
                  <a:pt x="91807" y="117303"/>
                  <a:pt x="91807" y="117303"/>
                </a:cubicBezTo>
                <a:cubicBezTo>
                  <a:pt x="91807" y="119730"/>
                  <a:pt x="94216" y="119730"/>
                  <a:pt x="96144" y="117303"/>
                </a:cubicBezTo>
                <a:cubicBezTo>
                  <a:pt x="102650" y="112449"/>
                  <a:pt x="102650" y="112449"/>
                  <a:pt x="102650" y="112449"/>
                </a:cubicBezTo>
                <a:cubicBezTo>
                  <a:pt x="102650" y="110022"/>
                  <a:pt x="102650" y="107865"/>
                  <a:pt x="102650" y="107865"/>
                </a:cubicBezTo>
                <a:lnTo>
                  <a:pt x="53493" y="43146"/>
                </a:lnTo>
                <a:close/>
                <a:moveTo>
                  <a:pt x="119759" y="16988"/>
                </a:moveTo>
                <a:lnTo>
                  <a:pt x="119759" y="16988"/>
                </a:lnTo>
                <a:cubicBezTo>
                  <a:pt x="117590" y="12134"/>
                  <a:pt x="117590" y="14561"/>
                  <a:pt x="115421" y="14561"/>
                </a:cubicBezTo>
                <a:cubicBezTo>
                  <a:pt x="115421" y="16988"/>
                  <a:pt x="111084" y="21842"/>
                  <a:pt x="111084" y="24000"/>
                </a:cubicBezTo>
                <a:cubicBezTo>
                  <a:pt x="108915" y="28853"/>
                  <a:pt x="104819" y="33707"/>
                  <a:pt x="98313" y="28853"/>
                </a:cubicBezTo>
                <a:cubicBezTo>
                  <a:pt x="91807" y="21842"/>
                  <a:pt x="94216" y="19415"/>
                  <a:pt x="96144" y="16988"/>
                </a:cubicBezTo>
                <a:cubicBezTo>
                  <a:pt x="96144" y="14561"/>
                  <a:pt x="100481" y="7550"/>
                  <a:pt x="100481" y="5123"/>
                </a:cubicBezTo>
                <a:cubicBezTo>
                  <a:pt x="102650" y="5123"/>
                  <a:pt x="100481" y="2696"/>
                  <a:pt x="98313" y="2696"/>
                </a:cubicBezTo>
                <a:cubicBezTo>
                  <a:pt x="96144" y="5123"/>
                  <a:pt x="83373" y="9707"/>
                  <a:pt x="81204" y="19415"/>
                </a:cubicBezTo>
                <a:cubicBezTo>
                  <a:pt x="79036" y="26426"/>
                  <a:pt x="83373" y="33707"/>
                  <a:pt x="76867" y="40719"/>
                </a:cubicBezTo>
                <a:cubicBezTo>
                  <a:pt x="68433" y="50426"/>
                  <a:pt x="68433" y="50426"/>
                  <a:pt x="68433" y="50426"/>
                </a:cubicBezTo>
                <a:cubicBezTo>
                  <a:pt x="76867" y="62292"/>
                  <a:pt x="76867" y="62292"/>
                  <a:pt x="76867" y="62292"/>
                </a:cubicBezTo>
                <a:cubicBezTo>
                  <a:pt x="87710" y="50426"/>
                  <a:pt x="87710" y="50426"/>
                  <a:pt x="87710" y="50426"/>
                </a:cubicBezTo>
                <a:cubicBezTo>
                  <a:pt x="89638" y="48000"/>
                  <a:pt x="94216" y="45573"/>
                  <a:pt x="98313" y="48000"/>
                </a:cubicBezTo>
                <a:cubicBezTo>
                  <a:pt x="108915" y="50426"/>
                  <a:pt x="113253" y="45573"/>
                  <a:pt x="117590" y="38561"/>
                </a:cubicBezTo>
                <a:cubicBezTo>
                  <a:pt x="119759" y="31280"/>
                  <a:pt x="119759" y="19415"/>
                  <a:pt x="119759" y="16988"/>
                </a:cubicBezTo>
                <a:close/>
                <a:moveTo>
                  <a:pt x="17349" y="107865"/>
                </a:moveTo>
                <a:lnTo>
                  <a:pt x="17349" y="107865"/>
                </a:lnTo>
                <a:cubicBezTo>
                  <a:pt x="14939" y="110022"/>
                  <a:pt x="14939" y="112449"/>
                  <a:pt x="17349" y="112449"/>
                </a:cubicBezTo>
                <a:cubicBezTo>
                  <a:pt x="21445" y="119730"/>
                  <a:pt x="21445" y="119730"/>
                  <a:pt x="21445" y="119730"/>
                </a:cubicBezTo>
                <a:cubicBezTo>
                  <a:pt x="23373" y="119730"/>
                  <a:pt x="25783" y="119730"/>
                  <a:pt x="25783" y="117303"/>
                </a:cubicBezTo>
                <a:cubicBezTo>
                  <a:pt x="55662" y="86292"/>
                  <a:pt x="55662" y="86292"/>
                  <a:pt x="55662" y="86292"/>
                </a:cubicBezTo>
                <a:cubicBezTo>
                  <a:pt x="46987" y="74157"/>
                  <a:pt x="46987" y="74157"/>
                  <a:pt x="46987" y="74157"/>
                </a:cubicBezTo>
                <a:lnTo>
                  <a:pt x="17349" y="107865"/>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20" name="Google Shape;720;p50"/>
          <p:cNvSpPr/>
          <p:nvPr/>
        </p:nvSpPr>
        <p:spPr>
          <a:xfrm>
            <a:off x="7059175" y="3267417"/>
            <a:ext cx="212036" cy="268520"/>
          </a:xfrm>
          <a:custGeom>
            <a:rect b="b" l="l" r="r" t="t"/>
            <a:pathLst>
              <a:path extrusionOk="0" h="120000" w="120000">
                <a:moveTo>
                  <a:pt x="36344" y="15245"/>
                </a:moveTo>
                <a:lnTo>
                  <a:pt x="36344" y="15245"/>
                </a:lnTo>
                <a:cubicBezTo>
                  <a:pt x="36344" y="87295"/>
                  <a:pt x="36344" y="87295"/>
                  <a:pt x="36344" y="87295"/>
                </a:cubicBezTo>
                <a:cubicBezTo>
                  <a:pt x="30704" y="87295"/>
                  <a:pt x="25065" y="87295"/>
                  <a:pt x="19738" y="89508"/>
                </a:cubicBezTo>
                <a:cubicBezTo>
                  <a:pt x="5639" y="91475"/>
                  <a:pt x="0" y="102540"/>
                  <a:pt x="5639" y="108934"/>
                </a:cubicBezTo>
                <a:cubicBezTo>
                  <a:pt x="8459" y="117540"/>
                  <a:pt x="19738" y="119754"/>
                  <a:pt x="30704" y="115573"/>
                </a:cubicBezTo>
                <a:cubicBezTo>
                  <a:pt x="41671" y="113360"/>
                  <a:pt x="50130" y="106721"/>
                  <a:pt x="50130" y="98114"/>
                </a:cubicBezTo>
                <a:cubicBezTo>
                  <a:pt x="50130" y="98114"/>
                  <a:pt x="50130" y="60983"/>
                  <a:pt x="50130" y="39344"/>
                </a:cubicBezTo>
                <a:cubicBezTo>
                  <a:pt x="105587" y="28278"/>
                  <a:pt x="105587" y="28278"/>
                  <a:pt x="105587" y="28278"/>
                </a:cubicBezTo>
                <a:cubicBezTo>
                  <a:pt x="105587" y="76475"/>
                  <a:pt x="105587" y="76475"/>
                  <a:pt x="105587" y="76475"/>
                </a:cubicBezTo>
                <a:cubicBezTo>
                  <a:pt x="99947" y="74016"/>
                  <a:pt x="94308" y="74016"/>
                  <a:pt x="88981" y="76475"/>
                </a:cubicBezTo>
                <a:cubicBezTo>
                  <a:pt x="74882" y="80655"/>
                  <a:pt x="69556" y="89508"/>
                  <a:pt x="74882" y="98114"/>
                </a:cubicBezTo>
                <a:cubicBezTo>
                  <a:pt x="77702" y="104508"/>
                  <a:pt x="88981" y="106721"/>
                  <a:pt x="99947" y="104508"/>
                </a:cubicBezTo>
                <a:cubicBezTo>
                  <a:pt x="111227" y="100327"/>
                  <a:pt x="119686" y="93688"/>
                  <a:pt x="119686" y="87295"/>
                </a:cubicBezTo>
                <a:cubicBezTo>
                  <a:pt x="119686" y="0"/>
                  <a:pt x="119686" y="0"/>
                  <a:pt x="119686" y="0"/>
                </a:cubicBezTo>
                <a:lnTo>
                  <a:pt x="36344" y="15245"/>
                </a:ln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21" name="Google Shape;721;p50"/>
          <p:cNvSpPr/>
          <p:nvPr/>
        </p:nvSpPr>
        <p:spPr>
          <a:xfrm>
            <a:off x="1030724" y="4397925"/>
            <a:ext cx="274286" cy="182905"/>
          </a:xfrm>
          <a:custGeom>
            <a:rect b="b" l="l" r="r" t="t"/>
            <a:pathLst>
              <a:path extrusionOk="0" h="120000" w="120000">
                <a:moveTo>
                  <a:pt x="49014" y="91513"/>
                </a:moveTo>
                <a:lnTo>
                  <a:pt x="49014" y="91513"/>
                </a:lnTo>
                <a:cubicBezTo>
                  <a:pt x="44909" y="100771"/>
                  <a:pt x="46841" y="110385"/>
                  <a:pt x="53360" y="116439"/>
                </a:cubicBezTo>
                <a:cubicBezTo>
                  <a:pt x="57706" y="119643"/>
                  <a:pt x="64225" y="119643"/>
                  <a:pt x="68329" y="110385"/>
                </a:cubicBezTo>
                <a:cubicBezTo>
                  <a:pt x="72676" y="97566"/>
                  <a:pt x="98269" y="3204"/>
                  <a:pt x="96096" y="3204"/>
                </a:cubicBezTo>
                <a:cubicBezTo>
                  <a:pt x="93923" y="0"/>
                  <a:pt x="53360" y="81899"/>
                  <a:pt x="49014" y="91513"/>
                </a:cubicBezTo>
                <a:close/>
                <a:moveTo>
                  <a:pt x="59879" y="25281"/>
                </a:moveTo>
                <a:lnTo>
                  <a:pt x="59879" y="25281"/>
                </a:lnTo>
                <a:cubicBezTo>
                  <a:pt x="62052" y="25281"/>
                  <a:pt x="64225" y="25281"/>
                  <a:pt x="66156" y="25281"/>
                </a:cubicBezTo>
                <a:cubicBezTo>
                  <a:pt x="70503" y="18872"/>
                  <a:pt x="72676" y="15667"/>
                  <a:pt x="74849" y="9258"/>
                </a:cubicBezTo>
                <a:cubicBezTo>
                  <a:pt x="70503" y="6053"/>
                  <a:pt x="66156" y="6053"/>
                  <a:pt x="59879" y="6053"/>
                </a:cubicBezTo>
                <a:cubicBezTo>
                  <a:pt x="25593" y="6053"/>
                  <a:pt x="0" y="47359"/>
                  <a:pt x="0" y="100771"/>
                </a:cubicBezTo>
                <a:cubicBezTo>
                  <a:pt x="0" y="103976"/>
                  <a:pt x="0" y="107181"/>
                  <a:pt x="0" y="110385"/>
                </a:cubicBezTo>
                <a:cubicBezTo>
                  <a:pt x="0" y="116439"/>
                  <a:pt x="4104" y="119643"/>
                  <a:pt x="6277" y="119643"/>
                </a:cubicBezTo>
                <a:cubicBezTo>
                  <a:pt x="10623" y="119643"/>
                  <a:pt x="12796" y="113590"/>
                  <a:pt x="12796" y="110385"/>
                </a:cubicBezTo>
                <a:cubicBezTo>
                  <a:pt x="12796" y="107181"/>
                  <a:pt x="12796" y="103976"/>
                  <a:pt x="12796" y="100771"/>
                </a:cubicBezTo>
                <a:cubicBezTo>
                  <a:pt x="12796" y="56973"/>
                  <a:pt x="31871" y="25281"/>
                  <a:pt x="59879" y="25281"/>
                </a:cubicBezTo>
                <a:close/>
                <a:moveTo>
                  <a:pt x="102615" y="34896"/>
                </a:moveTo>
                <a:lnTo>
                  <a:pt x="102615" y="34896"/>
                </a:lnTo>
                <a:cubicBezTo>
                  <a:pt x="100442" y="40949"/>
                  <a:pt x="100442" y="47359"/>
                  <a:pt x="98269" y="53768"/>
                </a:cubicBezTo>
                <a:cubicBezTo>
                  <a:pt x="104547" y="66231"/>
                  <a:pt x="106720" y="85103"/>
                  <a:pt x="106720" y="100771"/>
                </a:cubicBezTo>
                <a:cubicBezTo>
                  <a:pt x="106720" y="103976"/>
                  <a:pt x="106720" y="107181"/>
                  <a:pt x="106720" y="110385"/>
                </a:cubicBezTo>
                <a:cubicBezTo>
                  <a:pt x="106720" y="113590"/>
                  <a:pt x="108893" y="119643"/>
                  <a:pt x="113239" y="119643"/>
                </a:cubicBezTo>
                <a:lnTo>
                  <a:pt x="113239" y="119643"/>
                </a:lnTo>
                <a:cubicBezTo>
                  <a:pt x="115412" y="119643"/>
                  <a:pt x="119758" y="116439"/>
                  <a:pt x="119758" y="110385"/>
                </a:cubicBezTo>
                <a:cubicBezTo>
                  <a:pt x="119758" y="107181"/>
                  <a:pt x="119758" y="103976"/>
                  <a:pt x="119758" y="100771"/>
                </a:cubicBezTo>
                <a:cubicBezTo>
                  <a:pt x="119758" y="75845"/>
                  <a:pt x="113239" y="53768"/>
                  <a:pt x="102615" y="34896"/>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22" name="Google Shape;722;p50"/>
          <p:cNvSpPr/>
          <p:nvPr/>
        </p:nvSpPr>
        <p:spPr>
          <a:xfrm>
            <a:off x="1575405" y="4388195"/>
            <a:ext cx="278177" cy="210146"/>
          </a:xfrm>
          <a:custGeom>
            <a:rect b="b" l="l" r="r" t="t"/>
            <a:pathLst>
              <a:path extrusionOk="0" h="120000" w="120000">
                <a:moveTo>
                  <a:pt x="115731" y="66910"/>
                </a:moveTo>
                <a:lnTo>
                  <a:pt x="115731" y="66910"/>
                </a:lnTo>
                <a:cubicBezTo>
                  <a:pt x="111462" y="53089"/>
                  <a:pt x="102924" y="44607"/>
                  <a:pt x="88221" y="44607"/>
                </a:cubicBezTo>
                <a:cubicBezTo>
                  <a:pt x="88221" y="44607"/>
                  <a:pt x="88221" y="44607"/>
                  <a:pt x="86086" y="44607"/>
                </a:cubicBezTo>
                <a:cubicBezTo>
                  <a:pt x="86086" y="27958"/>
                  <a:pt x="86086" y="27958"/>
                  <a:pt x="86086" y="27958"/>
                </a:cubicBezTo>
                <a:lnTo>
                  <a:pt x="106956" y="25130"/>
                </a:lnTo>
                <a:cubicBezTo>
                  <a:pt x="109328" y="25130"/>
                  <a:pt x="109328" y="22303"/>
                  <a:pt x="109328" y="22303"/>
                </a:cubicBezTo>
                <a:cubicBezTo>
                  <a:pt x="109328" y="22303"/>
                  <a:pt x="106956" y="16649"/>
                  <a:pt x="106956" y="13821"/>
                </a:cubicBezTo>
                <a:cubicBezTo>
                  <a:pt x="106956" y="13821"/>
                  <a:pt x="106956" y="13821"/>
                  <a:pt x="105059" y="13821"/>
                </a:cubicBezTo>
                <a:lnTo>
                  <a:pt x="86086" y="16649"/>
                </a:lnTo>
                <a:cubicBezTo>
                  <a:pt x="86086" y="16649"/>
                  <a:pt x="86086" y="2827"/>
                  <a:pt x="86086" y="0"/>
                </a:cubicBezTo>
                <a:lnTo>
                  <a:pt x="86086" y="0"/>
                </a:lnTo>
                <a:cubicBezTo>
                  <a:pt x="83952" y="0"/>
                  <a:pt x="79683" y="0"/>
                  <a:pt x="79683" y="0"/>
                </a:cubicBezTo>
                <a:lnTo>
                  <a:pt x="77786" y="0"/>
                </a:lnTo>
                <a:cubicBezTo>
                  <a:pt x="77786" y="2827"/>
                  <a:pt x="79683" y="19476"/>
                  <a:pt x="79683" y="19476"/>
                </a:cubicBezTo>
                <a:lnTo>
                  <a:pt x="60948" y="22303"/>
                </a:lnTo>
                <a:lnTo>
                  <a:pt x="58814" y="25130"/>
                </a:lnTo>
                <a:lnTo>
                  <a:pt x="60948" y="33298"/>
                </a:lnTo>
                <a:lnTo>
                  <a:pt x="60948" y="33298"/>
                </a:lnTo>
                <a:cubicBezTo>
                  <a:pt x="63083" y="33298"/>
                  <a:pt x="79683" y="30471"/>
                  <a:pt x="79683" y="30471"/>
                </a:cubicBezTo>
                <a:cubicBezTo>
                  <a:pt x="79683" y="47434"/>
                  <a:pt x="79683" y="47434"/>
                  <a:pt x="79683" y="47434"/>
                </a:cubicBezTo>
                <a:cubicBezTo>
                  <a:pt x="73517" y="47434"/>
                  <a:pt x="69249" y="53089"/>
                  <a:pt x="65217" y="55916"/>
                </a:cubicBezTo>
                <a:cubicBezTo>
                  <a:pt x="60948" y="64083"/>
                  <a:pt x="58814" y="72565"/>
                  <a:pt x="58814" y="80732"/>
                </a:cubicBezTo>
                <a:cubicBezTo>
                  <a:pt x="58814" y="91727"/>
                  <a:pt x="65217" y="100209"/>
                  <a:pt x="73517" y="100209"/>
                </a:cubicBezTo>
                <a:cubicBezTo>
                  <a:pt x="90355" y="103036"/>
                  <a:pt x="102924" y="77905"/>
                  <a:pt x="106956" y="64083"/>
                </a:cubicBezTo>
                <a:cubicBezTo>
                  <a:pt x="113596" y="75078"/>
                  <a:pt x="106956" y="97382"/>
                  <a:pt x="94387" y="111204"/>
                </a:cubicBezTo>
                <a:lnTo>
                  <a:pt x="94387" y="111204"/>
                </a:lnTo>
                <a:lnTo>
                  <a:pt x="96521" y="116858"/>
                </a:lnTo>
                <a:cubicBezTo>
                  <a:pt x="98656" y="119685"/>
                  <a:pt x="98656" y="119685"/>
                  <a:pt x="98656" y="116858"/>
                </a:cubicBezTo>
                <a:cubicBezTo>
                  <a:pt x="113596" y="105863"/>
                  <a:pt x="119762" y="83560"/>
                  <a:pt x="115731" y="66910"/>
                </a:cubicBezTo>
                <a:close/>
                <a:moveTo>
                  <a:pt x="73517" y="91727"/>
                </a:moveTo>
                <a:lnTo>
                  <a:pt x="73517" y="91727"/>
                </a:lnTo>
                <a:cubicBezTo>
                  <a:pt x="67114" y="89214"/>
                  <a:pt x="67114" y="83560"/>
                  <a:pt x="67114" y="80732"/>
                </a:cubicBezTo>
                <a:cubicBezTo>
                  <a:pt x="67114" y="72565"/>
                  <a:pt x="69249" y="66910"/>
                  <a:pt x="71383" y="64083"/>
                </a:cubicBezTo>
                <a:cubicBezTo>
                  <a:pt x="73517" y="61256"/>
                  <a:pt x="75652" y="58429"/>
                  <a:pt x="79683" y="55916"/>
                </a:cubicBezTo>
                <a:cubicBezTo>
                  <a:pt x="79683" y="89214"/>
                  <a:pt x="79683" y="89214"/>
                  <a:pt x="79683" y="89214"/>
                </a:cubicBezTo>
                <a:cubicBezTo>
                  <a:pt x="77786" y="91727"/>
                  <a:pt x="75652" y="91727"/>
                  <a:pt x="73517" y="91727"/>
                </a:cubicBezTo>
                <a:close/>
                <a:moveTo>
                  <a:pt x="86086" y="86387"/>
                </a:moveTo>
                <a:lnTo>
                  <a:pt x="86086" y="86387"/>
                </a:lnTo>
                <a:cubicBezTo>
                  <a:pt x="86086" y="55916"/>
                  <a:pt x="86086" y="55916"/>
                  <a:pt x="86086" y="55916"/>
                </a:cubicBezTo>
                <a:cubicBezTo>
                  <a:pt x="88221" y="55916"/>
                  <a:pt x="88221" y="55916"/>
                  <a:pt x="88221" y="55916"/>
                </a:cubicBezTo>
                <a:cubicBezTo>
                  <a:pt x="92252" y="55916"/>
                  <a:pt x="96521" y="55916"/>
                  <a:pt x="98656" y="58429"/>
                </a:cubicBezTo>
                <a:cubicBezTo>
                  <a:pt x="102924" y="58429"/>
                  <a:pt x="94387" y="77905"/>
                  <a:pt x="86086" y="86387"/>
                </a:cubicBezTo>
                <a:close/>
                <a:moveTo>
                  <a:pt x="33675" y="27958"/>
                </a:moveTo>
                <a:lnTo>
                  <a:pt x="33675" y="27958"/>
                </a:lnTo>
                <a:cubicBezTo>
                  <a:pt x="33675" y="25130"/>
                  <a:pt x="33675" y="25130"/>
                  <a:pt x="33675" y="25130"/>
                </a:cubicBezTo>
                <a:cubicBezTo>
                  <a:pt x="20869" y="25130"/>
                  <a:pt x="20869" y="25130"/>
                  <a:pt x="20869" y="25130"/>
                </a:cubicBezTo>
                <a:cubicBezTo>
                  <a:pt x="20869" y="25130"/>
                  <a:pt x="20869" y="25130"/>
                  <a:pt x="20869" y="27958"/>
                </a:cubicBezTo>
                <a:cubicBezTo>
                  <a:pt x="18735" y="36439"/>
                  <a:pt x="0" y="111204"/>
                  <a:pt x="0" y="114031"/>
                </a:cubicBezTo>
                <a:lnTo>
                  <a:pt x="0" y="114031"/>
                </a:lnTo>
                <a:cubicBezTo>
                  <a:pt x="10434" y="114031"/>
                  <a:pt x="10434" y="114031"/>
                  <a:pt x="10434" y="114031"/>
                </a:cubicBezTo>
                <a:lnTo>
                  <a:pt x="10434" y="114031"/>
                </a:lnTo>
                <a:cubicBezTo>
                  <a:pt x="10434" y="111204"/>
                  <a:pt x="16837" y="86387"/>
                  <a:pt x="16837" y="86387"/>
                </a:cubicBezTo>
                <a:cubicBezTo>
                  <a:pt x="37944" y="86387"/>
                  <a:pt x="37944" y="86387"/>
                  <a:pt x="37944" y="86387"/>
                </a:cubicBezTo>
                <a:cubicBezTo>
                  <a:pt x="37944" y="86387"/>
                  <a:pt x="44110" y="111204"/>
                  <a:pt x="44110" y="114031"/>
                </a:cubicBezTo>
                <a:lnTo>
                  <a:pt x="44110" y="114031"/>
                </a:lnTo>
                <a:cubicBezTo>
                  <a:pt x="54545" y="114031"/>
                  <a:pt x="54545" y="114031"/>
                  <a:pt x="54545" y="114031"/>
                </a:cubicBezTo>
                <a:lnTo>
                  <a:pt x="54545" y="114031"/>
                </a:lnTo>
                <a:cubicBezTo>
                  <a:pt x="54545" y="111204"/>
                  <a:pt x="35810" y="36439"/>
                  <a:pt x="33675" y="27958"/>
                </a:cubicBezTo>
                <a:close/>
                <a:moveTo>
                  <a:pt x="18735" y="75078"/>
                </a:moveTo>
                <a:lnTo>
                  <a:pt x="18735" y="75078"/>
                </a:lnTo>
                <a:cubicBezTo>
                  <a:pt x="27509" y="36439"/>
                  <a:pt x="27509" y="36439"/>
                  <a:pt x="27509" y="36439"/>
                </a:cubicBezTo>
                <a:cubicBezTo>
                  <a:pt x="35810" y="75078"/>
                  <a:pt x="35810" y="75078"/>
                  <a:pt x="35810" y="75078"/>
                </a:cubicBezTo>
                <a:lnTo>
                  <a:pt x="18735" y="75078"/>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23" name="Google Shape;723;p50"/>
          <p:cNvSpPr/>
          <p:nvPr/>
        </p:nvSpPr>
        <p:spPr>
          <a:xfrm>
            <a:off x="4888232" y="1627112"/>
            <a:ext cx="196474" cy="278248"/>
          </a:xfrm>
          <a:custGeom>
            <a:rect b="b" l="l" r="r" t="t"/>
            <a:pathLst>
              <a:path extrusionOk="0" h="120000" w="120000">
                <a:moveTo>
                  <a:pt x="11830" y="117865"/>
                </a:moveTo>
                <a:lnTo>
                  <a:pt x="11830" y="117865"/>
                </a:lnTo>
                <a:cubicBezTo>
                  <a:pt x="14873" y="111225"/>
                  <a:pt x="17915" y="102924"/>
                  <a:pt x="23661" y="90355"/>
                </a:cubicBezTo>
                <a:cubicBezTo>
                  <a:pt x="44619" y="88221"/>
                  <a:pt x="56788" y="92490"/>
                  <a:pt x="68619" y="73517"/>
                </a:cubicBezTo>
                <a:cubicBezTo>
                  <a:pt x="56788" y="77786"/>
                  <a:pt x="44619" y="69249"/>
                  <a:pt x="44619" y="67351"/>
                </a:cubicBezTo>
                <a:cubicBezTo>
                  <a:pt x="44619" y="63083"/>
                  <a:pt x="77408" y="69249"/>
                  <a:pt x="98704" y="46007"/>
                </a:cubicBezTo>
                <a:cubicBezTo>
                  <a:pt x="71661" y="50513"/>
                  <a:pt x="62535" y="42213"/>
                  <a:pt x="65577" y="39841"/>
                </a:cubicBezTo>
                <a:cubicBezTo>
                  <a:pt x="74704" y="37707"/>
                  <a:pt x="98704" y="39841"/>
                  <a:pt x="110535" y="31541"/>
                </a:cubicBezTo>
                <a:cubicBezTo>
                  <a:pt x="116619" y="27272"/>
                  <a:pt x="119661" y="14703"/>
                  <a:pt x="116619" y="10434"/>
                </a:cubicBezTo>
                <a:cubicBezTo>
                  <a:pt x="113577" y="6403"/>
                  <a:pt x="95661" y="0"/>
                  <a:pt x="83830" y="0"/>
                </a:cubicBezTo>
                <a:cubicBezTo>
                  <a:pt x="74704" y="2134"/>
                  <a:pt x="56788" y="29407"/>
                  <a:pt x="53746" y="29407"/>
                </a:cubicBezTo>
                <a:cubicBezTo>
                  <a:pt x="47661" y="29407"/>
                  <a:pt x="47661" y="16837"/>
                  <a:pt x="56788" y="4268"/>
                </a:cubicBezTo>
                <a:cubicBezTo>
                  <a:pt x="44619" y="8300"/>
                  <a:pt x="29746" y="16837"/>
                  <a:pt x="23661" y="25138"/>
                </a:cubicBezTo>
                <a:cubicBezTo>
                  <a:pt x="14873" y="37707"/>
                  <a:pt x="26704" y="71383"/>
                  <a:pt x="20619" y="71383"/>
                </a:cubicBezTo>
                <a:cubicBezTo>
                  <a:pt x="17915" y="73517"/>
                  <a:pt x="5746" y="56679"/>
                  <a:pt x="2704" y="50513"/>
                </a:cubicBezTo>
                <a:cubicBezTo>
                  <a:pt x="0" y="60948"/>
                  <a:pt x="0" y="71383"/>
                  <a:pt x="11830" y="86086"/>
                </a:cubicBezTo>
                <a:cubicBezTo>
                  <a:pt x="8788" y="96521"/>
                  <a:pt x="5746" y="107193"/>
                  <a:pt x="2704" y="113359"/>
                </a:cubicBezTo>
                <a:cubicBezTo>
                  <a:pt x="2704" y="117865"/>
                  <a:pt x="11830" y="119762"/>
                  <a:pt x="11830" y="117865"/>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24" name="Google Shape;724;p50"/>
          <p:cNvSpPr/>
          <p:nvPr/>
        </p:nvSpPr>
        <p:spPr>
          <a:xfrm>
            <a:off x="7029994" y="4977771"/>
            <a:ext cx="274286" cy="120640"/>
          </a:xfrm>
          <a:custGeom>
            <a:rect b="b" l="l" r="r" t="t"/>
            <a:pathLst>
              <a:path extrusionOk="0" h="120000" w="120000">
                <a:moveTo>
                  <a:pt x="96338" y="0"/>
                </a:moveTo>
                <a:lnTo>
                  <a:pt x="96338" y="0"/>
                </a:lnTo>
                <a:cubicBezTo>
                  <a:pt x="83299" y="0"/>
                  <a:pt x="68571" y="14054"/>
                  <a:pt x="59879" y="37837"/>
                </a:cubicBezTo>
                <a:cubicBezTo>
                  <a:pt x="51428" y="14054"/>
                  <a:pt x="36458" y="0"/>
                  <a:pt x="23420" y="0"/>
                </a:cubicBezTo>
                <a:cubicBezTo>
                  <a:pt x="12796" y="0"/>
                  <a:pt x="0" y="14054"/>
                  <a:pt x="0" y="57297"/>
                </a:cubicBezTo>
                <a:cubicBezTo>
                  <a:pt x="0" y="100000"/>
                  <a:pt x="12796" y="119459"/>
                  <a:pt x="23420" y="119459"/>
                </a:cubicBezTo>
                <a:lnTo>
                  <a:pt x="23420" y="119459"/>
                </a:lnTo>
                <a:cubicBezTo>
                  <a:pt x="36458" y="119459"/>
                  <a:pt x="51428" y="100000"/>
                  <a:pt x="59879" y="76216"/>
                </a:cubicBezTo>
                <a:cubicBezTo>
                  <a:pt x="68571" y="100000"/>
                  <a:pt x="83299" y="119459"/>
                  <a:pt x="96338" y="119459"/>
                </a:cubicBezTo>
                <a:cubicBezTo>
                  <a:pt x="106961" y="119459"/>
                  <a:pt x="119758" y="100000"/>
                  <a:pt x="119758" y="57297"/>
                </a:cubicBezTo>
                <a:cubicBezTo>
                  <a:pt x="119758" y="14054"/>
                  <a:pt x="106961" y="0"/>
                  <a:pt x="96338" y="0"/>
                </a:cubicBezTo>
                <a:close/>
                <a:moveTo>
                  <a:pt x="23420" y="95135"/>
                </a:moveTo>
                <a:lnTo>
                  <a:pt x="23420" y="95135"/>
                </a:lnTo>
                <a:cubicBezTo>
                  <a:pt x="14969" y="95135"/>
                  <a:pt x="10623" y="81081"/>
                  <a:pt x="10623" y="57297"/>
                </a:cubicBezTo>
                <a:cubicBezTo>
                  <a:pt x="10623" y="32972"/>
                  <a:pt x="14969" y="23783"/>
                  <a:pt x="23420" y="23783"/>
                </a:cubicBezTo>
                <a:cubicBezTo>
                  <a:pt x="34285" y="23783"/>
                  <a:pt x="47082" y="37837"/>
                  <a:pt x="53601" y="57297"/>
                </a:cubicBezTo>
                <a:cubicBezTo>
                  <a:pt x="47082" y="81081"/>
                  <a:pt x="34285" y="95135"/>
                  <a:pt x="23420" y="95135"/>
                </a:cubicBezTo>
                <a:close/>
                <a:moveTo>
                  <a:pt x="96338" y="95135"/>
                </a:moveTo>
                <a:lnTo>
                  <a:pt x="96338" y="95135"/>
                </a:lnTo>
                <a:cubicBezTo>
                  <a:pt x="85472" y="95135"/>
                  <a:pt x="72676" y="81081"/>
                  <a:pt x="66398" y="57297"/>
                </a:cubicBezTo>
                <a:cubicBezTo>
                  <a:pt x="72676" y="37837"/>
                  <a:pt x="85472" y="23783"/>
                  <a:pt x="96338" y="23783"/>
                </a:cubicBezTo>
                <a:cubicBezTo>
                  <a:pt x="105030" y="23783"/>
                  <a:pt x="109134" y="32972"/>
                  <a:pt x="109134" y="57297"/>
                </a:cubicBezTo>
                <a:cubicBezTo>
                  <a:pt x="109134" y="81081"/>
                  <a:pt x="105030" y="95135"/>
                  <a:pt x="96338" y="95135"/>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25" name="Google Shape;725;p50"/>
          <p:cNvSpPr/>
          <p:nvPr/>
        </p:nvSpPr>
        <p:spPr>
          <a:xfrm>
            <a:off x="5394008" y="4899940"/>
            <a:ext cx="274285" cy="272411"/>
          </a:xfrm>
          <a:custGeom>
            <a:rect b="b" l="l" r="r" t="t"/>
            <a:pathLst>
              <a:path extrusionOk="0" h="120000" w="120000">
                <a:moveTo>
                  <a:pt x="113239" y="55662"/>
                </a:moveTo>
                <a:lnTo>
                  <a:pt x="113239" y="55662"/>
                </a:lnTo>
                <a:cubicBezTo>
                  <a:pt x="113239" y="55662"/>
                  <a:pt x="109134" y="55662"/>
                  <a:pt x="106961" y="55662"/>
                </a:cubicBezTo>
                <a:cubicBezTo>
                  <a:pt x="104788" y="55662"/>
                  <a:pt x="102615" y="57831"/>
                  <a:pt x="102615" y="60000"/>
                </a:cubicBezTo>
                <a:cubicBezTo>
                  <a:pt x="102615" y="64096"/>
                  <a:pt x="104788" y="66265"/>
                  <a:pt x="106961" y="66265"/>
                </a:cubicBezTo>
                <a:cubicBezTo>
                  <a:pt x="109134" y="66265"/>
                  <a:pt x="113239" y="66265"/>
                  <a:pt x="113239" y="66265"/>
                </a:cubicBezTo>
                <a:cubicBezTo>
                  <a:pt x="117585" y="66265"/>
                  <a:pt x="119758" y="64096"/>
                  <a:pt x="119758" y="60000"/>
                </a:cubicBezTo>
                <a:cubicBezTo>
                  <a:pt x="119758" y="57831"/>
                  <a:pt x="117585" y="55662"/>
                  <a:pt x="113239" y="55662"/>
                </a:cubicBezTo>
                <a:close/>
                <a:moveTo>
                  <a:pt x="59879" y="27951"/>
                </a:moveTo>
                <a:lnTo>
                  <a:pt x="59879" y="27951"/>
                </a:lnTo>
                <a:cubicBezTo>
                  <a:pt x="40563" y="27951"/>
                  <a:pt x="27766" y="42891"/>
                  <a:pt x="27766" y="60000"/>
                </a:cubicBezTo>
                <a:cubicBezTo>
                  <a:pt x="27766" y="79036"/>
                  <a:pt x="40563" y="94216"/>
                  <a:pt x="59879" y="94216"/>
                </a:cubicBezTo>
                <a:cubicBezTo>
                  <a:pt x="79195" y="94216"/>
                  <a:pt x="91991" y="79036"/>
                  <a:pt x="91991" y="60000"/>
                </a:cubicBezTo>
                <a:cubicBezTo>
                  <a:pt x="91991" y="42891"/>
                  <a:pt x="79195" y="27951"/>
                  <a:pt x="59879" y="27951"/>
                </a:cubicBezTo>
                <a:close/>
                <a:moveTo>
                  <a:pt x="59879" y="83373"/>
                </a:moveTo>
                <a:lnTo>
                  <a:pt x="59879" y="83373"/>
                </a:lnTo>
                <a:cubicBezTo>
                  <a:pt x="47082" y="83373"/>
                  <a:pt x="36217" y="72771"/>
                  <a:pt x="36217" y="60000"/>
                </a:cubicBezTo>
                <a:cubicBezTo>
                  <a:pt x="36217" y="47228"/>
                  <a:pt x="47082" y="36385"/>
                  <a:pt x="59879" y="36385"/>
                </a:cubicBezTo>
                <a:lnTo>
                  <a:pt x="59879" y="83373"/>
                </a:lnTo>
                <a:close/>
                <a:moveTo>
                  <a:pt x="17142" y="60000"/>
                </a:moveTo>
                <a:lnTo>
                  <a:pt x="17142" y="60000"/>
                </a:lnTo>
                <a:cubicBezTo>
                  <a:pt x="17142" y="57831"/>
                  <a:pt x="14969" y="55662"/>
                  <a:pt x="12796" y="55662"/>
                </a:cubicBezTo>
                <a:cubicBezTo>
                  <a:pt x="10623" y="55662"/>
                  <a:pt x="6519" y="55662"/>
                  <a:pt x="6519" y="55662"/>
                </a:cubicBezTo>
                <a:cubicBezTo>
                  <a:pt x="2173" y="55662"/>
                  <a:pt x="0" y="57831"/>
                  <a:pt x="0" y="60000"/>
                </a:cubicBezTo>
                <a:cubicBezTo>
                  <a:pt x="0" y="64096"/>
                  <a:pt x="2173" y="66265"/>
                  <a:pt x="6519" y="66265"/>
                </a:cubicBezTo>
                <a:cubicBezTo>
                  <a:pt x="6519" y="66265"/>
                  <a:pt x="10623" y="66265"/>
                  <a:pt x="12796" y="66265"/>
                </a:cubicBezTo>
                <a:cubicBezTo>
                  <a:pt x="14969" y="66265"/>
                  <a:pt x="17142" y="64096"/>
                  <a:pt x="17142" y="60000"/>
                </a:cubicBezTo>
                <a:close/>
                <a:moveTo>
                  <a:pt x="59879" y="19277"/>
                </a:moveTo>
                <a:lnTo>
                  <a:pt x="59879" y="19277"/>
                </a:lnTo>
                <a:cubicBezTo>
                  <a:pt x="61810" y="19277"/>
                  <a:pt x="63983" y="14939"/>
                  <a:pt x="63983" y="12771"/>
                </a:cubicBezTo>
                <a:cubicBezTo>
                  <a:pt x="63983" y="10843"/>
                  <a:pt x="63983" y="8674"/>
                  <a:pt x="63983" y="6506"/>
                </a:cubicBezTo>
                <a:cubicBezTo>
                  <a:pt x="63983" y="4337"/>
                  <a:pt x="61810" y="0"/>
                  <a:pt x="59879" y="0"/>
                </a:cubicBezTo>
                <a:cubicBezTo>
                  <a:pt x="57706" y="0"/>
                  <a:pt x="55533" y="4337"/>
                  <a:pt x="55533" y="6506"/>
                </a:cubicBezTo>
                <a:cubicBezTo>
                  <a:pt x="55533" y="8674"/>
                  <a:pt x="55533" y="10843"/>
                  <a:pt x="55533" y="12771"/>
                </a:cubicBezTo>
                <a:cubicBezTo>
                  <a:pt x="55533" y="14939"/>
                  <a:pt x="57706" y="19277"/>
                  <a:pt x="59879" y="19277"/>
                </a:cubicBezTo>
                <a:close/>
                <a:moveTo>
                  <a:pt x="59879" y="102650"/>
                </a:moveTo>
                <a:lnTo>
                  <a:pt x="59879" y="102650"/>
                </a:lnTo>
                <a:cubicBezTo>
                  <a:pt x="57706" y="102650"/>
                  <a:pt x="55533" y="104819"/>
                  <a:pt x="55533" y="109156"/>
                </a:cubicBezTo>
                <a:lnTo>
                  <a:pt x="55533" y="113253"/>
                </a:lnTo>
                <a:cubicBezTo>
                  <a:pt x="55533" y="117590"/>
                  <a:pt x="57706" y="119759"/>
                  <a:pt x="59879" y="119759"/>
                </a:cubicBezTo>
                <a:cubicBezTo>
                  <a:pt x="61810" y="119759"/>
                  <a:pt x="63983" y="117590"/>
                  <a:pt x="63983" y="113253"/>
                </a:cubicBezTo>
                <a:lnTo>
                  <a:pt x="63983" y="109156"/>
                </a:lnTo>
                <a:cubicBezTo>
                  <a:pt x="63983" y="104819"/>
                  <a:pt x="61810" y="102650"/>
                  <a:pt x="59879" y="102650"/>
                </a:cubicBezTo>
                <a:close/>
                <a:moveTo>
                  <a:pt x="104788" y="23614"/>
                </a:moveTo>
                <a:lnTo>
                  <a:pt x="104788" y="23614"/>
                </a:lnTo>
                <a:cubicBezTo>
                  <a:pt x="106961" y="21445"/>
                  <a:pt x="106961" y="17349"/>
                  <a:pt x="104788" y="14939"/>
                </a:cubicBezTo>
                <a:cubicBezTo>
                  <a:pt x="102615" y="12771"/>
                  <a:pt x="100442" y="14939"/>
                  <a:pt x="96338" y="17349"/>
                </a:cubicBezTo>
                <a:cubicBezTo>
                  <a:pt x="96338" y="17349"/>
                  <a:pt x="94164" y="19277"/>
                  <a:pt x="91991" y="21445"/>
                </a:cubicBezTo>
                <a:cubicBezTo>
                  <a:pt x="89818" y="23614"/>
                  <a:pt x="89818" y="25783"/>
                  <a:pt x="91991" y="27951"/>
                </a:cubicBezTo>
                <a:cubicBezTo>
                  <a:pt x="94164" y="30120"/>
                  <a:pt x="98511" y="30120"/>
                  <a:pt x="100442" y="27951"/>
                </a:cubicBezTo>
                <a:cubicBezTo>
                  <a:pt x="100442" y="25783"/>
                  <a:pt x="102615" y="23614"/>
                  <a:pt x="104788" y="23614"/>
                </a:cubicBezTo>
                <a:close/>
                <a:moveTo>
                  <a:pt x="19315" y="94216"/>
                </a:moveTo>
                <a:lnTo>
                  <a:pt x="19315" y="94216"/>
                </a:lnTo>
                <a:cubicBezTo>
                  <a:pt x="19315" y="94216"/>
                  <a:pt x="17142" y="96385"/>
                  <a:pt x="14969" y="98313"/>
                </a:cubicBezTo>
                <a:cubicBezTo>
                  <a:pt x="12796" y="100481"/>
                  <a:pt x="12796" y="102650"/>
                  <a:pt x="14969" y="104819"/>
                </a:cubicBezTo>
                <a:cubicBezTo>
                  <a:pt x="17142" y="106987"/>
                  <a:pt x="19315" y="106987"/>
                  <a:pt x="23420" y="104819"/>
                </a:cubicBezTo>
                <a:lnTo>
                  <a:pt x="25593" y="100481"/>
                </a:lnTo>
                <a:cubicBezTo>
                  <a:pt x="29939" y="98313"/>
                  <a:pt x="29939" y="94216"/>
                  <a:pt x="27766" y="91807"/>
                </a:cubicBezTo>
                <a:cubicBezTo>
                  <a:pt x="25593" y="91807"/>
                  <a:pt x="21488" y="91807"/>
                  <a:pt x="19315" y="94216"/>
                </a:cubicBezTo>
                <a:close/>
                <a:moveTo>
                  <a:pt x="23420" y="17349"/>
                </a:moveTo>
                <a:lnTo>
                  <a:pt x="23420" y="17349"/>
                </a:lnTo>
                <a:cubicBezTo>
                  <a:pt x="19315" y="14939"/>
                  <a:pt x="17142" y="12771"/>
                  <a:pt x="14969" y="14939"/>
                </a:cubicBezTo>
                <a:cubicBezTo>
                  <a:pt x="12796" y="17349"/>
                  <a:pt x="12796" y="21445"/>
                  <a:pt x="14969" y="23614"/>
                </a:cubicBezTo>
                <a:cubicBezTo>
                  <a:pt x="17142" y="23614"/>
                  <a:pt x="19315" y="25783"/>
                  <a:pt x="19315" y="27951"/>
                </a:cubicBezTo>
                <a:cubicBezTo>
                  <a:pt x="21488" y="30120"/>
                  <a:pt x="25593" y="30120"/>
                  <a:pt x="27766" y="27951"/>
                </a:cubicBezTo>
                <a:cubicBezTo>
                  <a:pt x="29939" y="25783"/>
                  <a:pt x="29939" y="23614"/>
                  <a:pt x="25593" y="21445"/>
                </a:cubicBezTo>
                <a:cubicBezTo>
                  <a:pt x="25593" y="19277"/>
                  <a:pt x="23420" y="17349"/>
                  <a:pt x="23420" y="17349"/>
                </a:cubicBezTo>
                <a:close/>
                <a:moveTo>
                  <a:pt x="91991" y="100481"/>
                </a:moveTo>
                <a:lnTo>
                  <a:pt x="91991" y="100481"/>
                </a:lnTo>
                <a:cubicBezTo>
                  <a:pt x="94164" y="100481"/>
                  <a:pt x="96338" y="104819"/>
                  <a:pt x="96338" y="104819"/>
                </a:cubicBezTo>
                <a:cubicBezTo>
                  <a:pt x="100442" y="106987"/>
                  <a:pt x="102615" y="106987"/>
                  <a:pt x="104788" y="104819"/>
                </a:cubicBezTo>
                <a:cubicBezTo>
                  <a:pt x="106961" y="102650"/>
                  <a:pt x="106961" y="100481"/>
                  <a:pt x="104788" y="98313"/>
                </a:cubicBezTo>
                <a:cubicBezTo>
                  <a:pt x="102615" y="96385"/>
                  <a:pt x="100442" y="94216"/>
                  <a:pt x="100442" y="94216"/>
                </a:cubicBezTo>
                <a:cubicBezTo>
                  <a:pt x="98511" y="91807"/>
                  <a:pt x="94164" y="91807"/>
                  <a:pt x="91991" y="91807"/>
                </a:cubicBezTo>
                <a:cubicBezTo>
                  <a:pt x="89818" y="94216"/>
                  <a:pt x="89818" y="98313"/>
                  <a:pt x="91991" y="100481"/>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26" name="Google Shape;726;p50"/>
          <p:cNvSpPr/>
          <p:nvPr/>
        </p:nvSpPr>
        <p:spPr>
          <a:xfrm>
            <a:off x="8121303" y="4942747"/>
            <a:ext cx="274285" cy="190689"/>
          </a:xfrm>
          <a:custGeom>
            <a:rect b="b" l="l" r="r" t="t"/>
            <a:pathLst>
              <a:path extrusionOk="0" h="120000" w="120000">
                <a:moveTo>
                  <a:pt x="106961" y="0"/>
                </a:moveTo>
                <a:lnTo>
                  <a:pt x="106961" y="0"/>
                </a:lnTo>
                <a:cubicBezTo>
                  <a:pt x="12796" y="0"/>
                  <a:pt x="12796" y="0"/>
                  <a:pt x="12796" y="0"/>
                </a:cubicBezTo>
                <a:cubicBezTo>
                  <a:pt x="6519" y="0"/>
                  <a:pt x="0" y="6224"/>
                  <a:pt x="0" y="15561"/>
                </a:cubicBezTo>
                <a:cubicBezTo>
                  <a:pt x="0" y="100979"/>
                  <a:pt x="0" y="100979"/>
                  <a:pt x="0" y="100979"/>
                </a:cubicBezTo>
                <a:cubicBezTo>
                  <a:pt x="0" y="110662"/>
                  <a:pt x="6519" y="119654"/>
                  <a:pt x="12796" y="119654"/>
                </a:cubicBezTo>
                <a:cubicBezTo>
                  <a:pt x="106961" y="119654"/>
                  <a:pt x="106961" y="119654"/>
                  <a:pt x="106961" y="119654"/>
                </a:cubicBezTo>
                <a:cubicBezTo>
                  <a:pt x="115412" y="119654"/>
                  <a:pt x="119758" y="110662"/>
                  <a:pt x="119758" y="100979"/>
                </a:cubicBezTo>
                <a:cubicBezTo>
                  <a:pt x="119758" y="15561"/>
                  <a:pt x="119758" y="15561"/>
                  <a:pt x="119758" y="15561"/>
                </a:cubicBezTo>
                <a:cubicBezTo>
                  <a:pt x="119758" y="6224"/>
                  <a:pt x="115412" y="0"/>
                  <a:pt x="106961" y="0"/>
                </a:cubicBezTo>
                <a:close/>
                <a:moveTo>
                  <a:pt x="106961" y="100979"/>
                </a:moveTo>
                <a:lnTo>
                  <a:pt x="106961" y="100979"/>
                </a:lnTo>
                <a:cubicBezTo>
                  <a:pt x="12796" y="100979"/>
                  <a:pt x="12796" y="100979"/>
                  <a:pt x="12796" y="100979"/>
                </a:cubicBezTo>
                <a:cubicBezTo>
                  <a:pt x="12796" y="49106"/>
                  <a:pt x="12796" y="49106"/>
                  <a:pt x="12796" y="49106"/>
                </a:cubicBezTo>
                <a:cubicBezTo>
                  <a:pt x="106961" y="49106"/>
                  <a:pt x="106961" y="49106"/>
                  <a:pt x="106961" y="49106"/>
                </a:cubicBezTo>
                <a:lnTo>
                  <a:pt x="106961" y="100979"/>
                </a:lnTo>
                <a:close/>
                <a:moveTo>
                  <a:pt x="106961" y="24553"/>
                </a:moveTo>
                <a:lnTo>
                  <a:pt x="106961" y="24553"/>
                </a:lnTo>
                <a:cubicBezTo>
                  <a:pt x="12796" y="24553"/>
                  <a:pt x="12796" y="24553"/>
                  <a:pt x="12796" y="24553"/>
                </a:cubicBezTo>
                <a:cubicBezTo>
                  <a:pt x="12796" y="15561"/>
                  <a:pt x="12796" y="15561"/>
                  <a:pt x="12796" y="15561"/>
                </a:cubicBezTo>
                <a:cubicBezTo>
                  <a:pt x="106961" y="15561"/>
                  <a:pt x="106961" y="15561"/>
                  <a:pt x="106961" y="15561"/>
                </a:cubicBezTo>
                <a:lnTo>
                  <a:pt x="106961" y="24553"/>
                </a:lnTo>
                <a:close/>
                <a:moveTo>
                  <a:pt x="23420" y="67435"/>
                </a:moveTo>
                <a:lnTo>
                  <a:pt x="23420" y="67435"/>
                </a:lnTo>
                <a:cubicBezTo>
                  <a:pt x="23420" y="73659"/>
                  <a:pt x="23420" y="73659"/>
                  <a:pt x="23420" y="73659"/>
                </a:cubicBezTo>
                <a:cubicBezTo>
                  <a:pt x="27766" y="73659"/>
                  <a:pt x="27766" y="73659"/>
                  <a:pt x="27766" y="73659"/>
                </a:cubicBezTo>
                <a:cubicBezTo>
                  <a:pt x="27766" y="67435"/>
                  <a:pt x="27766" y="67435"/>
                  <a:pt x="27766" y="67435"/>
                </a:cubicBezTo>
                <a:lnTo>
                  <a:pt x="23420" y="67435"/>
                </a:lnTo>
                <a:close/>
                <a:moveTo>
                  <a:pt x="44909" y="79884"/>
                </a:moveTo>
                <a:lnTo>
                  <a:pt x="44909" y="79884"/>
                </a:lnTo>
                <a:cubicBezTo>
                  <a:pt x="44909" y="82651"/>
                  <a:pt x="44909" y="82651"/>
                  <a:pt x="44909" y="82651"/>
                </a:cubicBezTo>
                <a:cubicBezTo>
                  <a:pt x="53360" y="82651"/>
                  <a:pt x="53360" y="82651"/>
                  <a:pt x="53360" y="82651"/>
                </a:cubicBezTo>
                <a:cubicBezTo>
                  <a:pt x="53360" y="79884"/>
                  <a:pt x="53360" y="79884"/>
                  <a:pt x="53360" y="79884"/>
                </a:cubicBezTo>
                <a:cubicBezTo>
                  <a:pt x="55533" y="79884"/>
                  <a:pt x="55533" y="79884"/>
                  <a:pt x="55533" y="79884"/>
                </a:cubicBezTo>
                <a:cubicBezTo>
                  <a:pt x="55533" y="73659"/>
                  <a:pt x="55533" y="73659"/>
                  <a:pt x="55533" y="73659"/>
                </a:cubicBezTo>
                <a:cubicBezTo>
                  <a:pt x="59879" y="73659"/>
                  <a:pt x="59879" y="73659"/>
                  <a:pt x="59879" y="73659"/>
                </a:cubicBezTo>
                <a:cubicBezTo>
                  <a:pt x="59879" y="67435"/>
                  <a:pt x="59879" y="67435"/>
                  <a:pt x="59879" y="67435"/>
                </a:cubicBezTo>
                <a:cubicBezTo>
                  <a:pt x="53360" y="67435"/>
                  <a:pt x="53360" y="67435"/>
                  <a:pt x="53360" y="67435"/>
                </a:cubicBezTo>
                <a:cubicBezTo>
                  <a:pt x="53360" y="73659"/>
                  <a:pt x="53360" y="73659"/>
                  <a:pt x="53360" y="73659"/>
                </a:cubicBezTo>
                <a:cubicBezTo>
                  <a:pt x="49014" y="73659"/>
                  <a:pt x="49014" y="73659"/>
                  <a:pt x="49014" y="73659"/>
                </a:cubicBezTo>
                <a:cubicBezTo>
                  <a:pt x="49014" y="79884"/>
                  <a:pt x="49014" y="79884"/>
                  <a:pt x="49014" y="79884"/>
                </a:cubicBezTo>
                <a:lnTo>
                  <a:pt x="44909" y="79884"/>
                </a:lnTo>
                <a:close/>
                <a:moveTo>
                  <a:pt x="59879" y="82651"/>
                </a:moveTo>
                <a:lnTo>
                  <a:pt x="59879" y="82651"/>
                </a:lnTo>
                <a:cubicBezTo>
                  <a:pt x="59879" y="79884"/>
                  <a:pt x="59879" y="79884"/>
                  <a:pt x="59879" y="79884"/>
                </a:cubicBezTo>
                <a:cubicBezTo>
                  <a:pt x="55533" y="79884"/>
                  <a:pt x="55533" y="79884"/>
                  <a:pt x="55533" y="79884"/>
                </a:cubicBezTo>
                <a:cubicBezTo>
                  <a:pt x="55533" y="82651"/>
                  <a:pt x="55533" y="82651"/>
                  <a:pt x="55533" y="82651"/>
                </a:cubicBezTo>
                <a:lnTo>
                  <a:pt x="59879" y="82651"/>
                </a:lnTo>
                <a:close/>
                <a:moveTo>
                  <a:pt x="42736" y="82651"/>
                </a:moveTo>
                <a:lnTo>
                  <a:pt x="42736" y="82651"/>
                </a:lnTo>
                <a:cubicBezTo>
                  <a:pt x="42736" y="79884"/>
                  <a:pt x="42736" y="79884"/>
                  <a:pt x="42736" y="79884"/>
                </a:cubicBezTo>
                <a:cubicBezTo>
                  <a:pt x="34285" y="79884"/>
                  <a:pt x="34285" y="79884"/>
                  <a:pt x="34285" y="79884"/>
                </a:cubicBezTo>
                <a:cubicBezTo>
                  <a:pt x="34285" y="82651"/>
                  <a:pt x="34285" y="82651"/>
                  <a:pt x="34285" y="82651"/>
                </a:cubicBezTo>
                <a:lnTo>
                  <a:pt x="42736" y="82651"/>
                </a:lnTo>
                <a:close/>
                <a:moveTo>
                  <a:pt x="44909" y="73659"/>
                </a:moveTo>
                <a:lnTo>
                  <a:pt x="44909" y="73659"/>
                </a:lnTo>
                <a:cubicBezTo>
                  <a:pt x="49014" y="73659"/>
                  <a:pt x="49014" y="73659"/>
                  <a:pt x="49014" y="73659"/>
                </a:cubicBezTo>
                <a:cubicBezTo>
                  <a:pt x="49014" y="67435"/>
                  <a:pt x="49014" y="67435"/>
                  <a:pt x="49014" y="67435"/>
                </a:cubicBezTo>
                <a:cubicBezTo>
                  <a:pt x="42736" y="67435"/>
                  <a:pt x="42736" y="67435"/>
                  <a:pt x="42736" y="67435"/>
                </a:cubicBezTo>
                <a:cubicBezTo>
                  <a:pt x="42736" y="79884"/>
                  <a:pt x="42736" y="79884"/>
                  <a:pt x="42736" y="79884"/>
                </a:cubicBezTo>
                <a:cubicBezTo>
                  <a:pt x="44909" y="79884"/>
                  <a:pt x="44909" y="79884"/>
                  <a:pt x="44909" y="79884"/>
                </a:cubicBezTo>
                <a:lnTo>
                  <a:pt x="44909" y="73659"/>
                </a:lnTo>
                <a:close/>
                <a:moveTo>
                  <a:pt x="32112" y="79884"/>
                </a:moveTo>
                <a:lnTo>
                  <a:pt x="32112" y="79884"/>
                </a:lnTo>
                <a:cubicBezTo>
                  <a:pt x="34285" y="79884"/>
                  <a:pt x="34285" y="79884"/>
                  <a:pt x="34285" y="79884"/>
                </a:cubicBezTo>
                <a:cubicBezTo>
                  <a:pt x="34285" y="73659"/>
                  <a:pt x="34285" y="73659"/>
                  <a:pt x="34285" y="73659"/>
                </a:cubicBezTo>
                <a:cubicBezTo>
                  <a:pt x="38390" y="73659"/>
                  <a:pt x="38390" y="73659"/>
                  <a:pt x="38390" y="73659"/>
                </a:cubicBezTo>
                <a:cubicBezTo>
                  <a:pt x="38390" y="67435"/>
                  <a:pt x="38390" y="67435"/>
                  <a:pt x="38390" y="67435"/>
                </a:cubicBezTo>
                <a:cubicBezTo>
                  <a:pt x="32112" y="67435"/>
                  <a:pt x="32112" y="67435"/>
                  <a:pt x="32112" y="67435"/>
                </a:cubicBezTo>
                <a:cubicBezTo>
                  <a:pt x="32112" y="73659"/>
                  <a:pt x="32112" y="73659"/>
                  <a:pt x="32112" y="73659"/>
                </a:cubicBezTo>
                <a:cubicBezTo>
                  <a:pt x="27766" y="73659"/>
                  <a:pt x="27766" y="73659"/>
                  <a:pt x="27766" y="73659"/>
                </a:cubicBezTo>
                <a:cubicBezTo>
                  <a:pt x="27766" y="79884"/>
                  <a:pt x="27766" y="79884"/>
                  <a:pt x="27766" y="79884"/>
                </a:cubicBezTo>
                <a:cubicBezTo>
                  <a:pt x="23420" y="79884"/>
                  <a:pt x="23420" y="79884"/>
                  <a:pt x="23420" y="79884"/>
                </a:cubicBezTo>
                <a:cubicBezTo>
                  <a:pt x="23420" y="82651"/>
                  <a:pt x="23420" y="82651"/>
                  <a:pt x="23420" y="82651"/>
                </a:cubicBezTo>
                <a:cubicBezTo>
                  <a:pt x="32112" y="82651"/>
                  <a:pt x="32112" y="82651"/>
                  <a:pt x="32112" y="82651"/>
                </a:cubicBezTo>
                <a:lnTo>
                  <a:pt x="32112" y="79884"/>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27" name="Google Shape;727;p50"/>
          <p:cNvSpPr/>
          <p:nvPr/>
        </p:nvSpPr>
        <p:spPr>
          <a:xfrm>
            <a:off x="3767746" y="1660190"/>
            <a:ext cx="254833" cy="206254"/>
          </a:xfrm>
          <a:custGeom>
            <a:rect b="b" l="l" r="r" t="t"/>
            <a:pathLst>
              <a:path extrusionOk="0" h="120000" w="120000">
                <a:moveTo>
                  <a:pt x="115324" y="2895"/>
                </a:moveTo>
                <a:lnTo>
                  <a:pt x="115324" y="2895"/>
                </a:lnTo>
                <a:cubicBezTo>
                  <a:pt x="112727" y="2895"/>
                  <a:pt x="4675" y="51474"/>
                  <a:pt x="2337" y="51474"/>
                </a:cubicBezTo>
                <a:cubicBezTo>
                  <a:pt x="0" y="51474"/>
                  <a:pt x="0" y="54369"/>
                  <a:pt x="2337" y="54369"/>
                </a:cubicBezTo>
                <a:cubicBezTo>
                  <a:pt x="4675" y="56943"/>
                  <a:pt x="25454" y="68525"/>
                  <a:pt x="25454" y="68525"/>
                </a:cubicBezTo>
                <a:lnTo>
                  <a:pt x="25454" y="68525"/>
                </a:lnTo>
                <a:cubicBezTo>
                  <a:pt x="41558" y="73994"/>
                  <a:pt x="41558" y="73994"/>
                  <a:pt x="41558" y="73994"/>
                </a:cubicBezTo>
                <a:cubicBezTo>
                  <a:pt x="41558" y="73994"/>
                  <a:pt x="110389" y="11260"/>
                  <a:pt x="112727" y="11260"/>
                </a:cubicBezTo>
                <a:cubicBezTo>
                  <a:pt x="112727" y="8364"/>
                  <a:pt x="112727" y="11260"/>
                  <a:pt x="112727" y="11260"/>
                </a:cubicBezTo>
                <a:lnTo>
                  <a:pt x="62337" y="79785"/>
                </a:lnTo>
                <a:lnTo>
                  <a:pt x="62337" y="79785"/>
                </a:lnTo>
                <a:cubicBezTo>
                  <a:pt x="59999" y="82680"/>
                  <a:pt x="59999" y="82680"/>
                  <a:pt x="59999" y="82680"/>
                </a:cubicBezTo>
                <a:cubicBezTo>
                  <a:pt x="62337" y="85576"/>
                  <a:pt x="62337" y="85576"/>
                  <a:pt x="62337" y="85576"/>
                </a:cubicBezTo>
                <a:lnTo>
                  <a:pt x="62337" y="85576"/>
                </a:lnTo>
                <a:cubicBezTo>
                  <a:pt x="62337" y="85576"/>
                  <a:pt x="94285" y="105522"/>
                  <a:pt x="94285" y="108418"/>
                </a:cubicBezTo>
                <a:cubicBezTo>
                  <a:pt x="96623" y="108418"/>
                  <a:pt x="98961" y="108418"/>
                  <a:pt x="101298" y="105522"/>
                </a:cubicBezTo>
                <a:cubicBezTo>
                  <a:pt x="101298" y="102627"/>
                  <a:pt x="119740" y="8364"/>
                  <a:pt x="119740" y="5790"/>
                </a:cubicBezTo>
                <a:cubicBezTo>
                  <a:pt x="119740" y="2895"/>
                  <a:pt x="117662" y="0"/>
                  <a:pt x="115324" y="2895"/>
                </a:cubicBezTo>
                <a:close/>
                <a:moveTo>
                  <a:pt x="41558" y="116782"/>
                </a:moveTo>
                <a:lnTo>
                  <a:pt x="41558" y="116782"/>
                </a:lnTo>
                <a:cubicBezTo>
                  <a:pt x="41558" y="119678"/>
                  <a:pt x="41558" y="119678"/>
                  <a:pt x="43896" y="119678"/>
                </a:cubicBezTo>
                <a:cubicBezTo>
                  <a:pt x="43896" y="116782"/>
                  <a:pt x="62337" y="99731"/>
                  <a:pt x="62337" y="99731"/>
                </a:cubicBezTo>
                <a:cubicBezTo>
                  <a:pt x="41558" y="85576"/>
                  <a:pt x="41558" y="85576"/>
                  <a:pt x="41558" y="85576"/>
                </a:cubicBezTo>
                <a:lnTo>
                  <a:pt x="41558" y="116782"/>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28" name="Google Shape;728;p50"/>
          <p:cNvSpPr/>
          <p:nvPr/>
        </p:nvSpPr>
        <p:spPr>
          <a:xfrm>
            <a:off x="8704889" y="4919398"/>
            <a:ext cx="196474" cy="239332"/>
          </a:xfrm>
          <a:custGeom>
            <a:rect b="b" l="l" r="r" t="t"/>
            <a:pathLst>
              <a:path extrusionOk="0" h="120000" w="120000">
                <a:moveTo>
                  <a:pt x="116957" y="78068"/>
                </a:moveTo>
                <a:lnTo>
                  <a:pt x="116957" y="78068"/>
                </a:lnTo>
                <a:cubicBezTo>
                  <a:pt x="110873" y="88000"/>
                  <a:pt x="86873" y="95172"/>
                  <a:pt x="60169" y="95172"/>
                </a:cubicBezTo>
                <a:cubicBezTo>
                  <a:pt x="32788" y="95172"/>
                  <a:pt x="12169" y="88000"/>
                  <a:pt x="3042" y="78068"/>
                </a:cubicBezTo>
                <a:cubicBezTo>
                  <a:pt x="3042" y="75862"/>
                  <a:pt x="0" y="78068"/>
                  <a:pt x="0" y="78068"/>
                </a:cubicBezTo>
                <a:cubicBezTo>
                  <a:pt x="0" y="80551"/>
                  <a:pt x="0" y="92689"/>
                  <a:pt x="0" y="92689"/>
                </a:cubicBezTo>
                <a:cubicBezTo>
                  <a:pt x="0" y="105103"/>
                  <a:pt x="27042" y="119724"/>
                  <a:pt x="60169" y="119724"/>
                </a:cubicBezTo>
                <a:cubicBezTo>
                  <a:pt x="92957" y="119724"/>
                  <a:pt x="119661" y="105103"/>
                  <a:pt x="119661" y="92689"/>
                </a:cubicBezTo>
                <a:cubicBezTo>
                  <a:pt x="119661" y="92689"/>
                  <a:pt x="119661" y="80551"/>
                  <a:pt x="119661" y="78068"/>
                </a:cubicBezTo>
                <a:cubicBezTo>
                  <a:pt x="119661" y="78068"/>
                  <a:pt x="116957" y="75862"/>
                  <a:pt x="116957" y="78068"/>
                </a:cubicBezTo>
                <a:close/>
                <a:moveTo>
                  <a:pt x="116957" y="44137"/>
                </a:moveTo>
                <a:lnTo>
                  <a:pt x="116957" y="44137"/>
                </a:lnTo>
                <a:cubicBezTo>
                  <a:pt x="110873" y="51310"/>
                  <a:pt x="86873" y="58758"/>
                  <a:pt x="60169" y="58758"/>
                </a:cubicBezTo>
                <a:cubicBezTo>
                  <a:pt x="32788" y="58758"/>
                  <a:pt x="12169" y="51310"/>
                  <a:pt x="3042" y="44137"/>
                </a:cubicBezTo>
                <a:cubicBezTo>
                  <a:pt x="3042" y="41655"/>
                  <a:pt x="0" y="44137"/>
                  <a:pt x="0" y="44137"/>
                </a:cubicBezTo>
                <a:lnTo>
                  <a:pt x="0" y="61241"/>
                </a:lnTo>
                <a:cubicBezTo>
                  <a:pt x="0" y="70896"/>
                  <a:pt x="27042" y="80551"/>
                  <a:pt x="60169" y="80551"/>
                </a:cubicBezTo>
                <a:cubicBezTo>
                  <a:pt x="92957" y="80551"/>
                  <a:pt x="119661" y="70896"/>
                  <a:pt x="119661" y="61241"/>
                </a:cubicBezTo>
                <a:lnTo>
                  <a:pt x="119661" y="44137"/>
                </a:lnTo>
                <a:cubicBezTo>
                  <a:pt x="119661" y="44137"/>
                  <a:pt x="116957" y="41655"/>
                  <a:pt x="116957" y="44137"/>
                </a:cubicBezTo>
                <a:close/>
                <a:moveTo>
                  <a:pt x="60169" y="0"/>
                </a:moveTo>
                <a:lnTo>
                  <a:pt x="60169" y="0"/>
                </a:lnTo>
                <a:cubicBezTo>
                  <a:pt x="27042" y="0"/>
                  <a:pt x="0" y="7172"/>
                  <a:pt x="0" y="17103"/>
                </a:cubicBezTo>
                <a:cubicBezTo>
                  <a:pt x="0" y="26758"/>
                  <a:pt x="0" y="26758"/>
                  <a:pt x="0" y="26758"/>
                </a:cubicBezTo>
                <a:cubicBezTo>
                  <a:pt x="0" y="36689"/>
                  <a:pt x="27042" y="44137"/>
                  <a:pt x="60169" y="44137"/>
                </a:cubicBezTo>
                <a:cubicBezTo>
                  <a:pt x="92957" y="44137"/>
                  <a:pt x="119661" y="36689"/>
                  <a:pt x="119661" y="26758"/>
                </a:cubicBezTo>
                <a:cubicBezTo>
                  <a:pt x="119661" y="17103"/>
                  <a:pt x="119661" y="17103"/>
                  <a:pt x="119661" y="17103"/>
                </a:cubicBezTo>
                <a:cubicBezTo>
                  <a:pt x="119661" y="7172"/>
                  <a:pt x="92957" y="0"/>
                  <a:pt x="60169" y="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29" name="Google Shape;729;p50"/>
          <p:cNvSpPr/>
          <p:nvPr/>
        </p:nvSpPr>
        <p:spPr>
          <a:xfrm>
            <a:off x="1059904" y="3821969"/>
            <a:ext cx="212036" cy="245170"/>
          </a:xfrm>
          <a:custGeom>
            <a:rect b="b" l="l" r="r" t="t"/>
            <a:pathLst>
              <a:path extrusionOk="0" h="120000" w="120000">
                <a:moveTo>
                  <a:pt x="106153" y="0"/>
                </a:moveTo>
                <a:lnTo>
                  <a:pt x="106153" y="0"/>
                </a:lnTo>
                <a:cubicBezTo>
                  <a:pt x="13538" y="0"/>
                  <a:pt x="13538" y="0"/>
                  <a:pt x="13538" y="0"/>
                </a:cubicBezTo>
                <a:cubicBezTo>
                  <a:pt x="5230" y="0"/>
                  <a:pt x="0" y="7297"/>
                  <a:pt x="0" y="14324"/>
                </a:cubicBezTo>
                <a:cubicBezTo>
                  <a:pt x="0" y="107837"/>
                  <a:pt x="0" y="107837"/>
                  <a:pt x="0" y="107837"/>
                </a:cubicBezTo>
                <a:cubicBezTo>
                  <a:pt x="0" y="114864"/>
                  <a:pt x="5230" y="119729"/>
                  <a:pt x="13538" y="119729"/>
                </a:cubicBezTo>
                <a:cubicBezTo>
                  <a:pt x="106153" y="119729"/>
                  <a:pt x="106153" y="119729"/>
                  <a:pt x="106153" y="119729"/>
                </a:cubicBezTo>
                <a:cubicBezTo>
                  <a:pt x="114461" y="119729"/>
                  <a:pt x="119692" y="114864"/>
                  <a:pt x="119692" y="107837"/>
                </a:cubicBezTo>
                <a:cubicBezTo>
                  <a:pt x="119692" y="14324"/>
                  <a:pt x="119692" y="14324"/>
                  <a:pt x="119692" y="14324"/>
                </a:cubicBezTo>
                <a:cubicBezTo>
                  <a:pt x="119692" y="7297"/>
                  <a:pt x="114461" y="0"/>
                  <a:pt x="106153" y="0"/>
                </a:cubicBezTo>
                <a:close/>
                <a:moveTo>
                  <a:pt x="106153" y="107837"/>
                </a:moveTo>
                <a:lnTo>
                  <a:pt x="106153" y="107837"/>
                </a:lnTo>
                <a:cubicBezTo>
                  <a:pt x="13538" y="107837"/>
                  <a:pt x="13538" y="107837"/>
                  <a:pt x="13538" y="107837"/>
                </a:cubicBezTo>
                <a:cubicBezTo>
                  <a:pt x="13538" y="14324"/>
                  <a:pt x="13538" y="14324"/>
                  <a:pt x="13538" y="14324"/>
                </a:cubicBezTo>
                <a:cubicBezTo>
                  <a:pt x="106153" y="14324"/>
                  <a:pt x="106153" y="14324"/>
                  <a:pt x="106153" y="14324"/>
                </a:cubicBezTo>
                <a:lnTo>
                  <a:pt x="106153" y="107837"/>
                </a:lnTo>
                <a:close/>
                <a:moveTo>
                  <a:pt x="68000" y="74324"/>
                </a:moveTo>
                <a:lnTo>
                  <a:pt x="68000" y="74324"/>
                </a:lnTo>
                <a:cubicBezTo>
                  <a:pt x="29846" y="74324"/>
                  <a:pt x="29846" y="74324"/>
                  <a:pt x="29846" y="74324"/>
                </a:cubicBezTo>
                <a:cubicBezTo>
                  <a:pt x="29846" y="81621"/>
                  <a:pt x="29846" y="81621"/>
                  <a:pt x="29846" y="81621"/>
                </a:cubicBezTo>
                <a:cubicBezTo>
                  <a:pt x="68000" y="81621"/>
                  <a:pt x="68000" y="81621"/>
                  <a:pt x="68000" y="81621"/>
                </a:cubicBezTo>
                <a:lnTo>
                  <a:pt x="68000" y="74324"/>
                </a:lnTo>
                <a:close/>
                <a:moveTo>
                  <a:pt x="89846" y="47837"/>
                </a:moveTo>
                <a:lnTo>
                  <a:pt x="89846" y="47837"/>
                </a:lnTo>
                <a:cubicBezTo>
                  <a:pt x="60000" y="47837"/>
                  <a:pt x="60000" y="47837"/>
                  <a:pt x="60000" y="47837"/>
                </a:cubicBezTo>
                <a:cubicBezTo>
                  <a:pt x="60000" y="52972"/>
                  <a:pt x="60000" y="52972"/>
                  <a:pt x="60000" y="52972"/>
                </a:cubicBezTo>
                <a:cubicBezTo>
                  <a:pt x="89846" y="52972"/>
                  <a:pt x="89846" y="52972"/>
                  <a:pt x="89846" y="52972"/>
                </a:cubicBezTo>
                <a:lnTo>
                  <a:pt x="89846" y="47837"/>
                </a:lnTo>
                <a:close/>
                <a:moveTo>
                  <a:pt x="60000" y="40810"/>
                </a:moveTo>
                <a:lnTo>
                  <a:pt x="60000" y="40810"/>
                </a:lnTo>
                <a:cubicBezTo>
                  <a:pt x="89846" y="40810"/>
                  <a:pt x="89846" y="40810"/>
                  <a:pt x="89846" y="40810"/>
                </a:cubicBezTo>
                <a:cubicBezTo>
                  <a:pt x="89846" y="26486"/>
                  <a:pt x="89846" y="26486"/>
                  <a:pt x="89846" y="26486"/>
                </a:cubicBezTo>
                <a:cubicBezTo>
                  <a:pt x="60000" y="26486"/>
                  <a:pt x="60000" y="26486"/>
                  <a:pt x="60000" y="26486"/>
                </a:cubicBezTo>
                <a:lnTo>
                  <a:pt x="60000" y="40810"/>
                </a:lnTo>
                <a:close/>
                <a:moveTo>
                  <a:pt x="51692" y="26486"/>
                </a:moveTo>
                <a:lnTo>
                  <a:pt x="51692" y="26486"/>
                </a:lnTo>
                <a:cubicBezTo>
                  <a:pt x="29846" y="26486"/>
                  <a:pt x="29846" y="26486"/>
                  <a:pt x="29846" y="26486"/>
                </a:cubicBezTo>
                <a:cubicBezTo>
                  <a:pt x="29846" y="52972"/>
                  <a:pt x="29846" y="52972"/>
                  <a:pt x="29846" y="52972"/>
                </a:cubicBezTo>
                <a:cubicBezTo>
                  <a:pt x="51692" y="52972"/>
                  <a:pt x="51692" y="52972"/>
                  <a:pt x="51692" y="52972"/>
                </a:cubicBezTo>
                <a:lnTo>
                  <a:pt x="51692" y="26486"/>
                </a:lnTo>
                <a:close/>
                <a:moveTo>
                  <a:pt x="43384" y="60000"/>
                </a:moveTo>
                <a:lnTo>
                  <a:pt x="43384" y="60000"/>
                </a:lnTo>
                <a:cubicBezTo>
                  <a:pt x="29846" y="60000"/>
                  <a:pt x="29846" y="60000"/>
                  <a:pt x="29846" y="60000"/>
                </a:cubicBezTo>
                <a:cubicBezTo>
                  <a:pt x="29846" y="67297"/>
                  <a:pt x="29846" y="67297"/>
                  <a:pt x="29846" y="67297"/>
                </a:cubicBezTo>
                <a:cubicBezTo>
                  <a:pt x="43384" y="67297"/>
                  <a:pt x="43384" y="67297"/>
                  <a:pt x="43384" y="67297"/>
                </a:cubicBezTo>
                <a:lnTo>
                  <a:pt x="43384" y="60000"/>
                </a:lnTo>
                <a:close/>
                <a:moveTo>
                  <a:pt x="51692" y="67297"/>
                </a:moveTo>
                <a:lnTo>
                  <a:pt x="51692" y="67297"/>
                </a:lnTo>
                <a:cubicBezTo>
                  <a:pt x="89846" y="67297"/>
                  <a:pt x="89846" y="67297"/>
                  <a:pt x="89846" y="67297"/>
                </a:cubicBezTo>
                <a:cubicBezTo>
                  <a:pt x="89846" y="60000"/>
                  <a:pt x="89846" y="60000"/>
                  <a:pt x="89846" y="60000"/>
                </a:cubicBezTo>
                <a:cubicBezTo>
                  <a:pt x="51692" y="60000"/>
                  <a:pt x="51692" y="60000"/>
                  <a:pt x="51692" y="60000"/>
                </a:cubicBezTo>
                <a:lnTo>
                  <a:pt x="51692" y="67297"/>
                </a:lnTo>
                <a:close/>
                <a:moveTo>
                  <a:pt x="89846" y="86216"/>
                </a:moveTo>
                <a:lnTo>
                  <a:pt x="89846" y="86216"/>
                </a:lnTo>
                <a:cubicBezTo>
                  <a:pt x="29846" y="86216"/>
                  <a:pt x="29846" y="86216"/>
                  <a:pt x="29846" y="86216"/>
                </a:cubicBezTo>
                <a:cubicBezTo>
                  <a:pt x="29846" y="93513"/>
                  <a:pt x="29846" y="93513"/>
                  <a:pt x="29846" y="93513"/>
                </a:cubicBezTo>
                <a:cubicBezTo>
                  <a:pt x="89846" y="93513"/>
                  <a:pt x="89846" y="93513"/>
                  <a:pt x="89846" y="93513"/>
                </a:cubicBezTo>
                <a:lnTo>
                  <a:pt x="89846" y="86216"/>
                </a:lnTo>
                <a:close/>
                <a:moveTo>
                  <a:pt x="76307" y="81621"/>
                </a:moveTo>
                <a:lnTo>
                  <a:pt x="76307" y="81621"/>
                </a:lnTo>
                <a:cubicBezTo>
                  <a:pt x="89846" y="81621"/>
                  <a:pt x="89846" y="81621"/>
                  <a:pt x="89846" y="81621"/>
                </a:cubicBezTo>
                <a:cubicBezTo>
                  <a:pt x="89846" y="74324"/>
                  <a:pt x="89846" y="74324"/>
                  <a:pt x="89846" y="74324"/>
                </a:cubicBezTo>
                <a:cubicBezTo>
                  <a:pt x="76307" y="74324"/>
                  <a:pt x="76307" y="74324"/>
                  <a:pt x="76307" y="74324"/>
                </a:cubicBezTo>
                <a:lnTo>
                  <a:pt x="76307" y="81621"/>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30" name="Google Shape;730;p50"/>
          <p:cNvSpPr/>
          <p:nvPr/>
        </p:nvSpPr>
        <p:spPr>
          <a:xfrm>
            <a:off x="7586347" y="3267417"/>
            <a:ext cx="254834" cy="268520"/>
          </a:xfrm>
          <a:custGeom>
            <a:rect b="b" l="l" r="r" t="t"/>
            <a:pathLst>
              <a:path extrusionOk="0" h="120000" w="120000">
                <a:moveTo>
                  <a:pt x="115064" y="74016"/>
                </a:moveTo>
                <a:lnTo>
                  <a:pt x="115064" y="74016"/>
                </a:lnTo>
                <a:cubicBezTo>
                  <a:pt x="105974" y="65409"/>
                  <a:pt x="105974" y="65409"/>
                  <a:pt x="105974" y="65409"/>
                </a:cubicBezTo>
                <a:cubicBezTo>
                  <a:pt x="101298" y="60983"/>
                  <a:pt x="101298" y="56557"/>
                  <a:pt x="105974" y="54344"/>
                </a:cubicBezTo>
                <a:cubicBezTo>
                  <a:pt x="115064" y="45737"/>
                  <a:pt x="115064" y="45737"/>
                  <a:pt x="115064" y="45737"/>
                </a:cubicBezTo>
                <a:cubicBezTo>
                  <a:pt x="119740" y="41311"/>
                  <a:pt x="117402" y="39344"/>
                  <a:pt x="115064" y="39344"/>
                </a:cubicBezTo>
                <a:cubicBezTo>
                  <a:pt x="98961" y="37131"/>
                  <a:pt x="98961" y="37131"/>
                  <a:pt x="98961" y="37131"/>
                </a:cubicBezTo>
                <a:cubicBezTo>
                  <a:pt x="94545" y="37131"/>
                  <a:pt x="92207" y="34918"/>
                  <a:pt x="94545" y="30491"/>
                </a:cubicBezTo>
                <a:cubicBezTo>
                  <a:pt x="101298" y="8852"/>
                  <a:pt x="101298" y="8852"/>
                  <a:pt x="101298" y="8852"/>
                </a:cubicBezTo>
                <a:cubicBezTo>
                  <a:pt x="103636" y="6639"/>
                  <a:pt x="101298" y="4180"/>
                  <a:pt x="98961" y="6639"/>
                </a:cubicBezTo>
                <a:cubicBezTo>
                  <a:pt x="80779" y="17459"/>
                  <a:pt x="80779" y="17459"/>
                  <a:pt x="80779" y="17459"/>
                </a:cubicBezTo>
                <a:cubicBezTo>
                  <a:pt x="75844" y="19672"/>
                  <a:pt x="71428" y="17459"/>
                  <a:pt x="69350" y="13032"/>
                </a:cubicBezTo>
                <a:cubicBezTo>
                  <a:pt x="64415" y="4180"/>
                  <a:pt x="64415" y="4180"/>
                  <a:pt x="64415" y="4180"/>
                </a:cubicBezTo>
                <a:cubicBezTo>
                  <a:pt x="62077" y="0"/>
                  <a:pt x="57662" y="0"/>
                  <a:pt x="55324" y="4180"/>
                </a:cubicBezTo>
                <a:cubicBezTo>
                  <a:pt x="50649" y="13032"/>
                  <a:pt x="50649" y="13032"/>
                  <a:pt x="50649" y="13032"/>
                </a:cubicBezTo>
                <a:cubicBezTo>
                  <a:pt x="48311" y="17459"/>
                  <a:pt x="43896" y="17459"/>
                  <a:pt x="39220" y="17459"/>
                </a:cubicBezTo>
                <a:cubicBezTo>
                  <a:pt x="30129" y="13032"/>
                  <a:pt x="30129" y="13032"/>
                  <a:pt x="30129" y="13032"/>
                </a:cubicBezTo>
                <a:cubicBezTo>
                  <a:pt x="25454" y="11065"/>
                  <a:pt x="20779" y="13032"/>
                  <a:pt x="23116" y="17459"/>
                </a:cubicBezTo>
                <a:cubicBezTo>
                  <a:pt x="23116" y="26065"/>
                  <a:pt x="23116" y="26065"/>
                  <a:pt x="23116" y="26065"/>
                </a:cubicBezTo>
                <a:cubicBezTo>
                  <a:pt x="23116" y="30491"/>
                  <a:pt x="20779" y="34918"/>
                  <a:pt x="16363" y="34918"/>
                </a:cubicBezTo>
                <a:cubicBezTo>
                  <a:pt x="4675" y="39344"/>
                  <a:pt x="4675" y="39344"/>
                  <a:pt x="4675" y="39344"/>
                </a:cubicBezTo>
                <a:cubicBezTo>
                  <a:pt x="2337" y="39344"/>
                  <a:pt x="0" y="41311"/>
                  <a:pt x="4675" y="45737"/>
                </a:cubicBezTo>
                <a:cubicBezTo>
                  <a:pt x="16363" y="54344"/>
                  <a:pt x="16363" y="54344"/>
                  <a:pt x="16363" y="54344"/>
                </a:cubicBezTo>
                <a:cubicBezTo>
                  <a:pt x="18441" y="56557"/>
                  <a:pt x="18441" y="60983"/>
                  <a:pt x="16363" y="65409"/>
                </a:cubicBezTo>
                <a:cubicBezTo>
                  <a:pt x="4675" y="74016"/>
                  <a:pt x="4675" y="74016"/>
                  <a:pt x="4675" y="74016"/>
                </a:cubicBezTo>
                <a:cubicBezTo>
                  <a:pt x="0" y="76475"/>
                  <a:pt x="2337" y="78442"/>
                  <a:pt x="7012" y="78442"/>
                </a:cubicBezTo>
                <a:cubicBezTo>
                  <a:pt x="18441" y="80655"/>
                  <a:pt x="18441" y="80655"/>
                  <a:pt x="18441" y="80655"/>
                </a:cubicBezTo>
                <a:cubicBezTo>
                  <a:pt x="23116" y="80655"/>
                  <a:pt x="25454" y="85081"/>
                  <a:pt x="25454" y="89508"/>
                </a:cubicBezTo>
                <a:cubicBezTo>
                  <a:pt x="18441" y="108934"/>
                  <a:pt x="18441" y="108934"/>
                  <a:pt x="18441" y="108934"/>
                </a:cubicBezTo>
                <a:cubicBezTo>
                  <a:pt x="16363" y="113360"/>
                  <a:pt x="18441" y="113360"/>
                  <a:pt x="23116" y="113360"/>
                </a:cubicBezTo>
                <a:cubicBezTo>
                  <a:pt x="36883" y="104508"/>
                  <a:pt x="36883" y="104508"/>
                  <a:pt x="36883" y="104508"/>
                </a:cubicBezTo>
                <a:cubicBezTo>
                  <a:pt x="41558" y="102540"/>
                  <a:pt x="45974" y="102540"/>
                  <a:pt x="48311" y="106721"/>
                </a:cubicBezTo>
                <a:cubicBezTo>
                  <a:pt x="55324" y="115573"/>
                  <a:pt x="55324" y="115573"/>
                  <a:pt x="55324" y="115573"/>
                </a:cubicBezTo>
                <a:cubicBezTo>
                  <a:pt x="57662" y="119754"/>
                  <a:pt x="62077" y="117540"/>
                  <a:pt x="64415" y="115573"/>
                </a:cubicBezTo>
                <a:cubicBezTo>
                  <a:pt x="69350" y="104508"/>
                  <a:pt x="69350" y="104508"/>
                  <a:pt x="69350" y="104508"/>
                </a:cubicBezTo>
                <a:cubicBezTo>
                  <a:pt x="71428" y="100327"/>
                  <a:pt x="75844" y="100327"/>
                  <a:pt x="80779" y="100327"/>
                </a:cubicBezTo>
                <a:cubicBezTo>
                  <a:pt x="92207" y="106721"/>
                  <a:pt x="92207" y="106721"/>
                  <a:pt x="92207" y="106721"/>
                </a:cubicBezTo>
                <a:cubicBezTo>
                  <a:pt x="94545" y="108934"/>
                  <a:pt x="98961" y="106721"/>
                  <a:pt x="96883" y="102540"/>
                </a:cubicBezTo>
                <a:cubicBezTo>
                  <a:pt x="96883" y="91475"/>
                  <a:pt x="96883" y="91475"/>
                  <a:pt x="96883" y="91475"/>
                </a:cubicBezTo>
                <a:cubicBezTo>
                  <a:pt x="96883" y="89508"/>
                  <a:pt x="101298" y="85081"/>
                  <a:pt x="103636" y="82868"/>
                </a:cubicBezTo>
                <a:cubicBezTo>
                  <a:pt x="115064" y="80655"/>
                  <a:pt x="115064" y="80655"/>
                  <a:pt x="115064" y="80655"/>
                </a:cubicBezTo>
                <a:cubicBezTo>
                  <a:pt x="117402" y="78442"/>
                  <a:pt x="119740" y="76475"/>
                  <a:pt x="115064" y="74016"/>
                </a:cubicBezTo>
                <a:close/>
                <a:moveTo>
                  <a:pt x="66753" y="85081"/>
                </a:moveTo>
                <a:lnTo>
                  <a:pt x="66753" y="85081"/>
                </a:lnTo>
                <a:cubicBezTo>
                  <a:pt x="52987" y="85081"/>
                  <a:pt x="52987" y="85081"/>
                  <a:pt x="52987" y="85081"/>
                </a:cubicBezTo>
                <a:cubicBezTo>
                  <a:pt x="52987" y="71803"/>
                  <a:pt x="52987" y="71803"/>
                  <a:pt x="52987" y="71803"/>
                </a:cubicBezTo>
                <a:cubicBezTo>
                  <a:pt x="66753" y="71803"/>
                  <a:pt x="66753" y="71803"/>
                  <a:pt x="66753" y="71803"/>
                </a:cubicBezTo>
                <a:lnTo>
                  <a:pt x="66753" y="85081"/>
                </a:lnTo>
                <a:close/>
                <a:moveTo>
                  <a:pt x="66753" y="65409"/>
                </a:moveTo>
                <a:lnTo>
                  <a:pt x="66753" y="65409"/>
                </a:lnTo>
                <a:cubicBezTo>
                  <a:pt x="52987" y="65409"/>
                  <a:pt x="52987" y="65409"/>
                  <a:pt x="52987" y="65409"/>
                </a:cubicBezTo>
                <a:cubicBezTo>
                  <a:pt x="52987" y="32704"/>
                  <a:pt x="52987" y="32704"/>
                  <a:pt x="52987" y="32704"/>
                </a:cubicBezTo>
                <a:cubicBezTo>
                  <a:pt x="66753" y="32704"/>
                  <a:pt x="66753" y="32704"/>
                  <a:pt x="66753" y="32704"/>
                </a:cubicBezTo>
                <a:lnTo>
                  <a:pt x="66753" y="65409"/>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31" name="Google Shape;731;p50"/>
          <p:cNvSpPr/>
          <p:nvPr/>
        </p:nvSpPr>
        <p:spPr>
          <a:xfrm>
            <a:off x="2695891" y="4353171"/>
            <a:ext cx="219819" cy="274357"/>
          </a:xfrm>
          <a:custGeom>
            <a:rect b="b" l="l" r="r" t="t"/>
            <a:pathLst>
              <a:path extrusionOk="0" h="120000" w="120000">
                <a:moveTo>
                  <a:pt x="114300" y="29879"/>
                </a:moveTo>
                <a:lnTo>
                  <a:pt x="114300" y="29879"/>
                </a:lnTo>
                <a:cubicBezTo>
                  <a:pt x="111600" y="10602"/>
                  <a:pt x="90300" y="0"/>
                  <a:pt x="69300" y="2168"/>
                </a:cubicBezTo>
                <a:cubicBezTo>
                  <a:pt x="47700" y="6506"/>
                  <a:pt x="31800" y="19277"/>
                  <a:pt x="34500" y="36385"/>
                </a:cubicBezTo>
                <a:cubicBezTo>
                  <a:pt x="34500" y="40481"/>
                  <a:pt x="37200" y="46987"/>
                  <a:pt x="39900" y="51325"/>
                </a:cubicBezTo>
                <a:cubicBezTo>
                  <a:pt x="2700" y="98072"/>
                  <a:pt x="2700" y="98072"/>
                  <a:pt x="2700" y="98072"/>
                </a:cubicBezTo>
                <a:cubicBezTo>
                  <a:pt x="0" y="98072"/>
                  <a:pt x="0" y="102409"/>
                  <a:pt x="0" y="104578"/>
                </a:cubicBezTo>
                <a:cubicBezTo>
                  <a:pt x="2700" y="115180"/>
                  <a:pt x="2700" y="115180"/>
                  <a:pt x="2700" y="115180"/>
                </a:cubicBezTo>
                <a:cubicBezTo>
                  <a:pt x="2700" y="117349"/>
                  <a:pt x="5400" y="119759"/>
                  <a:pt x="8100" y="119759"/>
                </a:cubicBezTo>
                <a:cubicBezTo>
                  <a:pt x="18600" y="117349"/>
                  <a:pt x="18600" y="117349"/>
                  <a:pt x="18600" y="117349"/>
                </a:cubicBezTo>
                <a:cubicBezTo>
                  <a:pt x="21300" y="117349"/>
                  <a:pt x="24000" y="115180"/>
                  <a:pt x="26700" y="113253"/>
                </a:cubicBezTo>
                <a:cubicBezTo>
                  <a:pt x="42600" y="93975"/>
                  <a:pt x="42600" y="93975"/>
                  <a:pt x="42600" y="93975"/>
                </a:cubicBezTo>
                <a:lnTo>
                  <a:pt x="42600" y="93975"/>
                </a:lnTo>
                <a:cubicBezTo>
                  <a:pt x="53100" y="91807"/>
                  <a:pt x="53100" y="91807"/>
                  <a:pt x="53100" y="91807"/>
                </a:cubicBezTo>
                <a:cubicBezTo>
                  <a:pt x="69300" y="68433"/>
                  <a:pt x="69300" y="68433"/>
                  <a:pt x="69300" y="68433"/>
                </a:cubicBezTo>
                <a:cubicBezTo>
                  <a:pt x="74400" y="70602"/>
                  <a:pt x="85200" y="68433"/>
                  <a:pt x="87900" y="68433"/>
                </a:cubicBezTo>
                <a:cubicBezTo>
                  <a:pt x="108900" y="66265"/>
                  <a:pt x="119700" y="46987"/>
                  <a:pt x="114300" y="29879"/>
                </a:cubicBezTo>
                <a:close/>
                <a:moveTo>
                  <a:pt x="95700" y="38313"/>
                </a:moveTo>
                <a:lnTo>
                  <a:pt x="95700" y="38313"/>
                </a:lnTo>
                <a:cubicBezTo>
                  <a:pt x="90300" y="45060"/>
                  <a:pt x="85200" y="40481"/>
                  <a:pt x="76800" y="34216"/>
                </a:cubicBezTo>
                <a:cubicBezTo>
                  <a:pt x="69300" y="29879"/>
                  <a:pt x="60900" y="27710"/>
                  <a:pt x="66300" y="19277"/>
                </a:cubicBezTo>
                <a:cubicBezTo>
                  <a:pt x="72000" y="12771"/>
                  <a:pt x="85200" y="10602"/>
                  <a:pt x="93000" y="17108"/>
                </a:cubicBezTo>
                <a:cubicBezTo>
                  <a:pt x="101100" y="21445"/>
                  <a:pt x="103800" y="32048"/>
                  <a:pt x="95700" y="38313"/>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32" name="Google Shape;732;p50"/>
          <p:cNvSpPr/>
          <p:nvPr/>
        </p:nvSpPr>
        <p:spPr>
          <a:xfrm>
            <a:off x="4318263" y="3273256"/>
            <a:ext cx="245107" cy="252954"/>
          </a:xfrm>
          <a:custGeom>
            <a:rect b="b" l="l" r="r" t="t"/>
            <a:pathLst>
              <a:path extrusionOk="0" h="120000" w="120000">
                <a:moveTo>
                  <a:pt x="107865" y="41298"/>
                </a:moveTo>
                <a:lnTo>
                  <a:pt x="107865" y="41298"/>
                </a:lnTo>
                <a:cubicBezTo>
                  <a:pt x="98157" y="18441"/>
                  <a:pt x="81438" y="0"/>
                  <a:pt x="71730" y="2077"/>
                </a:cubicBezTo>
                <a:cubicBezTo>
                  <a:pt x="57438" y="9350"/>
                  <a:pt x="81438" y="36883"/>
                  <a:pt x="9707" y="64415"/>
                </a:cubicBezTo>
                <a:cubicBezTo>
                  <a:pt x="2426" y="66753"/>
                  <a:pt x="0" y="75844"/>
                  <a:pt x="2426" y="82857"/>
                </a:cubicBezTo>
                <a:cubicBezTo>
                  <a:pt x="4853" y="87532"/>
                  <a:pt x="14292" y="94285"/>
                  <a:pt x="21842" y="92207"/>
                </a:cubicBezTo>
                <a:lnTo>
                  <a:pt x="26426" y="89870"/>
                </a:lnTo>
                <a:cubicBezTo>
                  <a:pt x="31280" y="96623"/>
                  <a:pt x="36134" y="92207"/>
                  <a:pt x="36134" y="96623"/>
                </a:cubicBezTo>
                <a:cubicBezTo>
                  <a:pt x="38561" y="101298"/>
                  <a:pt x="43146" y="110389"/>
                  <a:pt x="43146" y="112727"/>
                </a:cubicBezTo>
                <a:cubicBezTo>
                  <a:pt x="45573" y="115064"/>
                  <a:pt x="48000" y="119740"/>
                  <a:pt x="50426" y="117402"/>
                </a:cubicBezTo>
                <a:cubicBezTo>
                  <a:pt x="52853" y="117402"/>
                  <a:pt x="62292" y="115064"/>
                  <a:pt x="64719" y="112727"/>
                </a:cubicBezTo>
                <a:cubicBezTo>
                  <a:pt x="69303" y="112727"/>
                  <a:pt x="69303" y="110389"/>
                  <a:pt x="67146" y="108051"/>
                </a:cubicBezTo>
                <a:cubicBezTo>
                  <a:pt x="67146" y="105974"/>
                  <a:pt x="62292" y="103636"/>
                  <a:pt x="62292" y="101298"/>
                </a:cubicBezTo>
                <a:cubicBezTo>
                  <a:pt x="59865" y="98961"/>
                  <a:pt x="57438" y="89870"/>
                  <a:pt x="55011" y="87532"/>
                </a:cubicBezTo>
                <a:cubicBezTo>
                  <a:pt x="52853" y="85194"/>
                  <a:pt x="57438" y="80519"/>
                  <a:pt x="62292" y="80519"/>
                </a:cubicBezTo>
                <a:cubicBezTo>
                  <a:pt x="95730" y="78441"/>
                  <a:pt x="100584" y="96623"/>
                  <a:pt x="112449" y="92207"/>
                </a:cubicBezTo>
                <a:cubicBezTo>
                  <a:pt x="119730" y="89870"/>
                  <a:pt x="119730" y="64415"/>
                  <a:pt x="107865" y="41298"/>
                </a:cubicBezTo>
                <a:close/>
                <a:moveTo>
                  <a:pt x="105168" y="80519"/>
                </a:moveTo>
                <a:lnTo>
                  <a:pt x="105168" y="80519"/>
                </a:lnTo>
                <a:cubicBezTo>
                  <a:pt x="102741" y="80519"/>
                  <a:pt x="88449" y="71428"/>
                  <a:pt x="81438" y="52987"/>
                </a:cubicBezTo>
                <a:cubicBezTo>
                  <a:pt x="74157" y="34545"/>
                  <a:pt x="74157" y="16103"/>
                  <a:pt x="76584" y="16103"/>
                </a:cubicBezTo>
                <a:cubicBezTo>
                  <a:pt x="79011" y="16103"/>
                  <a:pt x="90876" y="27532"/>
                  <a:pt x="98157" y="45974"/>
                </a:cubicBezTo>
                <a:cubicBezTo>
                  <a:pt x="107865" y="64415"/>
                  <a:pt x="105168" y="78441"/>
                  <a:pt x="105168" y="80519"/>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33" name="Google Shape;733;p50"/>
          <p:cNvSpPr/>
          <p:nvPr/>
        </p:nvSpPr>
        <p:spPr>
          <a:xfrm>
            <a:off x="3767746" y="4372628"/>
            <a:ext cx="254833" cy="235442"/>
          </a:xfrm>
          <a:custGeom>
            <a:rect b="b" l="l" r="r" t="t"/>
            <a:pathLst>
              <a:path extrusionOk="0" h="120000" w="120000">
                <a:moveTo>
                  <a:pt x="69090" y="0"/>
                </a:moveTo>
                <a:lnTo>
                  <a:pt x="69090" y="0"/>
                </a:lnTo>
                <a:lnTo>
                  <a:pt x="69090" y="0"/>
                </a:lnTo>
                <a:cubicBezTo>
                  <a:pt x="36883" y="0"/>
                  <a:pt x="16103" y="12646"/>
                  <a:pt x="18441" y="22482"/>
                </a:cubicBezTo>
                <a:cubicBezTo>
                  <a:pt x="18441" y="25011"/>
                  <a:pt x="18441" y="32599"/>
                  <a:pt x="20779" y="40187"/>
                </a:cubicBezTo>
                <a:cubicBezTo>
                  <a:pt x="4675" y="47494"/>
                  <a:pt x="0" y="57611"/>
                  <a:pt x="0" y="67447"/>
                </a:cubicBezTo>
                <a:cubicBezTo>
                  <a:pt x="2337" y="77283"/>
                  <a:pt x="9350" y="87400"/>
                  <a:pt x="29870" y="89648"/>
                </a:cubicBezTo>
                <a:cubicBezTo>
                  <a:pt x="39220" y="89648"/>
                  <a:pt x="52987" y="84871"/>
                  <a:pt x="59999" y="74754"/>
                </a:cubicBezTo>
                <a:cubicBezTo>
                  <a:pt x="59999" y="72505"/>
                  <a:pt x="59999" y="69976"/>
                  <a:pt x="59999" y="69976"/>
                </a:cubicBezTo>
                <a:cubicBezTo>
                  <a:pt x="59999" y="62388"/>
                  <a:pt x="64675" y="59859"/>
                  <a:pt x="69090" y="59859"/>
                </a:cubicBezTo>
                <a:cubicBezTo>
                  <a:pt x="73766" y="59859"/>
                  <a:pt x="78441" y="62388"/>
                  <a:pt x="78441" y="69976"/>
                </a:cubicBezTo>
                <a:cubicBezTo>
                  <a:pt x="78441" y="74754"/>
                  <a:pt x="73766" y="79812"/>
                  <a:pt x="69090" y="79812"/>
                </a:cubicBezTo>
                <a:cubicBezTo>
                  <a:pt x="57662" y="92177"/>
                  <a:pt x="43896" y="99765"/>
                  <a:pt x="29870" y="99765"/>
                </a:cubicBezTo>
                <a:cubicBezTo>
                  <a:pt x="29870" y="102295"/>
                  <a:pt x="29870" y="102295"/>
                  <a:pt x="29870" y="104543"/>
                </a:cubicBezTo>
                <a:cubicBezTo>
                  <a:pt x="29870" y="107072"/>
                  <a:pt x="46233" y="119718"/>
                  <a:pt x="69090" y="119718"/>
                </a:cubicBezTo>
                <a:lnTo>
                  <a:pt x="69090" y="119718"/>
                </a:lnTo>
                <a:cubicBezTo>
                  <a:pt x="92207" y="119718"/>
                  <a:pt x="105974" y="107072"/>
                  <a:pt x="105974" y="104543"/>
                </a:cubicBezTo>
                <a:cubicBezTo>
                  <a:pt x="108051" y="99765"/>
                  <a:pt x="117662" y="32599"/>
                  <a:pt x="117662" y="22482"/>
                </a:cubicBezTo>
                <a:cubicBezTo>
                  <a:pt x="119740" y="12646"/>
                  <a:pt x="98961" y="0"/>
                  <a:pt x="69090" y="0"/>
                </a:cubicBezTo>
                <a:close/>
                <a:moveTo>
                  <a:pt x="9350" y="64918"/>
                </a:moveTo>
                <a:lnTo>
                  <a:pt x="9350" y="64918"/>
                </a:lnTo>
                <a:cubicBezTo>
                  <a:pt x="9350" y="62388"/>
                  <a:pt x="13766" y="55081"/>
                  <a:pt x="23116" y="50023"/>
                </a:cubicBezTo>
                <a:cubicBezTo>
                  <a:pt x="23116" y="59859"/>
                  <a:pt x="25454" y="69976"/>
                  <a:pt x="27532" y="79812"/>
                </a:cubicBezTo>
                <a:cubicBezTo>
                  <a:pt x="16103" y="77283"/>
                  <a:pt x="11428" y="72505"/>
                  <a:pt x="9350" y="64918"/>
                </a:cubicBezTo>
                <a:close/>
                <a:moveTo>
                  <a:pt x="69090" y="37377"/>
                </a:moveTo>
                <a:lnTo>
                  <a:pt x="69090" y="37377"/>
                </a:lnTo>
                <a:cubicBezTo>
                  <a:pt x="46233" y="37377"/>
                  <a:pt x="27532" y="27540"/>
                  <a:pt x="27532" y="22482"/>
                </a:cubicBezTo>
                <a:cubicBezTo>
                  <a:pt x="27532" y="19953"/>
                  <a:pt x="46233" y="10117"/>
                  <a:pt x="69090" y="10117"/>
                </a:cubicBezTo>
                <a:cubicBezTo>
                  <a:pt x="92207" y="10117"/>
                  <a:pt x="108051" y="19953"/>
                  <a:pt x="108051" y="22482"/>
                </a:cubicBezTo>
                <a:cubicBezTo>
                  <a:pt x="108051" y="27540"/>
                  <a:pt x="92207" y="37377"/>
                  <a:pt x="69090" y="37377"/>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34" name="Google Shape;734;p50"/>
          <p:cNvSpPr/>
          <p:nvPr/>
        </p:nvSpPr>
        <p:spPr>
          <a:xfrm>
            <a:off x="4327990" y="4372628"/>
            <a:ext cx="225654" cy="241278"/>
          </a:xfrm>
          <a:custGeom>
            <a:rect b="b" l="l" r="r" t="t"/>
            <a:pathLst>
              <a:path extrusionOk="0" h="120000" w="120000">
                <a:moveTo>
                  <a:pt x="75403" y="112293"/>
                </a:moveTo>
                <a:lnTo>
                  <a:pt x="75403" y="112293"/>
                </a:lnTo>
                <a:cubicBezTo>
                  <a:pt x="75403" y="114770"/>
                  <a:pt x="78044" y="117247"/>
                  <a:pt x="80684" y="117247"/>
                </a:cubicBezTo>
                <a:cubicBezTo>
                  <a:pt x="109144" y="119724"/>
                  <a:pt x="109144" y="119724"/>
                  <a:pt x="109144" y="119724"/>
                </a:cubicBezTo>
                <a:cubicBezTo>
                  <a:pt x="112078" y="119724"/>
                  <a:pt x="112078" y="117247"/>
                  <a:pt x="114718" y="114770"/>
                </a:cubicBezTo>
                <a:cubicBezTo>
                  <a:pt x="114718" y="92752"/>
                  <a:pt x="114718" y="92752"/>
                  <a:pt x="114718" y="92752"/>
                </a:cubicBezTo>
                <a:cubicBezTo>
                  <a:pt x="78044" y="90275"/>
                  <a:pt x="78044" y="90275"/>
                  <a:pt x="78044" y="90275"/>
                </a:cubicBezTo>
                <a:lnTo>
                  <a:pt x="75403" y="112293"/>
                </a:lnTo>
                <a:close/>
                <a:moveTo>
                  <a:pt x="5281" y="92752"/>
                </a:moveTo>
                <a:lnTo>
                  <a:pt x="5281" y="92752"/>
                </a:lnTo>
                <a:cubicBezTo>
                  <a:pt x="5281" y="114770"/>
                  <a:pt x="5281" y="114770"/>
                  <a:pt x="5281" y="114770"/>
                </a:cubicBezTo>
                <a:cubicBezTo>
                  <a:pt x="5281" y="117247"/>
                  <a:pt x="7921" y="119724"/>
                  <a:pt x="10268" y="119724"/>
                </a:cubicBezTo>
                <a:cubicBezTo>
                  <a:pt x="39022" y="117247"/>
                  <a:pt x="39022" y="117247"/>
                  <a:pt x="39022" y="117247"/>
                </a:cubicBezTo>
                <a:cubicBezTo>
                  <a:pt x="41662" y="117247"/>
                  <a:pt x="44303" y="114770"/>
                  <a:pt x="44303" y="112293"/>
                </a:cubicBezTo>
                <a:cubicBezTo>
                  <a:pt x="41662" y="90275"/>
                  <a:pt x="41662" y="90275"/>
                  <a:pt x="41662" y="90275"/>
                </a:cubicBezTo>
                <a:lnTo>
                  <a:pt x="5281" y="92752"/>
                </a:lnTo>
                <a:close/>
                <a:moveTo>
                  <a:pt x="0" y="56422"/>
                </a:moveTo>
                <a:lnTo>
                  <a:pt x="0" y="56422"/>
                </a:lnTo>
                <a:cubicBezTo>
                  <a:pt x="2640" y="80642"/>
                  <a:pt x="2640" y="80642"/>
                  <a:pt x="2640" y="80642"/>
                </a:cubicBezTo>
                <a:cubicBezTo>
                  <a:pt x="39022" y="75688"/>
                  <a:pt x="39022" y="75688"/>
                  <a:pt x="39022" y="75688"/>
                </a:cubicBezTo>
                <a:cubicBezTo>
                  <a:pt x="39022" y="53944"/>
                  <a:pt x="39022" y="53944"/>
                  <a:pt x="39022" y="53944"/>
                </a:cubicBezTo>
                <a:lnTo>
                  <a:pt x="39022" y="51467"/>
                </a:lnTo>
                <a:cubicBezTo>
                  <a:pt x="39022" y="41834"/>
                  <a:pt x="46943" y="31926"/>
                  <a:pt x="59853" y="31926"/>
                </a:cubicBezTo>
                <a:cubicBezTo>
                  <a:pt x="72762" y="31926"/>
                  <a:pt x="80684" y="41834"/>
                  <a:pt x="80684" y="51467"/>
                </a:cubicBezTo>
                <a:lnTo>
                  <a:pt x="80684" y="53944"/>
                </a:lnTo>
                <a:cubicBezTo>
                  <a:pt x="78044" y="75688"/>
                  <a:pt x="78044" y="75688"/>
                  <a:pt x="78044" y="75688"/>
                </a:cubicBezTo>
                <a:cubicBezTo>
                  <a:pt x="117066" y="80642"/>
                  <a:pt x="117066" y="80642"/>
                  <a:pt x="117066" y="80642"/>
                </a:cubicBezTo>
                <a:cubicBezTo>
                  <a:pt x="119706" y="56422"/>
                  <a:pt x="119706" y="56422"/>
                  <a:pt x="119706" y="56422"/>
                </a:cubicBezTo>
                <a:cubicBezTo>
                  <a:pt x="119706" y="53944"/>
                  <a:pt x="119706" y="53944"/>
                  <a:pt x="119706" y="51467"/>
                </a:cubicBezTo>
                <a:cubicBezTo>
                  <a:pt x="119706" y="22018"/>
                  <a:pt x="93594" y="0"/>
                  <a:pt x="59853" y="0"/>
                </a:cubicBezTo>
                <a:cubicBezTo>
                  <a:pt x="25819" y="0"/>
                  <a:pt x="0" y="22018"/>
                  <a:pt x="0" y="51467"/>
                </a:cubicBezTo>
                <a:cubicBezTo>
                  <a:pt x="0" y="53944"/>
                  <a:pt x="0" y="53944"/>
                  <a:pt x="0" y="56422"/>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35" name="Google Shape;735;p50"/>
          <p:cNvSpPr/>
          <p:nvPr/>
        </p:nvSpPr>
        <p:spPr>
          <a:xfrm>
            <a:off x="7029994" y="4368738"/>
            <a:ext cx="274286" cy="245170"/>
          </a:xfrm>
          <a:custGeom>
            <a:rect b="b" l="l" r="r" t="t"/>
            <a:pathLst>
              <a:path extrusionOk="0" h="120000" w="120000">
                <a:moveTo>
                  <a:pt x="106961" y="18918"/>
                </a:moveTo>
                <a:lnTo>
                  <a:pt x="106961" y="18918"/>
                </a:lnTo>
                <a:cubicBezTo>
                  <a:pt x="102857" y="18918"/>
                  <a:pt x="102857" y="18918"/>
                  <a:pt x="102857" y="18918"/>
                </a:cubicBezTo>
                <a:cubicBezTo>
                  <a:pt x="102857" y="119729"/>
                  <a:pt x="102857" y="119729"/>
                  <a:pt x="102857" y="119729"/>
                </a:cubicBezTo>
                <a:cubicBezTo>
                  <a:pt x="106961" y="119729"/>
                  <a:pt x="106961" y="119729"/>
                  <a:pt x="106961" y="119729"/>
                </a:cubicBezTo>
                <a:cubicBezTo>
                  <a:pt x="115653" y="119729"/>
                  <a:pt x="119758" y="114864"/>
                  <a:pt x="119758" y="107567"/>
                </a:cubicBezTo>
                <a:cubicBezTo>
                  <a:pt x="119758" y="33513"/>
                  <a:pt x="119758" y="33513"/>
                  <a:pt x="119758" y="33513"/>
                </a:cubicBezTo>
                <a:cubicBezTo>
                  <a:pt x="119758" y="26216"/>
                  <a:pt x="115653" y="18918"/>
                  <a:pt x="106961" y="18918"/>
                </a:cubicBezTo>
                <a:close/>
                <a:moveTo>
                  <a:pt x="0" y="33513"/>
                </a:moveTo>
                <a:lnTo>
                  <a:pt x="0" y="33513"/>
                </a:lnTo>
                <a:cubicBezTo>
                  <a:pt x="0" y="107567"/>
                  <a:pt x="0" y="107567"/>
                  <a:pt x="0" y="107567"/>
                </a:cubicBezTo>
                <a:cubicBezTo>
                  <a:pt x="0" y="114864"/>
                  <a:pt x="6277" y="119729"/>
                  <a:pt x="12796" y="119729"/>
                </a:cubicBezTo>
                <a:cubicBezTo>
                  <a:pt x="17142" y="119729"/>
                  <a:pt x="17142" y="119729"/>
                  <a:pt x="17142" y="119729"/>
                </a:cubicBezTo>
                <a:cubicBezTo>
                  <a:pt x="17142" y="18918"/>
                  <a:pt x="17142" y="18918"/>
                  <a:pt x="17142" y="18918"/>
                </a:cubicBezTo>
                <a:cubicBezTo>
                  <a:pt x="12796" y="18918"/>
                  <a:pt x="12796" y="18918"/>
                  <a:pt x="12796" y="18918"/>
                </a:cubicBezTo>
                <a:cubicBezTo>
                  <a:pt x="6277" y="18918"/>
                  <a:pt x="0" y="26216"/>
                  <a:pt x="0" y="33513"/>
                </a:cubicBezTo>
                <a:close/>
                <a:moveTo>
                  <a:pt x="81368" y="7027"/>
                </a:moveTo>
                <a:lnTo>
                  <a:pt x="81368" y="7027"/>
                </a:lnTo>
                <a:cubicBezTo>
                  <a:pt x="77022" y="4594"/>
                  <a:pt x="70503" y="0"/>
                  <a:pt x="59879" y="0"/>
                </a:cubicBezTo>
                <a:cubicBezTo>
                  <a:pt x="49255" y="0"/>
                  <a:pt x="42736" y="4594"/>
                  <a:pt x="38631" y="7027"/>
                </a:cubicBezTo>
                <a:cubicBezTo>
                  <a:pt x="38631" y="18918"/>
                  <a:pt x="38631" y="18918"/>
                  <a:pt x="38631" y="18918"/>
                </a:cubicBezTo>
                <a:cubicBezTo>
                  <a:pt x="25835" y="18918"/>
                  <a:pt x="25835" y="18918"/>
                  <a:pt x="25835" y="18918"/>
                </a:cubicBezTo>
                <a:cubicBezTo>
                  <a:pt x="25835" y="119729"/>
                  <a:pt x="25835" y="119729"/>
                  <a:pt x="25835" y="119729"/>
                </a:cubicBezTo>
                <a:cubicBezTo>
                  <a:pt x="94164" y="119729"/>
                  <a:pt x="94164" y="119729"/>
                  <a:pt x="94164" y="119729"/>
                </a:cubicBezTo>
                <a:cubicBezTo>
                  <a:pt x="94164" y="18918"/>
                  <a:pt x="94164" y="18918"/>
                  <a:pt x="94164" y="18918"/>
                </a:cubicBezTo>
                <a:cubicBezTo>
                  <a:pt x="81368" y="18918"/>
                  <a:pt x="81368" y="18918"/>
                  <a:pt x="81368" y="18918"/>
                </a:cubicBezTo>
                <a:lnTo>
                  <a:pt x="81368" y="7027"/>
                </a:lnTo>
                <a:close/>
                <a:moveTo>
                  <a:pt x="72676" y="18918"/>
                </a:moveTo>
                <a:lnTo>
                  <a:pt x="72676" y="18918"/>
                </a:lnTo>
                <a:cubicBezTo>
                  <a:pt x="47082" y="18918"/>
                  <a:pt x="47082" y="18918"/>
                  <a:pt x="47082" y="18918"/>
                </a:cubicBezTo>
                <a:cubicBezTo>
                  <a:pt x="47082" y="11891"/>
                  <a:pt x="47082" y="11891"/>
                  <a:pt x="47082" y="11891"/>
                </a:cubicBezTo>
                <a:cubicBezTo>
                  <a:pt x="49255" y="9459"/>
                  <a:pt x="53601" y="7027"/>
                  <a:pt x="59879" y="7027"/>
                </a:cubicBezTo>
                <a:cubicBezTo>
                  <a:pt x="66398" y="7027"/>
                  <a:pt x="70503" y="9459"/>
                  <a:pt x="72676" y="11891"/>
                </a:cubicBezTo>
                <a:lnTo>
                  <a:pt x="72676" y="18918"/>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36" name="Google Shape;736;p50"/>
          <p:cNvSpPr/>
          <p:nvPr/>
        </p:nvSpPr>
        <p:spPr>
          <a:xfrm>
            <a:off x="6543673" y="3812239"/>
            <a:ext cx="155623" cy="264628"/>
          </a:xfrm>
          <a:custGeom>
            <a:rect b="b" l="l" r="r" t="t"/>
            <a:pathLst>
              <a:path extrusionOk="0" h="120000" w="120000">
                <a:moveTo>
                  <a:pt x="63604" y="2254"/>
                </a:moveTo>
                <a:lnTo>
                  <a:pt x="63604" y="2254"/>
                </a:lnTo>
                <a:cubicBezTo>
                  <a:pt x="63604" y="0"/>
                  <a:pt x="59787" y="0"/>
                  <a:pt x="55971" y="2254"/>
                </a:cubicBezTo>
                <a:cubicBezTo>
                  <a:pt x="48339" y="46346"/>
                  <a:pt x="0" y="55365"/>
                  <a:pt x="0" y="86430"/>
                </a:cubicBezTo>
                <a:cubicBezTo>
                  <a:pt x="0" y="104217"/>
                  <a:pt x="29681" y="119749"/>
                  <a:pt x="59787" y="119749"/>
                </a:cubicBezTo>
                <a:cubicBezTo>
                  <a:pt x="93286" y="119749"/>
                  <a:pt x="119575" y="104217"/>
                  <a:pt x="119575" y="86430"/>
                </a:cubicBezTo>
                <a:cubicBezTo>
                  <a:pt x="119575" y="55365"/>
                  <a:pt x="70812" y="46346"/>
                  <a:pt x="63604" y="2254"/>
                </a:cubicBezTo>
                <a:close/>
                <a:moveTo>
                  <a:pt x="52155" y="51106"/>
                </a:moveTo>
                <a:lnTo>
                  <a:pt x="52155" y="51106"/>
                </a:lnTo>
                <a:cubicBezTo>
                  <a:pt x="52155" y="51106"/>
                  <a:pt x="52155" y="53361"/>
                  <a:pt x="52155" y="55365"/>
                </a:cubicBezTo>
                <a:cubicBezTo>
                  <a:pt x="48339" y="64384"/>
                  <a:pt x="41130" y="73152"/>
                  <a:pt x="41130" y="84175"/>
                </a:cubicBezTo>
                <a:cubicBezTo>
                  <a:pt x="41130" y="90939"/>
                  <a:pt x="37314" y="93194"/>
                  <a:pt x="29681" y="93194"/>
                </a:cubicBezTo>
                <a:cubicBezTo>
                  <a:pt x="22473" y="93194"/>
                  <a:pt x="18657" y="90939"/>
                  <a:pt x="18657" y="86430"/>
                </a:cubicBezTo>
                <a:cubicBezTo>
                  <a:pt x="18657" y="73152"/>
                  <a:pt x="29681" y="64384"/>
                  <a:pt x="37314" y="55365"/>
                </a:cubicBezTo>
                <a:cubicBezTo>
                  <a:pt x="41130" y="53361"/>
                  <a:pt x="44946" y="51106"/>
                  <a:pt x="48339" y="48601"/>
                </a:cubicBezTo>
                <a:lnTo>
                  <a:pt x="52155" y="48601"/>
                </a:lnTo>
                <a:lnTo>
                  <a:pt x="52155" y="51106"/>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37" name="Google Shape;737;p50"/>
          <p:cNvSpPr/>
          <p:nvPr/>
        </p:nvSpPr>
        <p:spPr>
          <a:xfrm>
            <a:off x="4862943" y="4388195"/>
            <a:ext cx="245107" cy="206254"/>
          </a:xfrm>
          <a:custGeom>
            <a:rect b="b" l="l" r="r" t="t"/>
            <a:pathLst>
              <a:path extrusionOk="0" h="120000" w="120000">
                <a:moveTo>
                  <a:pt x="117297" y="68525"/>
                </a:moveTo>
                <a:lnTo>
                  <a:pt x="117297" y="68525"/>
                </a:lnTo>
                <a:cubicBezTo>
                  <a:pt x="95675" y="8686"/>
                  <a:pt x="95675" y="8686"/>
                  <a:pt x="95675" y="8686"/>
                </a:cubicBezTo>
                <a:cubicBezTo>
                  <a:pt x="95675" y="2895"/>
                  <a:pt x="91081" y="0"/>
                  <a:pt x="86216" y="0"/>
                </a:cubicBezTo>
                <a:cubicBezTo>
                  <a:pt x="33513" y="0"/>
                  <a:pt x="33513" y="0"/>
                  <a:pt x="33513" y="0"/>
                </a:cubicBezTo>
                <a:cubicBezTo>
                  <a:pt x="28648" y="0"/>
                  <a:pt x="24054" y="2895"/>
                  <a:pt x="21621" y="8686"/>
                </a:cubicBezTo>
                <a:cubicBezTo>
                  <a:pt x="2432" y="68525"/>
                  <a:pt x="2432" y="68525"/>
                  <a:pt x="2432" y="68525"/>
                </a:cubicBezTo>
                <a:cubicBezTo>
                  <a:pt x="0" y="71420"/>
                  <a:pt x="0" y="79785"/>
                  <a:pt x="0" y="82680"/>
                </a:cubicBezTo>
                <a:cubicBezTo>
                  <a:pt x="4864" y="110991"/>
                  <a:pt x="4864" y="110991"/>
                  <a:pt x="4864" y="110991"/>
                </a:cubicBezTo>
                <a:cubicBezTo>
                  <a:pt x="4864" y="116782"/>
                  <a:pt x="9459" y="119678"/>
                  <a:pt x="12162" y="119678"/>
                </a:cubicBezTo>
                <a:cubicBezTo>
                  <a:pt x="107837" y="119678"/>
                  <a:pt x="107837" y="119678"/>
                  <a:pt x="107837" y="119678"/>
                </a:cubicBezTo>
                <a:cubicBezTo>
                  <a:pt x="110270" y="119678"/>
                  <a:pt x="114864" y="116782"/>
                  <a:pt x="114864" y="110991"/>
                </a:cubicBezTo>
                <a:cubicBezTo>
                  <a:pt x="119729" y="82680"/>
                  <a:pt x="119729" y="82680"/>
                  <a:pt x="119729" y="82680"/>
                </a:cubicBezTo>
                <a:cubicBezTo>
                  <a:pt x="119729" y="79785"/>
                  <a:pt x="119729" y="71420"/>
                  <a:pt x="117297" y="68525"/>
                </a:cubicBezTo>
                <a:close/>
                <a:moveTo>
                  <a:pt x="107837" y="88471"/>
                </a:moveTo>
                <a:lnTo>
                  <a:pt x="107837" y="88471"/>
                </a:lnTo>
                <a:cubicBezTo>
                  <a:pt x="107837" y="99731"/>
                  <a:pt x="107837" y="99731"/>
                  <a:pt x="107837" y="99731"/>
                </a:cubicBezTo>
                <a:cubicBezTo>
                  <a:pt x="107837" y="105522"/>
                  <a:pt x="102972" y="108418"/>
                  <a:pt x="100540" y="108418"/>
                </a:cubicBezTo>
                <a:cubicBezTo>
                  <a:pt x="19189" y="108418"/>
                  <a:pt x="19189" y="108418"/>
                  <a:pt x="19189" y="108418"/>
                </a:cubicBezTo>
                <a:cubicBezTo>
                  <a:pt x="16756" y="108418"/>
                  <a:pt x="12162" y="105522"/>
                  <a:pt x="12162" y="99731"/>
                </a:cubicBezTo>
                <a:cubicBezTo>
                  <a:pt x="9459" y="88471"/>
                  <a:pt x="9459" y="88471"/>
                  <a:pt x="9459" y="88471"/>
                </a:cubicBezTo>
                <a:cubicBezTo>
                  <a:pt x="9459" y="85576"/>
                  <a:pt x="12162" y="79785"/>
                  <a:pt x="16756" y="79785"/>
                </a:cubicBezTo>
                <a:cubicBezTo>
                  <a:pt x="102972" y="79785"/>
                  <a:pt x="102972" y="79785"/>
                  <a:pt x="102972" y="79785"/>
                </a:cubicBezTo>
                <a:cubicBezTo>
                  <a:pt x="107837" y="79785"/>
                  <a:pt x="110270" y="85576"/>
                  <a:pt x="107837" y="88471"/>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38" name="Google Shape;738;p50"/>
          <p:cNvSpPr/>
          <p:nvPr/>
        </p:nvSpPr>
        <p:spPr>
          <a:xfrm>
            <a:off x="5954250" y="4359009"/>
            <a:ext cx="248997" cy="254898"/>
          </a:xfrm>
          <a:custGeom>
            <a:rect b="b" l="l" r="r" t="t"/>
            <a:pathLst>
              <a:path extrusionOk="0" h="120000" w="120000">
                <a:moveTo>
                  <a:pt x="73008" y="78181"/>
                </a:moveTo>
                <a:lnTo>
                  <a:pt x="73008" y="78181"/>
                </a:lnTo>
                <a:cubicBezTo>
                  <a:pt x="73008" y="78181"/>
                  <a:pt x="119734" y="43896"/>
                  <a:pt x="115221" y="6753"/>
                </a:cubicBezTo>
                <a:lnTo>
                  <a:pt x="115221" y="4675"/>
                </a:lnTo>
                <a:cubicBezTo>
                  <a:pt x="112831" y="4675"/>
                  <a:pt x="112831" y="4675"/>
                  <a:pt x="112831" y="4675"/>
                </a:cubicBezTo>
                <a:cubicBezTo>
                  <a:pt x="75398" y="0"/>
                  <a:pt x="42212" y="46233"/>
                  <a:pt x="42212" y="46233"/>
                </a:cubicBezTo>
                <a:cubicBezTo>
                  <a:pt x="14070" y="41298"/>
                  <a:pt x="16460" y="48311"/>
                  <a:pt x="2389" y="78181"/>
                </a:cubicBezTo>
                <a:cubicBezTo>
                  <a:pt x="0" y="85194"/>
                  <a:pt x="4778" y="85194"/>
                  <a:pt x="9292" y="85194"/>
                </a:cubicBezTo>
                <a:cubicBezTo>
                  <a:pt x="14070" y="82857"/>
                  <a:pt x="23362" y="80519"/>
                  <a:pt x="23362" y="80519"/>
                </a:cubicBezTo>
                <a:cubicBezTo>
                  <a:pt x="40088" y="96623"/>
                  <a:pt x="40088" y="96623"/>
                  <a:pt x="40088" y="96623"/>
                </a:cubicBezTo>
                <a:cubicBezTo>
                  <a:pt x="40088" y="96623"/>
                  <a:pt x="37433" y="105714"/>
                  <a:pt x="35309" y="110389"/>
                </a:cubicBezTo>
                <a:cubicBezTo>
                  <a:pt x="32920" y="115064"/>
                  <a:pt x="35309" y="119740"/>
                  <a:pt x="40088" y="117402"/>
                </a:cubicBezTo>
                <a:cubicBezTo>
                  <a:pt x="70619" y="103376"/>
                  <a:pt x="77522" y="105714"/>
                  <a:pt x="73008" y="78181"/>
                </a:cubicBezTo>
                <a:close/>
                <a:moveTo>
                  <a:pt x="79911" y="38961"/>
                </a:moveTo>
                <a:lnTo>
                  <a:pt x="79911" y="38961"/>
                </a:lnTo>
                <a:cubicBezTo>
                  <a:pt x="75398" y="34545"/>
                  <a:pt x="75398" y="29870"/>
                  <a:pt x="79911" y="25194"/>
                </a:cubicBezTo>
                <a:cubicBezTo>
                  <a:pt x="84690" y="20779"/>
                  <a:pt x="91592" y="20779"/>
                  <a:pt x="93982" y="25194"/>
                </a:cubicBezTo>
                <a:cubicBezTo>
                  <a:pt x="98761" y="29870"/>
                  <a:pt x="98761" y="34545"/>
                  <a:pt x="93982" y="38961"/>
                </a:cubicBezTo>
                <a:cubicBezTo>
                  <a:pt x="91592" y="43896"/>
                  <a:pt x="84690" y="43896"/>
                  <a:pt x="79911" y="38961"/>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39" name="Google Shape;739;p50"/>
          <p:cNvSpPr/>
          <p:nvPr/>
        </p:nvSpPr>
        <p:spPr>
          <a:xfrm>
            <a:off x="6479478" y="4353171"/>
            <a:ext cx="284012" cy="274357"/>
          </a:xfrm>
          <a:custGeom>
            <a:rect b="b" l="l" r="r" t="t"/>
            <a:pathLst>
              <a:path extrusionOk="0" h="120000" w="120000">
                <a:moveTo>
                  <a:pt x="18407" y="81204"/>
                </a:moveTo>
                <a:lnTo>
                  <a:pt x="18407" y="81204"/>
                </a:lnTo>
                <a:cubicBezTo>
                  <a:pt x="10252" y="89638"/>
                  <a:pt x="16543" y="100240"/>
                  <a:pt x="4194" y="113253"/>
                </a:cubicBezTo>
                <a:cubicBezTo>
                  <a:pt x="0" y="119759"/>
                  <a:pt x="27029" y="117349"/>
                  <a:pt x="39378" y="104578"/>
                </a:cubicBezTo>
                <a:cubicBezTo>
                  <a:pt x="45436" y="98072"/>
                  <a:pt x="43339" y="89638"/>
                  <a:pt x="37281" y="83373"/>
                </a:cubicBezTo>
                <a:cubicBezTo>
                  <a:pt x="30757" y="76867"/>
                  <a:pt x="22601" y="76867"/>
                  <a:pt x="18407" y="81204"/>
                </a:cubicBezTo>
                <a:close/>
                <a:moveTo>
                  <a:pt x="115572" y="4337"/>
                </a:moveTo>
                <a:lnTo>
                  <a:pt x="115572" y="4337"/>
                </a:lnTo>
                <a:cubicBezTo>
                  <a:pt x="111611" y="0"/>
                  <a:pt x="59883" y="40481"/>
                  <a:pt x="45436" y="55662"/>
                </a:cubicBezTo>
                <a:cubicBezTo>
                  <a:pt x="39378" y="64096"/>
                  <a:pt x="37281" y="68433"/>
                  <a:pt x="32854" y="70602"/>
                </a:cubicBezTo>
                <a:cubicBezTo>
                  <a:pt x="32854" y="72530"/>
                  <a:pt x="34951" y="72530"/>
                  <a:pt x="34951" y="72530"/>
                </a:cubicBezTo>
                <a:cubicBezTo>
                  <a:pt x="37281" y="74698"/>
                  <a:pt x="39378" y="74698"/>
                  <a:pt x="43339" y="79036"/>
                </a:cubicBezTo>
                <a:cubicBezTo>
                  <a:pt x="45436" y="81204"/>
                  <a:pt x="47533" y="83373"/>
                  <a:pt x="47533" y="85301"/>
                </a:cubicBezTo>
                <a:cubicBezTo>
                  <a:pt x="47533" y="87469"/>
                  <a:pt x="49631" y="87469"/>
                  <a:pt x="49631" y="87469"/>
                </a:cubicBezTo>
                <a:cubicBezTo>
                  <a:pt x="53592" y="85301"/>
                  <a:pt x="57786" y="81204"/>
                  <a:pt x="64077" y="74698"/>
                </a:cubicBezTo>
                <a:cubicBezTo>
                  <a:pt x="78291" y="59759"/>
                  <a:pt x="119766" y="8433"/>
                  <a:pt x="115572" y="4337"/>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40" name="Google Shape;740;p50"/>
          <p:cNvSpPr/>
          <p:nvPr/>
        </p:nvSpPr>
        <p:spPr>
          <a:xfrm>
            <a:off x="7576622" y="4368736"/>
            <a:ext cx="274285" cy="249062"/>
          </a:xfrm>
          <a:custGeom>
            <a:rect b="b" l="l" r="r" t="t"/>
            <a:pathLst>
              <a:path extrusionOk="0" h="120000" w="120000">
                <a:moveTo>
                  <a:pt x="59637" y="72743"/>
                </a:moveTo>
                <a:lnTo>
                  <a:pt x="59637" y="72743"/>
                </a:lnTo>
                <a:cubicBezTo>
                  <a:pt x="74607" y="72743"/>
                  <a:pt x="85472" y="68230"/>
                  <a:pt x="87645" y="61061"/>
                </a:cubicBezTo>
                <a:cubicBezTo>
                  <a:pt x="85472" y="54159"/>
                  <a:pt x="83299" y="46991"/>
                  <a:pt x="81368" y="40088"/>
                </a:cubicBezTo>
                <a:cubicBezTo>
                  <a:pt x="79195" y="44601"/>
                  <a:pt x="70503" y="49380"/>
                  <a:pt x="59637" y="49380"/>
                </a:cubicBezTo>
                <a:cubicBezTo>
                  <a:pt x="49014" y="49380"/>
                  <a:pt x="40563" y="44601"/>
                  <a:pt x="40563" y="40088"/>
                </a:cubicBezTo>
                <a:cubicBezTo>
                  <a:pt x="36217" y="46991"/>
                  <a:pt x="34044" y="54159"/>
                  <a:pt x="32112" y="61061"/>
                </a:cubicBezTo>
                <a:cubicBezTo>
                  <a:pt x="34044" y="68230"/>
                  <a:pt x="44909" y="72743"/>
                  <a:pt x="59637" y="72743"/>
                </a:cubicBezTo>
                <a:close/>
                <a:moveTo>
                  <a:pt x="59637" y="28141"/>
                </a:moveTo>
                <a:lnTo>
                  <a:pt x="59637" y="28141"/>
                </a:lnTo>
                <a:cubicBezTo>
                  <a:pt x="66156" y="28141"/>
                  <a:pt x="72434" y="25752"/>
                  <a:pt x="74607" y="23362"/>
                </a:cubicBezTo>
                <a:cubicBezTo>
                  <a:pt x="72434" y="16460"/>
                  <a:pt x="70503" y="9292"/>
                  <a:pt x="68571" y="4513"/>
                </a:cubicBezTo>
                <a:cubicBezTo>
                  <a:pt x="68571" y="2123"/>
                  <a:pt x="63983" y="0"/>
                  <a:pt x="59637" y="0"/>
                </a:cubicBezTo>
                <a:cubicBezTo>
                  <a:pt x="55533" y="0"/>
                  <a:pt x="51187" y="2123"/>
                  <a:pt x="51187" y="4513"/>
                </a:cubicBezTo>
                <a:cubicBezTo>
                  <a:pt x="49014" y="9292"/>
                  <a:pt x="46841" y="16460"/>
                  <a:pt x="44909" y="23362"/>
                </a:cubicBezTo>
                <a:cubicBezTo>
                  <a:pt x="46841" y="25752"/>
                  <a:pt x="53360" y="28141"/>
                  <a:pt x="59637" y="28141"/>
                </a:cubicBezTo>
                <a:close/>
                <a:moveTo>
                  <a:pt x="113239" y="79911"/>
                </a:moveTo>
                <a:lnTo>
                  <a:pt x="113239" y="79911"/>
                </a:lnTo>
                <a:cubicBezTo>
                  <a:pt x="89818" y="70619"/>
                  <a:pt x="89818" y="70619"/>
                  <a:pt x="89818" y="70619"/>
                </a:cubicBezTo>
                <a:cubicBezTo>
                  <a:pt x="91991" y="77522"/>
                  <a:pt x="91991" y="77522"/>
                  <a:pt x="91991" y="77522"/>
                </a:cubicBezTo>
                <a:cubicBezTo>
                  <a:pt x="91991" y="86814"/>
                  <a:pt x="77022" y="91592"/>
                  <a:pt x="59637" y="91592"/>
                </a:cubicBezTo>
                <a:cubicBezTo>
                  <a:pt x="42736" y="91592"/>
                  <a:pt x="27766" y="86814"/>
                  <a:pt x="27766" y="77522"/>
                </a:cubicBezTo>
                <a:cubicBezTo>
                  <a:pt x="29939" y="70619"/>
                  <a:pt x="29939" y="70619"/>
                  <a:pt x="29939" y="70619"/>
                </a:cubicBezTo>
                <a:cubicBezTo>
                  <a:pt x="6277" y="79911"/>
                  <a:pt x="6277" y="79911"/>
                  <a:pt x="6277" y="79911"/>
                </a:cubicBezTo>
                <a:cubicBezTo>
                  <a:pt x="0" y="82300"/>
                  <a:pt x="0" y="86814"/>
                  <a:pt x="6277" y="91592"/>
                </a:cubicBezTo>
                <a:cubicBezTo>
                  <a:pt x="49014" y="115221"/>
                  <a:pt x="49014" y="115221"/>
                  <a:pt x="49014" y="115221"/>
                </a:cubicBezTo>
                <a:cubicBezTo>
                  <a:pt x="55533" y="119734"/>
                  <a:pt x="63983" y="119734"/>
                  <a:pt x="70503" y="115221"/>
                </a:cubicBezTo>
                <a:cubicBezTo>
                  <a:pt x="113239" y="91592"/>
                  <a:pt x="113239" y="91592"/>
                  <a:pt x="113239" y="91592"/>
                </a:cubicBezTo>
                <a:cubicBezTo>
                  <a:pt x="119758" y="86814"/>
                  <a:pt x="119758" y="82300"/>
                  <a:pt x="113239" y="79911"/>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41" name="Google Shape;741;p50"/>
          <p:cNvSpPr/>
          <p:nvPr/>
        </p:nvSpPr>
        <p:spPr>
          <a:xfrm>
            <a:off x="7029994" y="2201121"/>
            <a:ext cx="274286" cy="219875"/>
          </a:xfrm>
          <a:custGeom>
            <a:rect b="b" l="l" r="r" t="t"/>
            <a:pathLst>
              <a:path extrusionOk="0" h="120000" w="120000">
                <a:moveTo>
                  <a:pt x="40804" y="58800"/>
                </a:moveTo>
                <a:lnTo>
                  <a:pt x="40804" y="58800"/>
                </a:lnTo>
                <a:cubicBezTo>
                  <a:pt x="40804" y="72000"/>
                  <a:pt x="49255" y="82500"/>
                  <a:pt x="59879" y="82500"/>
                </a:cubicBezTo>
                <a:cubicBezTo>
                  <a:pt x="70503" y="82500"/>
                  <a:pt x="79195" y="72000"/>
                  <a:pt x="79195" y="58800"/>
                </a:cubicBezTo>
                <a:cubicBezTo>
                  <a:pt x="79195" y="45300"/>
                  <a:pt x="70503" y="34800"/>
                  <a:pt x="59879" y="34800"/>
                </a:cubicBezTo>
                <a:cubicBezTo>
                  <a:pt x="49255" y="34800"/>
                  <a:pt x="40804" y="45300"/>
                  <a:pt x="40804" y="58800"/>
                </a:cubicBezTo>
                <a:close/>
                <a:moveTo>
                  <a:pt x="28008" y="50700"/>
                </a:moveTo>
                <a:lnTo>
                  <a:pt x="28008" y="50700"/>
                </a:lnTo>
                <a:cubicBezTo>
                  <a:pt x="29939" y="32100"/>
                  <a:pt x="44909" y="18900"/>
                  <a:pt x="59879" y="18900"/>
                </a:cubicBezTo>
                <a:cubicBezTo>
                  <a:pt x="68571" y="18900"/>
                  <a:pt x="77022" y="21300"/>
                  <a:pt x="83299" y="29400"/>
                </a:cubicBezTo>
                <a:cubicBezTo>
                  <a:pt x="85472" y="32100"/>
                  <a:pt x="91991" y="32100"/>
                  <a:pt x="94164" y="29400"/>
                </a:cubicBezTo>
                <a:cubicBezTo>
                  <a:pt x="96338" y="26700"/>
                  <a:pt x="96338" y="21300"/>
                  <a:pt x="94164" y="16200"/>
                </a:cubicBezTo>
                <a:cubicBezTo>
                  <a:pt x="85472" y="5400"/>
                  <a:pt x="72676" y="0"/>
                  <a:pt x="59879" y="0"/>
                </a:cubicBezTo>
                <a:cubicBezTo>
                  <a:pt x="38631" y="0"/>
                  <a:pt x="19315" y="16200"/>
                  <a:pt x="14969" y="42900"/>
                </a:cubicBezTo>
                <a:cubicBezTo>
                  <a:pt x="0" y="42900"/>
                  <a:pt x="0" y="42900"/>
                  <a:pt x="0" y="42900"/>
                </a:cubicBezTo>
                <a:cubicBezTo>
                  <a:pt x="0" y="58800"/>
                  <a:pt x="0" y="58800"/>
                  <a:pt x="0" y="58800"/>
                </a:cubicBezTo>
                <a:cubicBezTo>
                  <a:pt x="19315" y="58800"/>
                  <a:pt x="19315" y="58800"/>
                  <a:pt x="19315" y="58800"/>
                </a:cubicBezTo>
                <a:cubicBezTo>
                  <a:pt x="25835" y="58800"/>
                  <a:pt x="25835" y="53400"/>
                  <a:pt x="28008" y="50700"/>
                </a:cubicBezTo>
                <a:close/>
                <a:moveTo>
                  <a:pt x="100442" y="58800"/>
                </a:moveTo>
                <a:lnTo>
                  <a:pt x="100442" y="58800"/>
                </a:lnTo>
                <a:cubicBezTo>
                  <a:pt x="94164" y="58800"/>
                  <a:pt x="94164" y="66600"/>
                  <a:pt x="91991" y="69300"/>
                </a:cubicBezTo>
                <a:cubicBezTo>
                  <a:pt x="89818" y="87900"/>
                  <a:pt x="77022" y="101100"/>
                  <a:pt x="59879" y="101100"/>
                </a:cubicBezTo>
                <a:cubicBezTo>
                  <a:pt x="51428" y="101100"/>
                  <a:pt x="42736" y="95700"/>
                  <a:pt x="36458" y="87900"/>
                </a:cubicBezTo>
                <a:cubicBezTo>
                  <a:pt x="34285" y="85200"/>
                  <a:pt x="28008" y="85200"/>
                  <a:pt x="25835" y="87900"/>
                </a:cubicBezTo>
                <a:cubicBezTo>
                  <a:pt x="23420" y="93000"/>
                  <a:pt x="23420" y="98400"/>
                  <a:pt x="25835" y="101100"/>
                </a:cubicBezTo>
                <a:cubicBezTo>
                  <a:pt x="34285" y="111900"/>
                  <a:pt x="47082" y="119700"/>
                  <a:pt x="59879" y="119700"/>
                </a:cubicBezTo>
                <a:cubicBezTo>
                  <a:pt x="81368" y="119700"/>
                  <a:pt x="100442" y="101100"/>
                  <a:pt x="105030" y="77100"/>
                </a:cubicBezTo>
                <a:cubicBezTo>
                  <a:pt x="119758" y="77100"/>
                  <a:pt x="119758" y="77100"/>
                  <a:pt x="119758" y="77100"/>
                </a:cubicBezTo>
                <a:cubicBezTo>
                  <a:pt x="119758" y="58800"/>
                  <a:pt x="119758" y="58800"/>
                  <a:pt x="119758" y="58800"/>
                </a:cubicBezTo>
                <a:lnTo>
                  <a:pt x="100442" y="58800"/>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42" name="Google Shape;742;p50"/>
          <p:cNvSpPr/>
          <p:nvPr/>
        </p:nvSpPr>
        <p:spPr>
          <a:xfrm>
            <a:off x="5436803" y="4378466"/>
            <a:ext cx="184802" cy="225713"/>
          </a:xfrm>
          <a:custGeom>
            <a:rect b="b" l="l" r="r" t="t"/>
            <a:pathLst>
              <a:path extrusionOk="0" h="120000" w="120000">
                <a:moveTo>
                  <a:pt x="59821" y="0"/>
                </a:moveTo>
                <a:lnTo>
                  <a:pt x="59821" y="0"/>
                </a:lnTo>
                <a:cubicBezTo>
                  <a:pt x="22077" y="0"/>
                  <a:pt x="0" y="10562"/>
                  <a:pt x="0" y="18190"/>
                </a:cubicBezTo>
                <a:cubicBezTo>
                  <a:pt x="12462" y="106503"/>
                  <a:pt x="12462" y="106503"/>
                  <a:pt x="12462" y="106503"/>
                </a:cubicBezTo>
                <a:cubicBezTo>
                  <a:pt x="12462" y="109144"/>
                  <a:pt x="31335" y="119706"/>
                  <a:pt x="59821" y="119706"/>
                </a:cubicBezTo>
                <a:cubicBezTo>
                  <a:pt x="88308" y="119706"/>
                  <a:pt x="107181" y="109144"/>
                  <a:pt x="107181" y="106503"/>
                </a:cubicBezTo>
                <a:cubicBezTo>
                  <a:pt x="119643" y="18190"/>
                  <a:pt x="119643" y="18190"/>
                  <a:pt x="119643" y="18190"/>
                </a:cubicBezTo>
                <a:cubicBezTo>
                  <a:pt x="119643" y="10562"/>
                  <a:pt x="97566" y="0"/>
                  <a:pt x="59821" y="0"/>
                </a:cubicBezTo>
                <a:close/>
                <a:moveTo>
                  <a:pt x="59821" y="31393"/>
                </a:moveTo>
                <a:lnTo>
                  <a:pt x="59821" y="31393"/>
                </a:lnTo>
                <a:cubicBezTo>
                  <a:pt x="31335" y="31393"/>
                  <a:pt x="12462" y="23471"/>
                  <a:pt x="12462" y="20831"/>
                </a:cubicBezTo>
                <a:cubicBezTo>
                  <a:pt x="12462" y="18190"/>
                  <a:pt x="31335" y="10562"/>
                  <a:pt x="59821" y="10562"/>
                </a:cubicBezTo>
                <a:cubicBezTo>
                  <a:pt x="88308" y="10562"/>
                  <a:pt x="107181" y="18190"/>
                  <a:pt x="107181" y="20831"/>
                </a:cubicBezTo>
                <a:cubicBezTo>
                  <a:pt x="107181" y="23471"/>
                  <a:pt x="88308" y="31393"/>
                  <a:pt x="59821" y="31393"/>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43" name="Google Shape;743;p50"/>
          <p:cNvSpPr/>
          <p:nvPr/>
        </p:nvSpPr>
        <p:spPr>
          <a:xfrm>
            <a:off x="10829145" y="3831699"/>
            <a:ext cx="274285" cy="262683"/>
          </a:xfrm>
          <a:custGeom>
            <a:rect b="b" l="l" r="r" t="t"/>
            <a:pathLst>
              <a:path extrusionOk="0" h="120000" w="120000">
                <a:moveTo>
                  <a:pt x="102615" y="40000"/>
                </a:moveTo>
                <a:lnTo>
                  <a:pt x="102615" y="40000"/>
                </a:lnTo>
                <a:cubicBezTo>
                  <a:pt x="89818" y="4500"/>
                  <a:pt x="89818" y="4500"/>
                  <a:pt x="89818" y="4500"/>
                </a:cubicBezTo>
                <a:cubicBezTo>
                  <a:pt x="89818" y="2250"/>
                  <a:pt x="85472" y="0"/>
                  <a:pt x="83541" y="2250"/>
                </a:cubicBezTo>
                <a:cubicBezTo>
                  <a:pt x="2173" y="33500"/>
                  <a:pt x="2173" y="33500"/>
                  <a:pt x="2173" y="33500"/>
                </a:cubicBezTo>
                <a:cubicBezTo>
                  <a:pt x="0" y="33500"/>
                  <a:pt x="0" y="35750"/>
                  <a:pt x="0" y="40000"/>
                </a:cubicBezTo>
                <a:cubicBezTo>
                  <a:pt x="12796" y="75500"/>
                  <a:pt x="12796" y="75500"/>
                  <a:pt x="12796" y="75500"/>
                </a:cubicBezTo>
                <a:cubicBezTo>
                  <a:pt x="12796" y="55500"/>
                  <a:pt x="12796" y="55500"/>
                  <a:pt x="12796" y="55500"/>
                </a:cubicBezTo>
                <a:cubicBezTo>
                  <a:pt x="12796" y="46750"/>
                  <a:pt x="19315" y="40000"/>
                  <a:pt x="27766" y="40000"/>
                </a:cubicBezTo>
                <a:cubicBezTo>
                  <a:pt x="49014" y="40000"/>
                  <a:pt x="49014" y="40000"/>
                  <a:pt x="49014" y="40000"/>
                </a:cubicBezTo>
                <a:cubicBezTo>
                  <a:pt x="74607" y="22250"/>
                  <a:pt x="74607" y="22250"/>
                  <a:pt x="74607" y="22250"/>
                </a:cubicBezTo>
                <a:cubicBezTo>
                  <a:pt x="89818" y="40000"/>
                  <a:pt x="89818" y="40000"/>
                  <a:pt x="89818" y="40000"/>
                </a:cubicBezTo>
                <a:lnTo>
                  <a:pt x="102615" y="40000"/>
                </a:lnTo>
                <a:close/>
                <a:moveTo>
                  <a:pt x="115412" y="51000"/>
                </a:moveTo>
                <a:lnTo>
                  <a:pt x="115412" y="51000"/>
                </a:lnTo>
                <a:cubicBezTo>
                  <a:pt x="27766" y="51000"/>
                  <a:pt x="27766" y="51000"/>
                  <a:pt x="27766" y="51000"/>
                </a:cubicBezTo>
                <a:cubicBezTo>
                  <a:pt x="25593" y="51000"/>
                  <a:pt x="23420" y="53250"/>
                  <a:pt x="23420" y="55500"/>
                </a:cubicBezTo>
                <a:cubicBezTo>
                  <a:pt x="23420" y="115500"/>
                  <a:pt x="23420" y="115500"/>
                  <a:pt x="23420" y="115500"/>
                </a:cubicBezTo>
                <a:cubicBezTo>
                  <a:pt x="23420" y="117500"/>
                  <a:pt x="25593" y="119750"/>
                  <a:pt x="27766" y="119750"/>
                </a:cubicBezTo>
                <a:cubicBezTo>
                  <a:pt x="115412" y="119750"/>
                  <a:pt x="115412" y="119750"/>
                  <a:pt x="115412" y="119750"/>
                </a:cubicBezTo>
                <a:cubicBezTo>
                  <a:pt x="117585" y="119750"/>
                  <a:pt x="119758" y="117500"/>
                  <a:pt x="119758" y="115500"/>
                </a:cubicBezTo>
                <a:cubicBezTo>
                  <a:pt x="119758" y="55500"/>
                  <a:pt x="119758" y="55500"/>
                  <a:pt x="119758" y="55500"/>
                </a:cubicBezTo>
                <a:cubicBezTo>
                  <a:pt x="119758" y="53250"/>
                  <a:pt x="117585" y="51000"/>
                  <a:pt x="115412" y="51000"/>
                </a:cubicBezTo>
                <a:close/>
                <a:moveTo>
                  <a:pt x="109134" y="106500"/>
                </a:moveTo>
                <a:lnTo>
                  <a:pt x="109134" y="106500"/>
                </a:lnTo>
                <a:cubicBezTo>
                  <a:pt x="36217" y="106500"/>
                  <a:pt x="36217" y="106500"/>
                  <a:pt x="36217" y="106500"/>
                </a:cubicBezTo>
                <a:cubicBezTo>
                  <a:pt x="36217" y="97750"/>
                  <a:pt x="36217" y="97750"/>
                  <a:pt x="36217" y="97750"/>
                </a:cubicBezTo>
                <a:cubicBezTo>
                  <a:pt x="47082" y="68750"/>
                  <a:pt x="47082" y="68750"/>
                  <a:pt x="47082" y="68750"/>
                </a:cubicBezTo>
                <a:cubicBezTo>
                  <a:pt x="63983" y="91000"/>
                  <a:pt x="63983" y="91000"/>
                  <a:pt x="63983" y="91000"/>
                </a:cubicBezTo>
                <a:cubicBezTo>
                  <a:pt x="79195" y="75500"/>
                  <a:pt x="79195" y="75500"/>
                  <a:pt x="79195" y="75500"/>
                </a:cubicBezTo>
                <a:cubicBezTo>
                  <a:pt x="100442" y="66500"/>
                  <a:pt x="100442" y="66500"/>
                  <a:pt x="100442" y="66500"/>
                </a:cubicBezTo>
                <a:cubicBezTo>
                  <a:pt x="109134" y="86750"/>
                  <a:pt x="109134" y="86750"/>
                  <a:pt x="109134" y="86750"/>
                </a:cubicBezTo>
                <a:lnTo>
                  <a:pt x="109134" y="106500"/>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44" name="Google Shape;744;p50"/>
          <p:cNvSpPr/>
          <p:nvPr/>
        </p:nvSpPr>
        <p:spPr>
          <a:xfrm>
            <a:off x="9230117" y="3841426"/>
            <a:ext cx="196474" cy="249062"/>
          </a:xfrm>
          <a:custGeom>
            <a:rect b="b" l="l" r="r" t="t"/>
            <a:pathLst>
              <a:path extrusionOk="0" h="120000" w="120000">
                <a:moveTo>
                  <a:pt x="101797" y="0"/>
                </a:moveTo>
                <a:lnTo>
                  <a:pt x="101797" y="0"/>
                </a:lnTo>
                <a:cubicBezTo>
                  <a:pt x="17865" y="0"/>
                  <a:pt x="17865" y="0"/>
                  <a:pt x="17865" y="0"/>
                </a:cubicBezTo>
                <a:cubicBezTo>
                  <a:pt x="9101" y="0"/>
                  <a:pt x="0" y="7152"/>
                  <a:pt x="0" y="14304"/>
                </a:cubicBezTo>
                <a:cubicBezTo>
                  <a:pt x="0" y="105695"/>
                  <a:pt x="0" y="105695"/>
                  <a:pt x="0" y="105695"/>
                </a:cubicBezTo>
                <a:cubicBezTo>
                  <a:pt x="0" y="112847"/>
                  <a:pt x="9101" y="119735"/>
                  <a:pt x="17865" y="119735"/>
                </a:cubicBezTo>
                <a:cubicBezTo>
                  <a:pt x="101797" y="119735"/>
                  <a:pt x="101797" y="119735"/>
                  <a:pt x="101797" y="119735"/>
                </a:cubicBezTo>
                <a:cubicBezTo>
                  <a:pt x="110561" y="119735"/>
                  <a:pt x="119662" y="112847"/>
                  <a:pt x="119662" y="105695"/>
                </a:cubicBezTo>
                <a:cubicBezTo>
                  <a:pt x="119662" y="14304"/>
                  <a:pt x="119662" y="14304"/>
                  <a:pt x="119662" y="14304"/>
                </a:cubicBezTo>
                <a:cubicBezTo>
                  <a:pt x="119662" y="7152"/>
                  <a:pt x="110561" y="0"/>
                  <a:pt x="101797" y="0"/>
                </a:cubicBezTo>
                <a:close/>
                <a:moveTo>
                  <a:pt x="101797" y="105695"/>
                </a:moveTo>
                <a:lnTo>
                  <a:pt x="101797" y="105695"/>
                </a:lnTo>
                <a:cubicBezTo>
                  <a:pt x="17865" y="105695"/>
                  <a:pt x="17865" y="105695"/>
                  <a:pt x="17865" y="105695"/>
                </a:cubicBezTo>
                <a:cubicBezTo>
                  <a:pt x="17865" y="14304"/>
                  <a:pt x="17865" y="14304"/>
                  <a:pt x="17865" y="14304"/>
                </a:cubicBezTo>
                <a:cubicBezTo>
                  <a:pt x="101797" y="14304"/>
                  <a:pt x="101797" y="14304"/>
                  <a:pt x="101797" y="14304"/>
                </a:cubicBezTo>
                <a:lnTo>
                  <a:pt x="101797" y="105695"/>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45" name="Google Shape;745;p50"/>
          <p:cNvSpPr/>
          <p:nvPr/>
        </p:nvSpPr>
        <p:spPr>
          <a:xfrm>
            <a:off x="10282517" y="3870613"/>
            <a:ext cx="274286" cy="188742"/>
          </a:xfrm>
          <a:custGeom>
            <a:rect b="b" l="l" r="r" t="t"/>
            <a:pathLst>
              <a:path extrusionOk="0" h="120000" w="120000">
                <a:moveTo>
                  <a:pt x="0" y="15260"/>
                </a:moveTo>
                <a:lnTo>
                  <a:pt x="0" y="15260"/>
                </a:lnTo>
                <a:cubicBezTo>
                  <a:pt x="0" y="101271"/>
                  <a:pt x="0" y="101271"/>
                  <a:pt x="0" y="101271"/>
                </a:cubicBezTo>
                <a:cubicBezTo>
                  <a:pt x="0" y="110635"/>
                  <a:pt x="4337" y="119653"/>
                  <a:pt x="12771" y="119653"/>
                </a:cubicBezTo>
                <a:cubicBezTo>
                  <a:pt x="106987" y="119653"/>
                  <a:pt x="106987" y="119653"/>
                  <a:pt x="106987" y="119653"/>
                </a:cubicBezTo>
                <a:cubicBezTo>
                  <a:pt x="113253" y="119653"/>
                  <a:pt x="119759" y="110635"/>
                  <a:pt x="119759" y="101271"/>
                </a:cubicBezTo>
                <a:cubicBezTo>
                  <a:pt x="119759" y="15260"/>
                  <a:pt x="119759" y="15260"/>
                  <a:pt x="119759" y="15260"/>
                </a:cubicBezTo>
                <a:cubicBezTo>
                  <a:pt x="119759" y="5895"/>
                  <a:pt x="113253" y="0"/>
                  <a:pt x="106987" y="0"/>
                </a:cubicBezTo>
                <a:cubicBezTo>
                  <a:pt x="12771" y="0"/>
                  <a:pt x="12771" y="0"/>
                  <a:pt x="12771" y="0"/>
                </a:cubicBezTo>
                <a:cubicBezTo>
                  <a:pt x="4337" y="0"/>
                  <a:pt x="0" y="5895"/>
                  <a:pt x="0" y="15260"/>
                </a:cubicBezTo>
                <a:close/>
                <a:moveTo>
                  <a:pt x="106987" y="15260"/>
                </a:moveTo>
                <a:lnTo>
                  <a:pt x="106987" y="15260"/>
                </a:lnTo>
                <a:cubicBezTo>
                  <a:pt x="106987" y="101271"/>
                  <a:pt x="106987" y="101271"/>
                  <a:pt x="106987" y="101271"/>
                </a:cubicBezTo>
                <a:cubicBezTo>
                  <a:pt x="12771" y="101271"/>
                  <a:pt x="12771" y="101271"/>
                  <a:pt x="12771" y="101271"/>
                </a:cubicBezTo>
                <a:cubicBezTo>
                  <a:pt x="12771" y="15260"/>
                  <a:pt x="12771" y="15260"/>
                  <a:pt x="12771" y="15260"/>
                </a:cubicBezTo>
                <a:lnTo>
                  <a:pt x="106987" y="15260"/>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46" name="Google Shape;746;p50"/>
          <p:cNvSpPr/>
          <p:nvPr/>
        </p:nvSpPr>
        <p:spPr>
          <a:xfrm>
            <a:off x="9737836" y="3825861"/>
            <a:ext cx="274286" cy="278248"/>
          </a:xfrm>
          <a:custGeom>
            <a:rect b="b" l="l" r="r" t="t"/>
            <a:pathLst>
              <a:path extrusionOk="0" h="120000" w="120000">
                <a:moveTo>
                  <a:pt x="115653" y="44110"/>
                </a:moveTo>
                <a:lnTo>
                  <a:pt x="115653" y="44110"/>
                </a:lnTo>
                <a:cubicBezTo>
                  <a:pt x="70503" y="33675"/>
                  <a:pt x="70503" y="33675"/>
                  <a:pt x="70503" y="33675"/>
                </a:cubicBezTo>
                <a:cubicBezTo>
                  <a:pt x="64225" y="4031"/>
                  <a:pt x="64225" y="4031"/>
                  <a:pt x="64225" y="4031"/>
                </a:cubicBezTo>
                <a:cubicBezTo>
                  <a:pt x="62052" y="1897"/>
                  <a:pt x="59879" y="0"/>
                  <a:pt x="57706" y="0"/>
                </a:cubicBezTo>
                <a:cubicBezTo>
                  <a:pt x="4104" y="14466"/>
                  <a:pt x="4104" y="14466"/>
                  <a:pt x="4104" y="14466"/>
                </a:cubicBezTo>
                <a:cubicBezTo>
                  <a:pt x="0" y="16837"/>
                  <a:pt x="0" y="18972"/>
                  <a:pt x="0" y="21106"/>
                </a:cubicBezTo>
                <a:cubicBezTo>
                  <a:pt x="19074" y="92490"/>
                  <a:pt x="19074" y="92490"/>
                  <a:pt x="19074" y="92490"/>
                </a:cubicBezTo>
                <a:cubicBezTo>
                  <a:pt x="19074" y="94624"/>
                  <a:pt x="23420" y="94624"/>
                  <a:pt x="25835" y="94624"/>
                </a:cubicBezTo>
                <a:cubicBezTo>
                  <a:pt x="47082" y="88221"/>
                  <a:pt x="47082" y="88221"/>
                  <a:pt x="47082" y="88221"/>
                </a:cubicBezTo>
                <a:cubicBezTo>
                  <a:pt x="42736" y="100790"/>
                  <a:pt x="42736" y="100790"/>
                  <a:pt x="42736" y="100790"/>
                </a:cubicBezTo>
                <a:cubicBezTo>
                  <a:pt x="42736" y="102924"/>
                  <a:pt x="44909" y="105059"/>
                  <a:pt x="47082" y="105059"/>
                </a:cubicBezTo>
                <a:cubicBezTo>
                  <a:pt x="96096" y="117628"/>
                  <a:pt x="96096" y="117628"/>
                  <a:pt x="96096" y="117628"/>
                </a:cubicBezTo>
                <a:cubicBezTo>
                  <a:pt x="98269" y="119762"/>
                  <a:pt x="100442" y="117628"/>
                  <a:pt x="102857" y="115494"/>
                </a:cubicBezTo>
                <a:cubicBezTo>
                  <a:pt x="119758" y="50276"/>
                  <a:pt x="119758" y="50276"/>
                  <a:pt x="119758" y="50276"/>
                </a:cubicBezTo>
                <a:cubicBezTo>
                  <a:pt x="119758" y="48379"/>
                  <a:pt x="117826" y="44110"/>
                  <a:pt x="115653" y="44110"/>
                </a:cubicBezTo>
                <a:close/>
                <a:moveTo>
                  <a:pt x="8450" y="23003"/>
                </a:moveTo>
                <a:lnTo>
                  <a:pt x="8450" y="23003"/>
                </a:lnTo>
                <a:cubicBezTo>
                  <a:pt x="55533" y="10434"/>
                  <a:pt x="55533" y="10434"/>
                  <a:pt x="55533" y="10434"/>
                </a:cubicBezTo>
                <a:cubicBezTo>
                  <a:pt x="74849" y="73517"/>
                  <a:pt x="74849" y="73517"/>
                  <a:pt x="74849" y="73517"/>
                </a:cubicBezTo>
                <a:cubicBezTo>
                  <a:pt x="28008" y="86324"/>
                  <a:pt x="28008" y="86324"/>
                  <a:pt x="28008" y="86324"/>
                </a:cubicBezTo>
                <a:lnTo>
                  <a:pt x="8450" y="23003"/>
                </a:lnTo>
                <a:close/>
                <a:moveTo>
                  <a:pt x="93923" y="109328"/>
                </a:moveTo>
                <a:lnTo>
                  <a:pt x="93923" y="109328"/>
                </a:lnTo>
                <a:cubicBezTo>
                  <a:pt x="53601" y="98893"/>
                  <a:pt x="53601" y="98893"/>
                  <a:pt x="53601" y="98893"/>
                </a:cubicBezTo>
                <a:cubicBezTo>
                  <a:pt x="55533" y="86324"/>
                  <a:pt x="55533" y="86324"/>
                  <a:pt x="55533" y="86324"/>
                </a:cubicBezTo>
                <a:cubicBezTo>
                  <a:pt x="79195" y="79683"/>
                  <a:pt x="79195" y="79683"/>
                  <a:pt x="79195" y="79683"/>
                </a:cubicBezTo>
                <a:cubicBezTo>
                  <a:pt x="81126" y="79683"/>
                  <a:pt x="83299" y="77549"/>
                  <a:pt x="83299" y="75652"/>
                </a:cubicBezTo>
                <a:cubicBezTo>
                  <a:pt x="74849" y="41976"/>
                  <a:pt x="74849" y="41976"/>
                  <a:pt x="74849" y="41976"/>
                </a:cubicBezTo>
                <a:cubicBezTo>
                  <a:pt x="108893" y="50276"/>
                  <a:pt x="108893" y="50276"/>
                  <a:pt x="108893" y="50276"/>
                </a:cubicBezTo>
                <a:lnTo>
                  <a:pt x="93923" y="109328"/>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47" name="Google Shape;747;p50"/>
          <p:cNvSpPr/>
          <p:nvPr/>
        </p:nvSpPr>
        <p:spPr>
          <a:xfrm>
            <a:off x="10842761" y="1673811"/>
            <a:ext cx="245107" cy="217929"/>
          </a:xfrm>
          <a:custGeom>
            <a:rect b="b" l="l" r="r" t="t"/>
            <a:pathLst>
              <a:path extrusionOk="0" h="120000" w="120000">
                <a:moveTo>
                  <a:pt x="115135" y="0"/>
                </a:moveTo>
                <a:lnTo>
                  <a:pt x="115135" y="0"/>
                </a:lnTo>
                <a:cubicBezTo>
                  <a:pt x="2432" y="0"/>
                  <a:pt x="2432" y="0"/>
                  <a:pt x="2432" y="0"/>
                </a:cubicBezTo>
                <a:cubicBezTo>
                  <a:pt x="0" y="0"/>
                  <a:pt x="0" y="2406"/>
                  <a:pt x="0" y="5112"/>
                </a:cubicBezTo>
                <a:cubicBezTo>
                  <a:pt x="0" y="21052"/>
                  <a:pt x="0" y="21052"/>
                  <a:pt x="0" y="21052"/>
                </a:cubicBezTo>
                <a:cubicBezTo>
                  <a:pt x="119729" y="21052"/>
                  <a:pt x="119729" y="21052"/>
                  <a:pt x="119729" y="21052"/>
                </a:cubicBezTo>
                <a:cubicBezTo>
                  <a:pt x="119729" y="5112"/>
                  <a:pt x="119729" y="5112"/>
                  <a:pt x="119729" y="5112"/>
                </a:cubicBezTo>
                <a:cubicBezTo>
                  <a:pt x="119729" y="2406"/>
                  <a:pt x="117297" y="0"/>
                  <a:pt x="115135" y="0"/>
                </a:cubicBezTo>
                <a:close/>
                <a:moveTo>
                  <a:pt x="7297" y="109172"/>
                </a:moveTo>
                <a:lnTo>
                  <a:pt x="7297" y="109172"/>
                </a:lnTo>
                <a:cubicBezTo>
                  <a:pt x="7297" y="114285"/>
                  <a:pt x="9729" y="119699"/>
                  <a:pt x="14594" y="119699"/>
                </a:cubicBezTo>
                <a:cubicBezTo>
                  <a:pt x="102972" y="119699"/>
                  <a:pt x="102972" y="119699"/>
                  <a:pt x="102972" y="119699"/>
                </a:cubicBezTo>
                <a:cubicBezTo>
                  <a:pt x="110270" y="119699"/>
                  <a:pt x="112702" y="114285"/>
                  <a:pt x="112702" y="109172"/>
                </a:cubicBezTo>
                <a:cubicBezTo>
                  <a:pt x="112702" y="29172"/>
                  <a:pt x="112702" y="29172"/>
                  <a:pt x="112702" y="29172"/>
                </a:cubicBezTo>
                <a:cubicBezTo>
                  <a:pt x="7297" y="29172"/>
                  <a:pt x="7297" y="29172"/>
                  <a:pt x="7297" y="29172"/>
                </a:cubicBezTo>
                <a:lnTo>
                  <a:pt x="7297" y="109172"/>
                </a:lnTo>
                <a:close/>
                <a:moveTo>
                  <a:pt x="40810" y="45112"/>
                </a:moveTo>
                <a:lnTo>
                  <a:pt x="40810" y="45112"/>
                </a:lnTo>
                <a:cubicBezTo>
                  <a:pt x="79189" y="45112"/>
                  <a:pt x="79189" y="45112"/>
                  <a:pt x="79189" y="45112"/>
                </a:cubicBezTo>
                <a:cubicBezTo>
                  <a:pt x="79189" y="58345"/>
                  <a:pt x="79189" y="58345"/>
                  <a:pt x="79189" y="58345"/>
                </a:cubicBezTo>
                <a:cubicBezTo>
                  <a:pt x="40810" y="58345"/>
                  <a:pt x="40810" y="58345"/>
                  <a:pt x="40810" y="58345"/>
                </a:cubicBezTo>
                <a:lnTo>
                  <a:pt x="40810" y="45112"/>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48" name="Google Shape;748;p50"/>
          <p:cNvSpPr/>
          <p:nvPr/>
        </p:nvSpPr>
        <p:spPr>
          <a:xfrm>
            <a:off x="10298080" y="1658245"/>
            <a:ext cx="245107" cy="245170"/>
          </a:xfrm>
          <a:custGeom>
            <a:rect b="b" l="l" r="r" t="t"/>
            <a:pathLst>
              <a:path extrusionOk="0" h="120000" w="120000">
                <a:moveTo>
                  <a:pt x="18918" y="107865"/>
                </a:moveTo>
                <a:lnTo>
                  <a:pt x="18918" y="107865"/>
                </a:lnTo>
                <a:cubicBezTo>
                  <a:pt x="18918" y="114876"/>
                  <a:pt x="26486" y="119730"/>
                  <a:pt x="33513" y="119730"/>
                </a:cubicBezTo>
                <a:cubicBezTo>
                  <a:pt x="40810" y="119730"/>
                  <a:pt x="45405" y="114876"/>
                  <a:pt x="45405" y="107865"/>
                </a:cubicBezTo>
                <a:cubicBezTo>
                  <a:pt x="45405" y="100584"/>
                  <a:pt x="40810" y="93303"/>
                  <a:pt x="33513" y="93303"/>
                </a:cubicBezTo>
                <a:cubicBezTo>
                  <a:pt x="26486" y="93303"/>
                  <a:pt x="18918" y="100584"/>
                  <a:pt x="18918" y="107865"/>
                </a:cubicBezTo>
                <a:close/>
                <a:moveTo>
                  <a:pt x="86216" y="107865"/>
                </a:moveTo>
                <a:lnTo>
                  <a:pt x="86216" y="107865"/>
                </a:lnTo>
                <a:cubicBezTo>
                  <a:pt x="86216" y="114876"/>
                  <a:pt x="93243" y="119730"/>
                  <a:pt x="100540" y="119730"/>
                </a:cubicBezTo>
                <a:cubicBezTo>
                  <a:pt x="107837" y="119730"/>
                  <a:pt x="112702" y="114876"/>
                  <a:pt x="112702" y="107865"/>
                </a:cubicBezTo>
                <a:cubicBezTo>
                  <a:pt x="112702" y="100584"/>
                  <a:pt x="107837" y="93303"/>
                  <a:pt x="100540" y="93303"/>
                </a:cubicBezTo>
                <a:cubicBezTo>
                  <a:pt x="93243" y="93303"/>
                  <a:pt x="86216" y="100584"/>
                  <a:pt x="86216" y="107865"/>
                </a:cubicBezTo>
                <a:close/>
                <a:moveTo>
                  <a:pt x="42972" y="76584"/>
                </a:moveTo>
                <a:lnTo>
                  <a:pt x="42972" y="76584"/>
                </a:lnTo>
                <a:cubicBezTo>
                  <a:pt x="117297" y="55011"/>
                  <a:pt x="117297" y="55011"/>
                  <a:pt x="117297" y="55011"/>
                </a:cubicBezTo>
                <a:cubicBezTo>
                  <a:pt x="119729" y="55011"/>
                  <a:pt x="119729" y="52584"/>
                  <a:pt x="119729" y="50426"/>
                </a:cubicBezTo>
                <a:cubicBezTo>
                  <a:pt x="119729" y="14561"/>
                  <a:pt x="119729" y="14561"/>
                  <a:pt x="119729" y="14561"/>
                </a:cubicBezTo>
                <a:cubicBezTo>
                  <a:pt x="26486" y="14561"/>
                  <a:pt x="26486" y="14561"/>
                  <a:pt x="26486" y="14561"/>
                </a:cubicBezTo>
                <a:cubicBezTo>
                  <a:pt x="26486" y="2696"/>
                  <a:pt x="26486" y="2696"/>
                  <a:pt x="26486" y="2696"/>
                </a:cubicBezTo>
                <a:lnTo>
                  <a:pt x="24054" y="0"/>
                </a:lnTo>
                <a:cubicBezTo>
                  <a:pt x="2432" y="0"/>
                  <a:pt x="2432" y="0"/>
                  <a:pt x="2432" y="0"/>
                </a:cubicBezTo>
                <a:cubicBezTo>
                  <a:pt x="0" y="0"/>
                  <a:pt x="0" y="2696"/>
                  <a:pt x="0" y="2696"/>
                </a:cubicBezTo>
                <a:cubicBezTo>
                  <a:pt x="0" y="14561"/>
                  <a:pt x="0" y="14561"/>
                  <a:pt x="0" y="14561"/>
                </a:cubicBezTo>
                <a:cubicBezTo>
                  <a:pt x="12162" y="14561"/>
                  <a:pt x="12162" y="14561"/>
                  <a:pt x="12162" y="14561"/>
                </a:cubicBezTo>
                <a:cubicBezTo>
                  <a:pt x="26486" y="74157"/>
                  <a:pt x="26486" y="74157"/>
                  <a:pt x="26486" y="74157"/>
                </a:cubicBezTo>
                <a:cubicBezTo>
                  <a:pt x="26486" y="81438"/>
                  <a:pt x="26486" y="81438"/>
                  <a:pt x="26486" y="81438"/>
                </a:cubicBezTo>
                <a:cubicBezTo>
                  <a:pt x="26486" y="91146"/>
                  <a:pt x="26486" y="91146"/>
                  <a:pt x="26486" y="91146"/>
                </a:cubicBezTo>
                <a:cubicBezTo>
                  <a:pt x="26486" y="93303"/>
                  <a:pt x="28648" y="93303"/>
                  <a:pt x="28648" y="93303"/>
                </a:cubicBezTo>
                <a:cubicBezTo>
                  <a:pt x="33513" y="93303"/>
                  <a:pt x="33513" y="93303"/>
                  <a:pt x="33513" y="93303"/>
                </a:cubicBezTo>
                <a:cubicBezTo>
                  <a:pt x="100540" y="93303"/>
                  <a:pt x="100540" y="93303"/>
                  <a:pt x="100540" y="93303"/>
                </a:cubicBezTo>
                <a:cubicBezTo>
                  <a:pt x="117297" y="93303"/>
                  <a:pt x="117297" y="93303"/>
                  <a:pt x="117297" y="93303"/>
                </a:cubicBezTo>
                <a:cubicBezTo>
                  <a:pt x="119729" y="93303"/>
                  <a:pt x="119729" y="93303"/>
                  <a:pt x="119729" y="91146"/>
                </a:cubicBezTo>
                <a:cubicBezTo>
                  <a:pt x="119729" y="81438"/>
                  <a:pt x="119729" y="81438"/>
                  <a:pt x="119729" y="81438"/>
                </a:cubicBezTo>
                <a:cubicBezTo>
                  <a:pt x="45405" y="81438"/>
                  <a:pt x="45405" y="81438"/>
                  <a:pt x="45405" y="81438"/>
                </a:cubicBezTo>
                <a:cubicBezTo>
                  <a:pt x="35945" y="81438"/>
                  <a:pt x="35945" y="76584"/>
                  <a:pt x="42972" y="76584"/>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49" name="Google Shape;749;p50"/>
          <p:cNvSpPr/>
          <p:nvPr/>
        </p:nvSpPr>
        <p:spPr>
          <a:xfrm>
            <a:off x="9776742" y="1644623"/>
            <a:ext cx="196474" cy="272411"/>
          </a:xfrm>
          <a:custGeom>
            <a:rect b="b" l="l" r="r" t="t"/>
            <a:pathLst>
              <a:path extrusionOk="0" h="120000" w="120000">
                <a:moveTo>
                  <a:pt x="107191" y="13038"/>
                </a:moveTo>
                <a:lnTo>
                  <a:pt x="107191" y="13038"/>
                </a:lnTo>
                <a:cubicBezTo>
                  <a:pt x="95393" y="29939"/>
                  <a:pt x="95393" y="29939"/>
                  <a:pt x="95393" y="29939"/>
                </a:cubicBezTo>
                <a:cubicBezTo>
                  <a:pt x="23932" y="29939"/>
                  <a:pt x="23932" y="29939"/>
                  <a:pt x="23932" y="29939"/>
                </a:cubicBezTo>
                <a:cubicBezTo>
                  <a:pt x="12134" y="13038"/>
                  <a:pt x="12134" y="13038"/>
                  <a:pt x="12134" y="13038"/>
                </a:cubicBezTo>
                <a:cubicBezTo>
                  <a:pt x="5730" y="13038"/>
                  <a:pt x="0" y="17142"/>
                  <a:pt x="0" y="21488"/>
                </a:cubicBezTo>
                <a:cubicBezTo>
                  <a:pt x="0" y="111307"/>
                  <a:pt x="0" y="111307"/>
                  <a:pt x="0" y="111307"/>
                </a:cubicBezTo>
                <a:cubicBezTo>
                  <a:pt x="0" y="117585"/>
                  <a:pt x="5730" y="119758"/>
                  <a:pt x="12134" y="119758"/>
                </a:cubicBezTo>
                <a:cubicBezTo>
                  <a:pt x="107191" y="119758"/>
                  <a:pt x="107191" y="119758"/>
                  <a:pt x="107191" y="119758"/>
                </a:cubicBezTo>
                <a:cubicBezTo>
                  <a:pt x="113258" y="119758"/>
                  <a:pt x="119662" y="117585"/>
                  <a:pt x="119662" y="111307"/>
                </a:cubicBezTo>
                <a:cubicBezTo>
                  <a:pt x="119662" y="21488"/>
                  <a:pt x="119662" y="21488"/>
                  <a:pt x="119662" y="21488"/>
                </a:cubicBezTo>
                <a:cubicBezTo>
                  <a:pt x="119662" y="17142"/>
                  <a:pt x="113258" y="13038"/>
                  <a:pt x="107191" y="13038"/>
                </a:cubicBezTo>
                <a:close/>
                <a:moveTo>
                  <a:pt x="89325" y="23661"/>
                </a:moveTo>
                <a:lnTo>
                  <a:pt x="89325" y="23661"/>
                </a:lnTo>
                <a:cubicBezTo>
                  <a:pt x="98426" y="13038"/>
                  <a:pt x="98426" y="13038"/>
                  <a:pt x="98426" y="13038"/>
                </a:cubicBezTo>
                <a:cubicBezTo>
                  <a:pt x="77528" y="13038"/>
                  <a:pt x="77528" y="13038"/>
                  <a:pt x="77528" y="13038"/>
                </a:cubicBezTo>
                <a:cubicBezTo>
                  <a:pt x="71460" y="0"/>
                  <a:pt x="71460" y="0"/>
                  <a:pt x="71460" y="0"/>
                </a:cubicBezTo>
                <a:cubicBezTo>
                  <a:pt x="44831" y="0"/>
                  <a:pt x="44831" y="0"/>
                  <a:pt x="44831" y="0"/>
                </a:cubicBezTo>
                <a:cubicBezTo>
                  <a:pt x="38764" y="13038"/>
                  <a:pt x="38764" y="13038"/>
                  <a:pt x="38764" y="13038"/>
                </a:cubicBezTo>
                <a:cubicBezTo>
                  <a:pt x="20561" y="13038"/>
                  <a:pt x="20561" y="13038"/>
                  <a:pt x="20561" y="13038"/>
                </a:cubicBezTo>
                <a:cubicBezTo>
                  <a:pt x="30000" y="23661"/>
                  <a:pt x="30000" y="23661"/>
                  <a:pt x="30000" y="23661"/>
                </a:cubicBezTo>
                <a:lnTo>
                  <a:pt x="89325" y="23661"/>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50" name="Google Shape;750;p50"/>
          <p:cNvSpPr/>
          <p:nvPr/>
        </p:nvSpPr>
        <p:spPr>
          <a:xfrm>
            <a:off x="7615526" y="4899940"/>
            <a:ext cx="200364" cy="272411"/>
          </a:xfrm>
          <a:custGeom>
            <a:rect b="b" l="l" r="r" t="t"/>
            <a:pathLst>
              <a:path extrusionOk="0" h="120000" w="120000">
                <a:moveTo>
                  <a:pt x="34945" y="115421"/>
                </a:moveTo>
                <a:lnTo>
                  <a:pt x="34945" y="115421"/>
                </a:lnTo>
                <a:cubicBezTo>
                  <a:pt x="40549" y="117590"/>
                  <a:pt x="49450" y="119759"/>
                  <a:pt x="58021" y="119759"/>
                </a:cubicBezTo>
                <a:cubicBezTo>
                  <a:pt x="66923" y="119759"/>
                  <a:pt x="75494" y="117590"/>
                  <a:pt x="81758" y="115421"/>
                </a:cubicBezTo>
                <a:cubicBezTo>
                  <a:pt x="81758" y="102650"/>
                  <a:pt x="81758" y="102650"/>
                  <a:pt x="81758" y="102650"/>
                </a:cubicBezTo>
                <a:cubicBezTo>
                  <a:pt x="34945" y="102650"/>
                  <a:pt x="34945" y="102650"/>
                  <a:pt x="34945" y="102650"/>
                </a:cubicBezTo>
                <a:lnTo>
                  <a:pt x="34945" y="115421"/>
                </a:lnTo>
                <a:close/>
                <a:moveTo>
                  <a:pt x="81758" y="96385"/>
                </a:moveTo>
                <a:lnTo>
                  <a:pt x="81758" y="96385"/>
                </a:lnTo>
                <a:cubicBezTo>
                  <a:pt x="81758" y="70602"/>
                  <a:pt x="119670" y="62168"/>
                  <a:pt x="116703" y="36385"/>
                </a:cubicBezTo>
                <a:cubicBezTo>
                  <a:pt x="113736" y="19277"/>
                  <a:pt x="99230" y="0"/>
                  <a:pt x="58021" y="0"/>
                </a:cubicBezTo>
                <a:cubicBezTo>
                  <a:pt x="17472" y="0"/>
                  <a:pt x="2967" y="19277"/>
                  <a:pt x="0" y="36385"/>
                </a:cubicBezTo>
                <a:cubicBezTo>
                  <a:pt x="0" y="62168"/>
                  <a:pt x="34945" y="70602"/>
                  <a:pt x="34945" y="96385"/>
                </a:cubicBezTo>
                <a:lnTo>
                  <a:pt x="81758" y="96385"/>
                </a:lnTo>
                <a:close/>
                <a:moveTo>
                  <a:pt x="17472" y="36385"/>
                </a:moveTo>
                <a:lnTo>
                  <a:pt x="17472" y="36385"/>
                </a:lnTo>
                <a:cubicBezTo>
                  <a:pt x="20439" y="21445"/>
                  <a:pt x="34945" y="12771"/>
                  <a:pt x="58021" y="12771"/>
                </a:cubicBezTo>
                <a:cubicBezTo>
                  <a:pt x="81758" y="12771"/>
                  <a:pt x="96263" y="21445"/>
                  <a:pt x="99230" y="36385"/>
                </a:cubicBezTo>
                <a:cubicBezTo>
                  <a:pt x="99230" y="45060"/>
                  <a:pt x="93296" y="51325"/>
                  <a:pt x="84725" y="60000"/>
                </a:cubicBezTo>
                <a:cubicBezTo>
                  <a:pt x="75494" y="66265"/>
                  <a:pt x="70219" y="74939"/>
                  <a:pt x="63956" y="85542"/>
                </a:cubicBezTo>
                <a:cubicBezTo>
                  <a:pt x="52417" y="85542"/>
                  <a:pt x="52417" y="85542"/>
                  <a:pt x="52417" y="85542"/>
                </a:cubicBezTo>
                <a:cubicBezTo>
                  <a:pt x="46483" y="74939"/>
                  <a:pt x="40549" y="66265"/>
                  <a:pt x="31978" y="60000"/>
                </a:cubicBezTo>
                <a:cubicBezTo>
                  <a:pt x="23076" y="51325"/>
                  <a:pt x="17472" y="45060"/>
                  <a:pt x="17472" y="36385"/>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51" name="Google Shape;751;p50"/>
          <p:cNvSpPr/>
          <p:nvPr/>
        </p:nvSpPr>
        <p:spPr>
          <a:xfrm>
            <a:off x="10829145" y="3339413"/>
            <a:ext cx="274285" cy="159556"/>
          </a:xfrm>
          <a:custGeom>
            <a:rect b="b" l="l" r="r" t="t"/>
            <a:pathLst>
              <a:path extrusionOk="0" h="120000" w="120000">
                <a:moveTo>
                  <a:pt x="29939" y="90511"/>
                </a:moveTo>
                <a:lnTo>
                  <a:pt x="29939" y="90511"/>
                </a:lnTo>
                <a:cubicBezTo>
                  <a:pt x="29939" y="39726"/>
                  <a:pt x="29939" y="39726"/>
                  <a:pt x="29939" y="39726"/>
                </a:cubicBezTo>
                <a:cubicBezTo>
                  <a:pt x="42736" y="39726"/>
                  <a:pt x="42736" y="39726"/>
                  <a:pt x="42736" y="39726"/>
                </a:cubicBezTo>
                <a:cubicBezTo>
                  <a:pt x="21247" y="0"/>
                  <a:pt x="21247" y="0"/>
                  <a:pt x="21247" y="0"/>
                </a:cubicBezTo>
                <a:cubicBezTo>
                  <a:pt x="0" y="39726"/>
                  <a:pt x="0" y="39726"/>
                  <a:pt x="0" y="39726"/>
                </a:cubicBezTo>
                <a:cubicBezTo>
                  <a:pt x="12796" y="39726"/>
                  <a:pt x="12796" y="39726"/>
                  <a:pt x="12796" y="39726"/>
                </a:cubicBezTo>
                <a:cubicBezTo>
                  <a:pt x="12796" y="101569"/>
                  <a:pt x="12796" y="101569"/>
                  <a:pt x="12796" y="101569"/>
                </a:cubicBezTo>
                <a:cubicBezTo>
                  <a:pt x="12796" y="112218"/>
                  <a:pt x="17142" y="119590"/>
                  <a:pt x="23420" y="119590"/>
                </a:cubicBezTo>
                <a:cubicBezTo>
                  <a:pt x="77022" y="119590"/>
                  <a:pt x="77022" y="119590"/>
                  <a:pt x="77022" y="119590"/>
                </a:cubicBezTo>
                <a:cubicBezTo>
                  <a:pt x="61810" y="90511"/>
                  <a:pt x="61810" y="90511"/>
                  <a:pt x="61810" y="90511"/>
                </a:cubicBezTo>
                <a:lnTo>
                  <a:pt x="29939" y="90511"/>
                </a:lnTo>
                <a:close/>
                <a:moveTo>
                  <a:pt x="106961" y="79863"/>
                </a:moveTo>
                <a:lnTo>
                  <a:pt x="106961" y="79863"/>
                </a:lnTo>
                <a:cubicBezTo>
                  <a:pt x="106961" y="18020"/>
                  <a:pt x="106961" y="18020"/>
                  <a:pt x="106961" y="18020"/>
                </a:cubicBezTo>
                <a:cubicBezTo>
                  <a:pt x="106961" y="6962"/>
                  <a:pt x="102615" y="0"/>
                  <a:pt x="96338" y="0"/>
                </a:cubicBezTo>
                <a:cubicBezTo>
                  <a:pt x="42736" y="0"/>
                  <a:pt x="42736" y="0"/>
                  <a:pt x="42736" y="0"/>
                </a:cubicBezTo>
                <a:cubicBezTo>
                  <a:pt x="57706" y="24982"/>
                  <a:pt x="57706" y="24982"/>
                  <a:pt x="57706" y="24982"/>
                </a:cubicBezTo>
                <a:cubicBezTo>
                  <a:pt x="89818" y="24982"/>
                  <a:pt x="89818" y="24982"/>
                  <a:pt x="89818" y="24982"/>
                </a:cubicBezTo>
                <a:cubicBezTo>
                  <a:pt x="89818" y="79863"/>
                  <a:pt x="89818" y="79863"/>
                  <a:pt x="89818" y="79863"/>
                </a:cubicBezTo>
                <a:cubicBezTo>
                  <a:pt x="77022" y="79863"/>
                  <a:pt x="77022" y="79863"/>
                  <a:pt x="77022" y="79863"/>
                </a:cubicBezTo>
                <a:cubicBezTo>
                  <a:pt x="98269" y="119590"/>
                  <a:pt x="98269" y="119590"/>
                  <a:pt x="98269" y="119590"/>
                </a:cubicBezTo>
                <a:cubicBezTo>
                  <a:pt x="119758" y="79863"/>
                  <a:pt x="119758" y="79863"/>
                  <a:pt x="119758" y="79863"/>
                </a:cubicBezTo>
                <a:lnTo>
                  <a:pt x="106961" y="79863"/>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52" name="Google Shape;752;p50"/>
          <p:cNvSpPr/>
          <p:nvPr/>
        </p:nvSpPr>
        <p:spPr>
          <a:xfrm>
            <a:off x="8704889" y="3263525"/>
            <a:ext cx="196474" cy="266575"/>
          </a:xfrm>
          <a:custGeom>
            <a:rect b="b" l="l" r="r" t="t"/>
            <a:pathLst>
              <a:path extrusionOk="0" h="120000" w="120000">
                <a:moveTo>
                  <a:pt x="116957" y="32525"/>
                </a:moveTo>
                <a:lnTo>
                  <a:pt x="116957" y="32525"/>
                </a:lnTo>
                <a:cubicBezTo>
                  <a:pt x="39211" y="4188"/>
                  <a:pt x="39211" y="4188"/>
                  <a:pt x="39211" y="4188"/>
                </a:cubicBezTo>
                <a:cubicBezTo>
                  <a:pt x="30084" y="0"/>
                  <a:pt x="9126" y="6160"/>
                  <a:pt x="3042" y="13059"/>
                </a:cubicBezTo>
                <a:cubicBezTo>
                  <a:pt x="0" y="17248"/>
                  <a:pt x="0" y="19466"/>
                  <a:pt x="0" y="19466"/>
                </a:cubicBezTo>
                <a:cubicBezTo>
                  <a:pt x="3042" y="85010"/>
                  <a:pt x="3042" y="85010"/>
                  <a:pt x="3042" y="85010"/>
                </a:cubicBezTo>
                <a:cubicBezTo>
                  <a:pt x="3042" y="85010"/>
                  <a:pt x="6084" y="87227"/>
                  <a:pt x="6084" y="89445"/>
                </a:cubicBezTo>
                <a:cubicBezTo>
                  <a:pt x="12169" y="89445"/>
                  <a:pt x="75042" y="119753"/>
                  <a:pt x="75042" y="119753"/>
                </a:cubicBezTo>
                <a:cubicBezTo>
                  <a:pt x="78084" y="119753"/>
                  <a:pt x="78084" y="119753"/>
                  <a:pt x="78084" y="119753"/>
                </a:cubicBezTo>
                <a:cubicBezTo>
                  <a:pt x="81126" y="119753"/>
                  <a:pt x="81126" y="119753"/>
                  <a:pt x="81126" y="119753"/>
                </a:cubicBezTo>
                <a:cubicBezTo>
                  <a:pt x="83830" y="119753"/>
                  <a:pt x="83830" y="117782"/>
                  <a:pt x="83830" y="117782"/>
                </a:cubicBezTo>
                <a:cubicBezTo>
                  <a:pt x="83830" y="50020"/>
                  <a:pt x="83830" y="50020"/>
                  <a:pt x="83830" y="50020"/>
                </a:cubicBezTo>
                <a:cubicBezTo>
                  <a:pt x="83830" y="47802"/>
                  <a:pt x="83830" y="47802"/>
                  <a:pt x="81126" y="45585"/>
                </a:cubicBezTo>
                <a:cubicBezTo>
                  <a:pt x="14873" y="17248"/>
                  <a:pt x="14873" y="17248"/>
                  <a:pt x="14873" y="17248"/>
                </a:cubicBezTo>
                <a:cubicBezTo>
                  <a:pt x="14873" y="17248"/>
                  <a:pt x="17915" y="15030"/>
                  <a:pt x="24000" y="13059"/>
                </a:cubicBezTo>
                <a:cubicBezTo>
                  <a:pt x="30084" y="10841"/>
                  <a:pt x="32788" y="10841"/>
                  <a:pt x="36169" y="10841"/>
                </a:cubicBezTo>
                <a:cubicBezTo>
                  <a:pt x="36169" y="10841"/>
                  <a:pt x="99042" y="36960"/>
                  <a:pt x="101746" y="36960"/>
                </a:cubicBezTo>
                <a:cubicBezTo>
                  <a:pt x="104788" y="39178"/>
                  <a:pt x="104788" y="39178"/>
                  <a:pt x="104788" y="39178"/>
                </a:cubicBezTo>
                <a:cubicBezTo>
                  <a:pt x="104788" y="41396"/>
                  <a:pt x="104788" y="104722"/>
                  <a:pt x="104788" y="104722"/>
                </a:cubicBezTo>
                <a:cubicBezTo>
                  <a:pt x="104788" y="106694"/>
                  <a:pt x="107830" y="108911"/>
                  <a:pt x="110873" y="108911"/>
                </a:cubicBezTo>
                <a:cubicBezTo>
                  <a:pt x="113915" y="108911"/>
                  <a:pt x="119661" y="106694"/>
                  <a:pt x="119661" y="104722"/>
                </a:cubicBezTo>
                <a:cubicBezTo>
                  <a:pt x="119661" y="34743"/>
                  <a:pt x="119661" y="34743"/>
                  <a:pt x="119661" y="34743"/>
                </a:cubicBezTo>
                <a:lnTo>
                  <a:pt x="116957" y="32525"/>
                </a:ln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53" name="Google Shape;753;p50"/>
          <p:cNvSpPr/>
          <p:nvPr/>
        </p:nvSpPr>
        <p:spPr>
          <a:xfrm>
            <a:off x="10305861" y="4359009"/>
            <a:ext cx="252888" cy="274357"/>
          </a:xfrm>
          <a:custGeom>
            <a:rect b="b" l="l" r="r" t="t"/>
            <a:pathLst>
              <a:path extrusionOk="0" h="120000" w="120000">
                <a:moveTo>
                  <a:pt x="20563" y="2173"/>
                </a:moveTo>
                <a:lnTo>
                  <a:pt x="20563" y="2173"/>
                </a:lnTo>
                <a:cubicBezTo>
                  <a:pt x="20563" y="0"/>
                  <a:pt x="18481" y="0"/>
                  <a:pt x="18481" y="2173"/>
                </a:cubicBezTo>
                <a:cubicBezTo>
                  <a:pt x="16138" y="25835"/>
                  <a:pt x="0" y="29939"/>
                  <a:pt x="0" y="47082"/>
                </a:cubicBezTo>
                <a:cubicBezTo>
                  <a:pt x="0" y="57706"/>
                  <a:pt x="9110" y="66156"/>
                  <a:pt x="20563" y="66156"/>
                </a:cubicBezTo>
                <a:cubicBezTo>
                  <a:pt x="32277" y="66156"/>
                  <a:pt x="41388" y="57706"/>
                  <a:pt x="41388" y="47082"/>
                </a:cubicBezTo>
                <a:cubicBezTo>
                  <a:pt x="41388" y="29939"/>
                  <a:pt x="22906" y="25835"/>
                  <a:pt x="20563" y="2173"/>
                </a:cubicBezTo>
                <a:close/>
                <a:moveTo>
                  <a:pt x="101518" y="2173"/>
                </a:moveTo>
                <a:lnTo>
                  <a:pt x="101518" y="2173"/>
                </a:lnTo>
                <a:cubicBezTo>
                  <a:pt x="101518" y="0"/>
                  <a:pt x="99175" y="0"/>
                  <a:pt x="99175" y="2173"/>
                </a:cubicBezTo>
                <a:cubicBezTo>
                  <a:pt x="94490" y="25835"/>
                  <a:pt x="78351" y="29939"/>
                  <a:pt x="78351" y="47082"/>
                </a:cubicBezTo>
                <a:cubicBezTo>
                  <a:pt x="78351" y="57706"/>
                  <a:pt x="87462" y="66156"/>
                  <a:pt x="99175" y="66156"/>
                </a:cubicBezTo>
                <a:cubicBezTo>
                  <a:pt x="110629" y="66156"/>
                  <a:pt x="119739" y="57706"/>
                  <a:pt x="119739" y="47082"/>
                </a:cubicBezTo>
                <a:cubicBezTo>
                  <a:pt x="119739" y="29939"/>
                  <a:pt x="103600" y="25835"/>
                  <a:pt x="101518" y="2173"/>
                </a:cubicBezTo>
                <a:close/>
                <a:moveTo>
                  <a:pt x="59869" y="53360"/>
                </a:moveTo>
                <a:lnTo>
                  <a:pt x="59869" y="53360"/>
                </a:lnTo>
                <a:cubicBezTo>
                  <a:pt x="55184" y="79195"/>
                  <a:pt x="39045" y="83299"/>
                  <a:pt x="39045" y="100684"/>
                </a:cubicBezTo>
                <a:cubicBezTo>
                  <a:pt x="39045" y="111307"/>
                  <a:pt x="48156" y="119758"/>
                  <a:pt x="59869" y="119758"/>
                </a:cubicBezTo>
                <a:cubicBezTo>
                  <a:pt x="71583" y="119758"/>
                  <a:pt x="80694" y="111307"/>
                  <a:pt x="80694" y="100684"/>
                </a:cubicBezTo>
                <a:cubicBezTo>
                  <a:pt x="80694" y="83299"/>
                  <a:pt x="64295" y="79195"/>
                  <a:pt x="59869" y="5336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54" name="Google Shape;754;p50"/>
          <p:cNvSpPr/>
          <p:nvPr/>
        </p:nvSpPr>
        <p:spPr>
          <a:xfrm>
            <a:off x="9813703" y="4359009"/>
            <a:ext cx="143952" cy="274357"/>
          </a:xfrm>
          <a:custGeom>
            <a:rect b="b" l="l" r="r" t="t"/>
            <a:pathLst>
              <a:path extrusionOk="0" h="120000" w="120000">
                <a:moveTo>
                  <a:pt x="87518" y="59879"/>
                </a:moveTo>
                <a:lnTo>
                  <a:pt x="87518" y="59879"/>
                </a:lnTo>
                <a:cubicBezTo>
                  <a:pt x="87518" y="6277"/>
                  <a:pt x="87518" y="6277"/>
                  <a:pt x="87518" y="6277"/>
                </a:cubicBezTo>
                <a:cubicBezTo>
                  <a:pt x="87518" y="4104"/>
                  <a:pt x="83458" y="0"/>
                  <a:pt x="75789" y="0"/>
                </a:cubicBezTo>
                <a:cubicBezTo>
                  <a:pt x="39699" y="0"/>
                  <a:pt x="39699" y="0"/>
                  <a:pt x="39699" y="0"/>
                </a:cubicBezTo>
                <a:cubicBezTo>
                  <a:pt x="32030" y="0"/>
                  <a:pt x="32030" y="4104"/>
                  <a:pt x="32030" y="6277"/>
                </a:cubicBezTo>
                <a:cubicBezTo>
                  <a:pt x="32030" y="59879"/>
                  <a:pt x="32030" y="59879"/>
                  <a:pt x="32030" y="59879"/>
                </a:cubicBezTo>
                <a:cubicBezTo>
                  <a:pt x="11729" y="64225"/>
                  <a:pt x="0" y="74849"/>
                  <a:pt x="0" y="87887"/>
                </a:cubicBezTo>
                <a:cubicBezTo>
                  <a:pt x="0" y="106961"/>
                  <a:pt x="27969" y="119758"/>
                  <a:pt x="59548" y="119758"/>
                </a:cubicBezTo>
                <a:cubicBezTo>
                  <a:pt x="92030" y="119758"/>
                  <a:pt x="119548" y="106961"/>
                  <a:pt x="119548" y="87887"/>
                </a:cubicBezTo>
                <a:cubicBezTo>
                  <a:pt x="119548" y="74849"/>
                  <a:pt x="107819" y="64225"/>
                  <a:pt x="87518" y="59879"/>
                </a:cubicBezTo>
                <a:close/>
                <a:moveTo>
                  <a:pt x="59548" y="109134"/>
                </a:moveTo>
                <a:lnTo>
                  <a:pt x="59548" y="109134"/>
                </a:lnTo>
                <a:cubicBezTo>
                  <a:pt x="39699" y="109134"/>
                  <a:pt x="19849" y="98511"/>
                  <a:pt x="19849" y="87887"/>
                </a:cubicBezTo>
                <a:cubicBezTo>
                  <a:pt x="19849" y="79195"/>
                  <a:pt x="32030" y="70503"/>
                  <a:pt x="47819" y="68329"/>
                </a:cubicBezTo>
                <a:cubicBezTo>
                  <a:pt x="47819" y="23661"/>
                  <a:pt x="47819" y="23661"/>
                  <a:pt x="47819" y="23661"/>
                </a:cubicBezTo>
                <a:cubicBezTo>
                  <a:pt x="71729" y="23661"/>
                  <a:pt x="71729" y="23661"/>
                  <a:pt x="71729" y="23661"/>
                </a:cubicBezTo>
                <a:cubicBezTo>
                  <a:pt x="71729" y="68329"/>
                  <a:pt x="71729" y="68329"/>
                  <a:pt x="71729" y="68329"/>
                </a:cubicBezTo>
                <a:cubicBezTo>
                  <a:pt x="87518" y="70503"/>
                  <a:pt x="95639" y="79195"/>
                  <a:pt x="95639" y="87887"/>
                </a:cubicBezTo>
                <a:cubicBezTo>
                  <a:pt x="95639" y="98511"/>
                  <a:pt x="79849" y="109134"/>
                  <a:pt x="59548" y="109134"/>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55" name="Google Shape;755;p50"/>
          <p:cNvSpPr/>
          <p:nvPr/>
        </p:nvSpPr>
        <p:spPr>
          <a:xfrm>
            <a:off x="9191212" y="1716619"/>
            <a:ext cx="274285" cy="128422"/>
          </a:xfrm>
          <a:custGeom>
            <a:rect b="b" l="l" r="r" t="t"/>
            <a:pathLst>
              <a:path extrusionOk="0" h="120000" w="120000">
                <a:moveTo>
                  <a:pt x="91750" y="0"/>
                </a:moveTo>
                <a:lnTo>
                  <a:pt x="91750" y="0"/>
                </a:lnTo>
                <a:cubicBezTo>
                  <a:pt x="77022" y="0"/>
                  <a:pt x="64225" y="27413"/>
                  <a:pt x="64225" y="59482"/>
                </a:cubicBezTo>
                <a:cubicBezTo>
                  <a:pt x="64225" y="72931"/>
                  <a:pt x="66156" y="86896"/>
                  <a:pt x="68329" y="96206"/>
                </a:cubicBezTo>
                <a:cubicBezTo>
                  <a:pt x="49014" y="96206"/>
                  <a:pt x="49014" y="96206"/>
                  <a:pt x="49014" y="96206"/>
                </a:cubicBezTo>
                <a:cubicBezTo>
                  <a:pt x="53360" y="86896"/>
                  <a:pt x="55533" y="72931"/>
                  <a:pt x="55533" y="59482"/>
                </a:cubicBezTo>
                <a:cubicBezTo>
                  <a:pt x="55533" y="27413"/>
                  <a:pt x="42736" y="0"/>
                  <a:pt x="27525" y="0"/>
                </a:cubicBezTo>
                <a:cubicBezTo>
                  <a:pt x="12796" y="0"/>
                  <a:pt x="0" y="27413"/>
                  <a:pt x="0" y="59482"/>
                </a:cubicBezTo>
                <a:cubicBezTo>
                  <a:pt x="0" y="91551"/>
                  <a:pt x="12796" y="119482"/>
                  <a:pt x="27525" y="119482"/>
                </a:cubicBezTo>
                <a:cubicBezTo>
                  <a:pt x="91750" y="119482"/>
                  <a:pt x="91750" y="119482"/>
                  <a:pt x="91750" y="119482"/>
                </a:cubicBezTo>
                <a:cubicBezTo>
                  <a:pt x="106720" y="119482"/>
                  <a:pt x="119758" y="91551"/>
                  <a:pt x="119758" y="59482"/>
                </a:cubicBezTo>
                <a:cubicBezTo>
                  <a:pt x="119758" y="27413"/>
                  <a:pt x="106720" y="0"/>
                  <a:pt x="91750" y="0"/>
                </a:cubicBezTo>
                <a:close/>
                <a:moveTo>
                  <a:pt x="12796" y="59482"/>
                </a:moveTo>
                <a:lnTo>
                  <a:pt x="12796" y="59482"/>
                </a:lnTo>
                <a:cubicBezTo>
                  <a:pt x="12796" y="41379"/>
                  <a:pt x="19074" y="27413"/>
                  <a:pt x="27525" y="27413"/>
                </a:cubicBezTo>
                <a:cubicBezTo>
                  <a:pt x="36217" y="27413"/>
                  <a:pt x="42736" y="41379"/>
                  <a:pt x="42736" y="59482"/>
                </a:cubicBezTo>
                <a:cubicBezTo>
                  <a:pt x="42736" y="77586"/>
                  <a:pt x="36217" y="96206"/>
                  <a:pt x="27525" y="96206"/>
                </a:cubicBezTo>
                <a:cubicBezTo>
                  <a:pt x="19074" y="96206"/>
                  <a:pt x="12796" y="77586"/>
                  <a:pt x="12796" y="59482"/>
                </a:cubicBezTo>
                <a:close/>
                <a:moveTo>
                  <a:pt x="91750" y="96206"/>
                </a:moveTo>
                <a:lnTo>
                  <a:pt x="91750" y="96206"/>
                </a:lnTo>
                <a:cubicBezTo>
                  <a:pt x="83299" y="96206"/>
                  <a:pt x="77022" y="77586"/>
                  <a:pt x="77022" y="59482"/>
                </a:cubicBezTo>
                <a:cubicBezTo>
                  <a:pt x="77022" y="41379"/>
                  <a:pt x="83299" y="27413"/>
                  <a:pt x="91750" y="27413"/>
                </a:cubicBezTo>
                <a:cubicBezTo>
                  <a:pt x="100442" y="27413"/>
                  <a:pt x="106720" y="41379"/>
                  <a:pt x="106720" y="59482"/>
                </a:cubicBezTo>
                <a:cubicBezTo>
                  <a:pt x="106720" y="77586"/>
                  <a:pt x="100442" y="96206"/>
                  <a:pt x="91750" y="96206"/>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56" name="Google Shape;756;p50"/>
          <p:cNvSpPr/>
          <p:nvPr/>
        </p:nvSpPr>
        <p:spPr>
          <a:xfrm>
            <a:off x="10829145" y="2779024"/>
            <a:ext cx="274285" cy="188742"/>
          </a:xfrm>
          <a:custGeom>
            <a:rect b="b" l="l" r="r" t="t"/>
            <a:pathLst>
              <a:path extrusionOk="0" h="120000" w="120000">
                <a:moveTo>
                  <a:pt x="106961" y="0"/>
                </a:moveTo>
                <a:lnTo>
                  <a:pt x="106961" y="0"/>
                </a:lnTo>
                <a:cubicBezTo>
                  <a:pt x="51187" y="0"/>
                  <a:pt x="51187" y="0"/>
                  <a:pt x="51187" y="0"/>
                </a:cubicBezTo>
                <a:cubicBezTo>
                  <a:pt x="47082" y="0"/>
                  <a:pt x="44909" y="0"/>
                  <a:pt x="42736" y="2774"/>
                </a:cubicBezTo>
                <a:cubicBezTo>
                  <a:pt x="2173" y="55144"/>
                  <a:pt x="2173" y="55144"/>
                  <a:pt x="2173" y="55144"/>
                </a:cubicBezTo>
                <a:cubicBezTo>
                  <a:pt x="0" y="58265"/>
                  <a:pt x="0" y="61387"/>
                  <a:pt x="2173" y="64508"/>
                </a:cubicBezTo>
                <a:cubicBezTo>
                  <a:pt x="42736" y="113410"/>
                  <a:pt x="42736" y="113410"/>
                  <a:pt x="42736" y="113410"/>
                </a:cubicBezTo>
                <a:cubicBezTo>
                  <a:pt x="44909" y="116531"/>
                  <a:pt x="47082" y="119653"/>
                  <a:pt x="51187" y="119653"/>
                </a:cubicBezTo>
                <a:cubicBezTo>
                  <a:pt x="106961" y="119653"/>
                  <a:pt x="106961" y="119653"/>
                  <a:pt x="106961" y="119653"/>
                </a:cubicBezTo>
                <a:cubicBezTo>
                  <a:pt x="113239" y="119653"/>
                  <a:pt x="119758" y="110635"/>
                  <a:pt x="119758" y="101271"/>
                </a:cubicBezTo>
                <a:cubicBezTo>
                  <a:pt x="119758" y="15260"/>
                  <a:pt x="119758" y="15260"/>
                  <a:pt x="119758" y="15260"/>
                </a:cubicBezTo>
                <a:cubicBezTo>
                  <a:pt x="119758" y="5895"/>
                  <a:pt x="113239" y="0"/>
                  <a:pt x="106961" y="0"/>
                </a:cubicBezTo>
                <a:close/>
                <a:moveTo>
                  <a:pt x="89818" y="95028"/>
                </a:moveTo>
                <a:lnTo>
                  <a:pt x="89818" y="95028"/>
                </a:lnTo>
                <a:cubicBezTo>
                  <a:pt x="74607" y="70751"/>
                  <a:pt x="74607" y="70751"/>
                  <a:pt x="74607" y="70751"/>
                </a:cubicBezTo>
                <a:cubicBezTo>
                  <a:pt x="59879" y="95028"/>
                  <a:pt x="59879" y="95028"/>
                  <a:pt x="59879" y="95028"/>
                </a:cubicBezTo>
                <a:cubicBezTo>
                  <a:pt x="51187" y="79768"/>
                  <a:pt x="51187" y="79768"/>
                  <a:pt x="51187" y="79768"/>
                </a:cubicBezTo>
                <a:cubicBezTo>
                  <a:pt x="66156" y="58265"/>
                  <a:pt x="66156" y="58265"/>
                  <a:pt x="66156" y="58265"/>
                </a:cubicBezTo>
                <a:cubicBezTo>
                  <a:pt x="51187" y="36763"/>
                  <a:pt x="51187" y="36763"/>
                  <a:pt x="51187" y="36763"/>
                </a:cubicBezTo>
                <a:cubicBezTo>
                  <a:pt x="59879" y="24277"/>
                  <a:pt x="59879" y="24277"/>
                  <a:pt x="59879" y="24277"/>
                </a:cubicBezTo>
                <a:cubicBezTo>
                  <a:pt x="74607" y="46127"/>
                  <a:pt x="74607" y="46127"/>
                  <a:pt x="74607" y="46127"/>
                </a:cubicBezTo>
                <a:cubicBezTo>
                  <a:pt x="89818" y="24277"/>
                  <a:pt x="89818" y="24277"/>
                  <a:pt x="89818" y="24277"/>
                </a:cubicBezTo>
                <a:cubicBezTo>
                  <a:pt x="100442" y="36763"/>
                  <a:pt x="100442" y="36763"/>
                  <a:pt x="100442" y="36763"/>
                </a:cubicBezTo>
                <a:cubicBezTo>
                  <a:pt x="83541" y="58265"/>
                  <a:pt x="83541" y="58265"/>
                  <a:pt x="83541" y="58265"/>
                </a:cubicBezTo>
                <a:cubicBezTo>
                  <a:pt x="100442" y="79768"/>
                  <a:pt x="100442" y="79768"/>
                  <a:pt x="100442" y="79768"/>
                </a:cubicBezTo>
                <a:lnTo>
                  <a:pt x="89818" y="95028"/>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57" name="Google Shape;757;p50"/>
          <p:cNvSpPr/>
          <p:nvPr/>
        </p:nvSpPr>
        <p:spPr>
          <a:xfrm>
            <a:off x="8131028" y="3827806"/>
            <a:ext cx="254834" cy="219875"/>
          </a:xfrm>
          <a:custGeom>
            <a:rect b="b" l="l" r="r" t="t"/>
            <a:pathLst>
              <a:path extrusionOk="0" h="120000" w="120000">
                <a:moveTo>
                  <a:pt x="11453" y="37200"/>
                </a:moveTo>
                <a:lnTo>
                  <a:pt x="11453" y="37200"/>
                </a:lnTo>
                <a:cubicBezTo>
                  <a:pt x="22906" y="26700"/>
                  <a:pt x="32277" y="18600"/>
                  <a:pt x="57527" y="31800"/>
                </a:cubicBezTo>
                <a:cubicBezTo>
                  <a:pt x="69240" y="39900"/>
                  <a:pt x="78351" y="42600"/>
                  <a:pt x="85379" y="42600"/>
                </a:cubicBezTo>
                <a:cubicBezTo>
                  <a:pt x="99175" y="42600"/>
                  <a:pt x="108286" y="34500"/>
                  <a:pt x="115314" y="26700"/>
                </a:cubicBezTo>
                <a:cubicBezTo>
                  <a:pt x="117396" y="24000"/>
                  <a:pt x="119739" y="18600"/>
                  <a:pt x="117396" y="15900"/>
                </a:cubicBezTo>
                <a:cubicBezTo>
                  <a:pt x="115314" y="13200"/>
                  <a:pt x="110629" y="13200"/>
                  <a:pt x="108286" y="15900"/>
                </a:cubicBezTo>
                <a:cubicBezTo>
                  <a:pt x="96832" y="26700"/>
                  <a:pt x="87722" y="34500"/>
                  <a:pt x="62212" y="18600"/>
                </a:cubicBezTo>
                <a:cubicBezTo>
                  <a:pt x="32277" y="0"/>
                  <a:pt x="16138" y="13200"/>
                  <a:pt x="4685" y="26700"/>
                </a:cubicBezTo>
                <a:cubicBezTo>
                  <a:pt x="2342" y="29100"/>
                  <a:pt x="0" y="34500"/>
                  <a:pt x="2342" y="37200"/>
                </a:cubicBezTo>
                <a:cubicBezTo>
                  <a:pt x="4685" y="39900"/>
                  <a:pt x="9110" y="39900"/>
                  <a:pt x="11453" y="37200"/>
                </a:cubicBezTo>
                <a:close/>
                <a:moveTo>
                  <a:pt x="108286" y="53400"/>
                </a:moveTo>
                <a:lnTo>
                  <a:pt x="108286" y="53400"/>
                </a:lnTo>
                <a:cubicBezTo>
                  <a:pt x="96832" y="63900"/>
                  <a:pt x="87722" y="74400"/>
                  <a:pt x="62212" y="58500"/>
                </a:cubicBezTo>
                <a:cubicBezTo>
                  <a:pt x="32277" y="37200"/>
                  <a:pt x="16138" y="53400"/>
                  <a:pt x="4685" y="63900"/>
                </a:cubicBezTo>
                <a:cubicBezTo>
                  <a:pt x="2342" y="66600"/>
                  <a:pt x="0" y="72000"/>
                  <a:pt x="2342" y="74400"/>
                </a:cubicBezTo>
                <a:cubicBezTo>
                  <a:pt x="4685" y="77100"/>
                  <a:pt x="9110" y="77100"/>
                  <a:pt x="11453" y="74400"/>
                </a:cubicBezTo>
                <a:cubicBezTo>
                  <a:pt x="22906" y="63900"/>
                  <a:pt x="32277" y="56100"/>
                  <a:pt x="57527" y="72000"/>
                </a:cubicBezTo>
                <a:cubicBezTo>
                  <a:pt x="69240" y="79800"/>
                  <a:pt x="78351" y="82500"/>
                  <a:pt x="85379" y="82500"/>
                </a:cubicBezTo>
                <a:cubicBezTo>
                  <a:pt x="99175" y="82500"/>
                  <a:pt x="108286" y="72000"/>
                  <a:pt x="115314" y="66600"/>
                </a:cubicBezTo>
                <a:cubicBezTo>
                  <a:pt x="117396" y="63900"/>
                  <a:pt x="119739" y="58500"/>
                  <a:pt x="117396" y="56100"/>
                </a:cubicBezTo>
                <a:cubicBezTo>
                  <a:pt x="115314" y="50400"/>
                  <a:pt x="110629" y="50400"/>
                  <a:pt x="108286" y="53400"/>
                </a:cubicBezTo>
                <a:close/>
                <a:moveTo>
                  <a:pt x="108286" y="90600"/>
                </a:moveTo>
                <a:lnTo>
                  <a:pt x="108286" y="90600"/>
                </a:lnTo>
                <a:cubicBezTo>
                  <a:pt x="96832" y="103800"/>
                  <a:pt x="87722" y="111600"/>
                  <a:pt x="62212" y="95700"/>
                </a:cubicBezTo>
                <a:cubicBezTo>
                  <a:pt x="32277" y="74400"/>
                  <a:pt x="16138" y="90600"/>
                  <a:pt x="4685" y="101100"/>
                </a:cubicBezTo>
                <a:cubicBezTo>
                  <a:pt x="2342" y="103800"/>
                  <a:pt x="0" y="108900"/>
                  <a:pt x="2342" y="111600"/>
                </a:cubicBezTo>
                <a:cubicBezTo>
                  <a:pt x="4685" y="117000"/>
                  <a:pt x="9110" y="117000"/>
                  <a:pt x="11453" y="114300"/>
                </a:cubicBezTo>
                <a:cubicBezTo>
                  <a:pt x="22906" y="101100"/>
                  <a:pt x="32277" y="93000"/>
                  <a:pt x="57527" y="108900"/>
                </a:cubicBezTo>
                <a:cubicBezTo>
                  <a:pt x="69240" y="117000"/>
                  <a:pt x="78351" y="119700"/>
                  <a:pt x="85379" y="119700"/>
                </a:cubicBezTo>
                <a:cubicBezTo>
                  <a:pt x="99175" y="119700"/>
                  <a:pt x="108286" y="111600"/>
                  <a:pt x="115314" y="103800"/>
                </a:cubicBezTo>
                <a:cubicBezTo>
                  <a:pt x="117396" y="101100"/>
                  <a:pt x="119739" y="95700"/>
                  <a:pt x="117396" y="93000"/>
                </a:cubicBezTo>
                <a:cubicBezTo>
                  <a:pt x="115314" y="90600"/>
                  <a:pt x="110629" y="87900"/>
                  <a:pt x="108286" y="9060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58" name="Google Shape;758;p50"/>
          <p:cNvSpPr/>
          <p:nvPr/>
        </p:nvSpPr>
        <p:spPr>
          <a:xfrm>
            <a:off x="5995101" y="2140803"/>
            <a:ext cx="264560" cy="229603"/>
          </a:xfrm>
          <a:custGeom>
            <a:rect b="b" l="l" r="r" t="t"/>
            <a:pathLst>
              <a:path extrusionOk="0" h="120000" w="120000">
                <a:moveTo>
                  <a:pt x="119749" y="112230"/>
                </a:moveTo>
                <a:lnTo>
                  <a:pt x="119749" y="112230"/>
                </a:lnTo>
                <a:cubicBezTo>
                  <a:pt x="64384" y="0"/>
                  <a:pt x="64384" y="0"/>
                  <a:pt x="64384" y="0"/>
                </a:cubicBezTo>
                <a:cubicBezTo>
                  <a:pt x="62129" y="0"/>
                  <a:pt x="62129" y="0"/>
                  <a:pt x="59874" y="0"/>
                </a:cubicBezTo>
                <a:cubicBezTo>
                  <a:pt x="57620" y="0"/>
                  <a:pt x="57620" y="0"/>
                  <a:pt x="55365" y="0"/>
                </a:cubicBezTo>
                <a:cubicBezTo>
                  <a:pt x="0" y="112230"/>
                  <a:pt x="0" y="112230"/>
                  <a:pt x="0" y="112230"/>
                </a:cubicBezTo>
                <a:cubicBezTo>
                  <a:pt x="0" y="114820"/>
                  <a:pt x="0" y="117410"/>
                  <a:pt x="0" y="117410"/>
                </a:cubicBezTo>
                <a:cubicBezTo>
                  <a:pt x="2004" y="119712"/>
                  <a:pt x="2004" y="119712"/>
                  <a:pt x="4258" y="119712"/>
                </a:cubicBezTo>
                <a:cubicBezTo>
                  <a:pt x="115490" y="119712"/>
                  <a:pt x="115490" y="119712"/>
                  <a:pt x="115490" y="119712"/>
                </a:cubicBezTo>
                <a:cubicBezTo>
                  <a:pt x="117745" y="119712"/>
                  <a:pt x="117745" y="119712"/>
                  <a:pt x="119749" y="117410"/>
                </a:cubicBezTo>
                <a:cubicBezTo>
                  <a:pt x="119749" y="117410"/>
                  <a:pt x="119749" y="114820"/>
                  <a:pt x="119749" y="112230"/>
                </a:cubicBezTo>
                <a:close/>
                <a:moveTo>
                  <a:pt x="66388" y="107050"/>
                </a:moveTo>
                <a:lnTo>
                  <a:pt x="66388" y="107050"/>
                </a:lnTo>
                <a:cubicBezTo>
                  <a:pt x="53110" y="107050"/>
                  <a:pt x="53110" y="107050"/>
                  <a:pt x="53110" y="107050"/>
                </a:cubicBezTo>
                <a:cubicBezTo>
                  <a:pt x="53110" y="91798"/>
                  <a:pt x="53110" y="91798"/>
                  <a:pt x="53110" y="91798"/>
                </a:cubicBezTo>
                <a:cubicBezTo>
                  <a:pt x="66388" y="91798"/>
                  <a:pt x="66388" y="91798"/>
                  <a:pt x="66388" y="91798"/>
                </a:cubicBezTo>
                <a:lnTo>
                  <a:pt x="66388" y="107050"/>
                </a:lnTo>
                <a:close/>
                <a:moveTo>
                  <a:pt x="66388" y="81726"/>
                </a:moveTo>
                <a:lnTo>
                  <a:pt x="66388" y="81726"/>
                </a:lnTo>
                <a:cubicBezTo>
                  <a:pt x="53110" y="81726"/>
                  <a:pt x="53110" y="81726"/>
                  <a:pt x="53110" y="81726"/>
                </a:cubicBezTo>
                <a:cubicBezTo>
                  <a:pt x="53110" y="38561"/>
                  <a:pt x="53110" y="38561"/>
                  <a:pt x="53110" y="38561"/>
                </a:cubicBezTo>
                <a:cubicBezTo>
                  <a:pt x="66388" y="38561"/>
                  <a:pt x="66388" y="38561"/>
                  <a:pt x="66388" y="38561"/>
                </a:cubicBezTo>
                <a:lnTo>
                  <a:pt x="66388" y="81726"/>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59" name="Google Shape;759;p50"/>
          <p:cNvSpPr/>
          <p:nvPr/>
        </p:nvSpPr>
        <p:spPr>
          <a:xfrm>
            <a:off x="10850542" y="4876591"/>
            <a:ext cx="213981" cy="245170"/>
          </a:xfrm>
          <a:custGeom>
            <a:rect b="b" l="l" r="r" t="t"/>
            <a:pathLst>
              <a:path extrusionOk="0" h="120000" w="120000">
                <a:moveTo>
                  <a:pt x="114153" y="0"/>
                </a:moveTo>
                <a:lnTo>
                  <a:pt x="114153" y="0"/>
                </a:lnTo>
                <a:cubicBezTo>
                  <a:pt x="95384" y="0"/>
                  <a:pt x="95384" y="0"/>
                  <a:pt x="95384" y="0"/>
                </a:cubicBezTo>
                <a:cubicBezTo>
                  <a:pt x="92615" y="0"/>
                  <a:pt x="89846" y="2696"/>
                  <a:pt x="89846" y="7550"/>
                </a:cubicBezTo>
                <a:cubicBezTo>
                  <a:pt x="89846" y="119730"/>
                  <a:pt x="89846" y="119730"/>
                  <a:pt x="89846" y="119730"/>
                </a:cubicBezTo>
                <a:cubicBezTo>
                  <a:pt x="119692" y="119730"/>
                  <a:pt x="119692" y="119730"/>
                  <a:pt x="119692" y="119730"/>
                </a:cubicBezTo>
                <a:cubicBezTo>
                  <a:pt x="119692" y="7550"/>
                  <a:pt x="119692" y="7550"/>
                  <a:pt x="119692" y="7550"/>
                </a:cubicBezTo>
                <a:cubicBezTo>
                  <a:pt x="119692" y="2696"/>
                  <a:pt x="116923" y="0"/>
                  <a:pt x="114153" y="0"/>
                </a:cubicBezTo>
                <a:close/>
                <a:moveTo>
                  <a:pt x="68000" y="40719"/>
                </a:moveTo>
                <a:lnTo>
                  <a:pt x="68000" y="40719"/>
                </a:lnTo>
                <a:cubicBezTo>
                  <a:pt x="51692" y="40719"/>
                  <a:pt x="51692" y="40719"/>
                  <a:pt x="51692" y="40719"/>
                </a:cubicBezTo>
                <a:cubicBezTo>
                  <a:pt x="46153" y="40719"/>
                  <a:pt x="43384" y="43146"/>
                  <a:pt x="43384" y="48000"/>
                </a:cubicBezTo>
                <a:cubicBezTo>
                  <a:pt x="43384" y="119730"/>
                  <a:pt x="43384" y="119730"/>
                  <a:pt x="43384" y="119730"/>
                </a:cubicBezTo>
                <a:cubicBezTo>
                  <a:pt x="76307" y="119730"/>
                  <a:pt x="76307" y="119730"/>
                  <a:pt x="76307" y="119730"/>
                </a:cubicBezTo>
                <a:cubicBezTo>
                  <a:pt x="76307" y="48000"/>
                  <a:pt x="76307" y="48000"/>
                  <a:pt x="76307" y="48000"/>
                </a:cubicBezTo>
                <a:cubicBezTo>
                  <a:pt x="76307" y="43146"/>
                  <a:pt x="70769" y="40719"/>
                  <a:pt x="68000" y="40719"/>
                </a:cubicBezTo>
                <a:close/>
                <a:moveTo>
                  <a:pt x="21538" y="81438"/>
                </a:moveTo>
                <a:lnTo>
                  <a:pt x="21538" y="81438"/>
                </a:lnTo>
                <a:cubicBezTo>
                  <a:pt x="5230" y="81438"/>
                  <a:pt x="5230" y="81438"/>
                  <a:pt x="5230" y="81438"/>
                </a:cubicBezTo>
                <a:cubicBezTo>
                  <a:pt x="0" y="81438"/>
                  <a:pt x="0" y="83595"/>
                  <a:pt x="0" y="86022"/>
                </a:cubicBezTo>
                <a:cubicBezTo>
                  <a:pt x="0" y="119730"/>
                  <a:pt x="0" y="119730"/>
                  <a:pt x="0" y="119730"/>
                </a:cubicBezTo>
                <a:cubicBezTo>
                  <a:pt x="29846" y="119730"/>
                  <a:pt x="29846" y="119730"/>
                  <a:pt x="29846" y="119730"/>
                </a:cubicBezTo>
                <a:cubicBezTo>
                  <a:pt x="29846" y="86022"/>
                  <a:pt x="29846" y="86022"/>
                  <a:pt x="29846" y="86022"/>
                </a:cubicBezTo>
                <a:cubicBezTo>
                  <a:pt x="29846" y="83595"/>
                  <a:pt x="27076" y="81438"/>
                  <a:pt x="21538" y="81438"/>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60" name="Google Shape;760;p50"/>
          <p:cNvSpPr/>
          <p:nvPr/>
        </p:nvSpPr>
        <p:spPr>
          <a:xfrm>
            <a:off x="9243733" y="4999176"/>
            <a:ext cx="229543" cy="231550"/>
          </a:xfrm>
          <a:custGeom>
            <a:rect b="b" l="l" r="r" t="t"/>
            <a:pathLst>
              <a:path extrusionOk="0" h="120000" w="120000">
                <a:moveTo>
                  <a:pt x="50813" y="0"/>
                </a:moveTo>
                <a:lnTo>
                  <a:pt x="50813" y="0"/>
                </a:lnTo>
                <a:cubicBezTo>
                  <a:pt x="22966" y="2589"/>
                  <a:pt x="2583" y="25323"/>
                  <a:pt x="0" y="50647"/>
                </a:cubicBezTo>
                <a:cubicBezTo>
                  <a:pt x="50813" y="50647"/>
                  <a:pt x="50813" y="50647"/>
                  <a:pt x="50813" y="50647"/>
                </a:cubicBezTo>
                <a:lnTo>
                  <a:pt x="50813" y="0"/>
                </a:lnTo>
                <a:close/>
                <a:moveTo>
                  <a:pt x="66028" y="0"/>
                </a:moveTo>
                <a:lnTo>
                  <a:pt x="66028" y="0"/>
                </a:lnTo>
                <a:cubicBezTo>
                  <a:pt x="66028" y="58417"/>
                  <a:pt x="66028" y="58417"/>
                  <a:pt x="66028" y="58417"/>
                </a:cubicBezTo>
                <a:cubicBezTo>
                  <a:pt x="66028" y="63597"/>
                  <a:pt x="63732" y="65899"/>
                  <a:pt x="58564" y="65899"/>
                </a:cubicBezTo>
                <a:cubicBezTo>
                  <a:pt x="0" y="65899"/>
                  <a:pt x="0" y="65899"/>
                  <a:pt x="0" y="65899"/>
                </a:cubicBezTo>
                <a:cubicBezTo>
                  <a:pt x="2583" y="96690"/>
                  <a:pt x="28133" y="119712"/>
                  <a:pt x="58564" y="119712"/>
                </a:cubicBezTo>
                <a:cubicBezTo>
                  <a:pt x="91578" y="119712"/>
                  <a:pt x="119712" y="91798"/>
                  <a:pt x="119712" y="58417"/>
                </a:cubicBezTo>
                <a:cubicBezTo>
                  <a:pt x="119712" y="27913"/>
                  <a:pt x="96746" y="2589"/>
                  <a:pt x="66028" y="0"/>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61" name="Google Shape;761;p50"/>
          <p:cNvSpPr/>
          <p:nvPr/>
        </p:nvSpPr>
        <p:spPr>
          <a:xfrm>
            <a:off x="10790238" y="4397925"/>
            <a:ext cx="274285" cy="235441"/>
          </a:xfrm>
          <a:custGeom>
            <a:rect b="b" l="l" r="r" t="t"/>
            <a:pathLst>
              <a:path extrusionOk="0" h="120000" w="120000">
                <a:moveTo>
                  <a:pt x="4104" y="69577"/>
                </a:moveTo>
                <a:lnTo>
                  <a:pt x="4104" y="69577"/>
                </a:lnTo>
                <a:cubicBezTo>
                  <a:pt x="12796" y="72112"/>
                  <a:pt x="12796" y="72112"/>
                  <a:pt x="12796" y="72112"/>
                </a:cubicBezTo>
                <a:cubicBezTo>
                  <a:pt x="19315" y="59718"/>
                  <a:pt x="19315" y="59718"/>
                  <a:pt x="19315" y="59718"/>
                </a:cubicBezTo>
                <a:cubicBezTo>
                  <a:pt x="6277" y="57183"/>
                  <a:pt x="6277" y="57183"/>
                  <a:pt x="6277" y="57183"/>
                </a:cubicBezTo>
                <a:cubicBezTo>
                  <a:pt x="4104" y="57183"/>
                  <a:pt x="0" y="59718"/>
                  <a:pt x="0" y="62253"/>
                </a:cubicBezTo>
                <a:cubicBezTo>
                  <a:pt x="0" y="64788"/>
                  <a:pt x="2173" y="69577"/>
                  <a:pt x="4104" y="69577"/>
                </a:cubicBezTo>
                <a:close/>
                <a:moveTo>
                  <a:pt x="111066" y="72112"/>
                </a:moveTo>
                <a:lnTo>
                  <a:pt x="111066" y="72112"/>
                </a:lnTo>
                <a:cubicBezTo>
                  <a:pt x="83299" y="99718"/>
                  <a:pt x="83299" y="99718"/>
                  <a:pt x="83299" y="99718"/>
                </a:cubicBezTo>
                <a:cubicBezTo>
                  <a:pt x="53360" y="72112"/>
                  <a:pt x="53360" y="72112"/>
                  <a:pt x="53360" y="72112"/>
                </a:cubicBezTo>
                <a:cubicBezTo>
                  <a:pt x="51187" y="69577"/>
                  <a:pt x="51187" y="69577"/>
                  <a:pt x="51187" y="69577"/>
                </a:cubicBezTo>
                <a:cubicBezTo>
                  <a:pt x="46841" y="69577"/>
                  <a:pt x="46841" y="69577"/>
                  <a:pt x="46841" y="69577"/>
                </a:cubicBezTo>
                <a:cubicBezTo>
                  <a:pt x="40563" y="79718"/>
                  <a:pt x="40563" y="79718"/>
                  <a:pt x="40563" y="79718"/>
                </a:cubicBezTo>
                <a:cubicBezTo>
                  <a:pt x="46841" y="82253"/>
                  <a:pt x="46841" y="82253"/>
                  <a:pt x="46841" y="82253"/>
                </a:cubicBezTo>
                <a:cubicBezTo>
                  <a:pt x="81368" y="112112"/>
                  <a:pt x="81368" y="112112"/>
                  <a:pt x="81368" y="112112"/>
                </a:cubicBezTo>
                <a:cubicBezTo>
                  <a:pt x="81368" y="114647"/>
                  <a:pt x="83299" y="114647"/>
                  <a:pt x="83299" y="114647"/>
                </a:cubicBezTo>
                <a:cubicBezTo>
                  <a:pt x="85472" y="114647"/>
                  <a:pt x="87645" y="114647"/>
                  <a:pt x="87645" y="112112"/>
                </a:cubicBezTo>
                <a:cubicBezTo>
                  <a:pt x="117585" y="82253"/>
                  <a:pt x="117585" y="82253"/>
                  <a:pt x="117585" y="82253"/>
                </a:cubicBezTo>
                <a:cubicBezTo>
                  <a:pt x="119758" y="79718"/>
                  <a:pt x="119758" y="74647"/>
                  <a:pt x="117585" y="72112"/>
                </a:cubicBezTo>
                <a:cubicBezTo>
                  <a:pt x="115412" y="69577"/>
                  <a:pt x="113239" y="69577"/>
                  <a:pt x="111066" y="72112"/>
                </a:cubicBezTo>
                <a:close/>
                <a:moveTo>
                  <a:pt x="51187" y="39718"/>
                </a:moveTo>
                <a:lnTo>
                  <a:pt x="51187" y="39718"/>
                </a:lnTo>
                <a:cubicBezTo>
                  <a:pt x="81368" y="62253"/>
                  <a:pt x="81368" y="62253"/>
                  <a:pt x="81368" y="62253"/>
                </a:cubicBezTo>
                <a:cubicBezTo>
                  <a:pt x="83299" y="64788"/>
                  <a:pt x="87645" y="64788"/>
                  <a:pt x="89818" y="59718"/>
                </a:cubicBezTo>
                <a:cubicBezTo>
                  <a:pt x="119758" y="9859"/>
                  <a:pt x="119758" y="9859"/>
                  <a:pt x="119758" y="9859"/>
                </a:cubicBezTo>
                <a:cubicBezTo>
                  <a:pt x="119758" y="7323"/>
                  <a:pt x="119758" y="2535"/>
                  <a:pt x="117585" y="2535"/>
                </a:cubicBezTo>
                <a:cubicBezTo>
                  <a:pt x="115412" y="0"/>
                  <a:pt x="111066" y="0"/>
                  <a:pt x="109134" y="2535"/>
                </a:cubicBezTo>
                <a:cubicBezTo>
                  <a:pt x="83299" y="49859"/>
                  <a:pt x="83299" y="49859"/>
                  <a:pt x="83299" y="49859"/>
                </a:cubicBezTo>
                <a:cubicBezTo>
                  <a:pt x="53360" y="27323"/>
                  <a:pt x="53360" y="27323"/>
                  <a:pt x="53360" y="27323"/>
                </a:cubicBezTo>
                <a:cubicBezTo>
                  <a:pt x="51187" y="24788"/>
                  <a:pt x="51187" y="24788"/>
                  <a:pt x="49014" y="24788"/>
                </a:cubicBezTo>
                <a:cubicBezTo>
                  <a:pt x="46841" y="27323"/>
                  <a:pt x="46841" y="27323"/>
                  <a:pt x="44909" y="29859"/>
                </a:cubicBezTo>
                <a:cubicBezTo>
                  <a:pt x="0" y="109859"/>
                  <a:pt x="0" y="109859"/>
                  <a:pt x="0" y="109859"/>
                </a:cubicBezTo>
                <a:cubicBezTo>
                  <a:pt x="0" y="114647"/>
                  <a:pt x="0" y="117183"/>
                  <a:pt x="2173" y="119718"/>
                </a:cubicBezTo>
                <a:cubicBezTo>
                  <a:pt x="4104" y="119718"/>
                  <a:pt x="4104" y="119718"/>
                  <a:pt x="6277" y="119718"/>
                </a:cubicBezTo>
                <a:cubicBezTo>
                  <a:pt x="6277" y="119718"/>
                  <a:pt x="8450" y="119718"/>
                  <a:pt x="10623" y="117183"/>
                </a:cubicBezTo>
                <a:lnTo>
                  <a:pt x="51187" y="39718"/>
                </a:ln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62" name="Google Shape;762;p50"/>
          <p:cNvSpPr/>
          <p:nvPr/>
        </p:nvSpPr>
        <p:spPr>
          <a:xfrm>
            <a:off x="9191211" y="2218635"/>
            <a:ext cx="268450" cy="214037"/>
          </a:xfrm>
          <a:custGeom>
            <a:rect b="b" l="l" r="r" t="t"/>
            <a:pathLst>
              <a:path extrusionOk="0" h="120000" w="120000">
                <a:moveTo>
                  <a:pt x="117782" y="2769"/>
                </a:moveTo>
                <a:lnTo>
                  <a:pt x="117782" y="2769"/>
                </a:lnTo>
                <a:cubicBezTo>
                  <a:pt x="91663" y="60000"/>
                  <a:pt x="91663" y="60000"/>
                  <a:pt x="91663" y="60000"/>
                </a:cubicBezTo>
                <a:cubicBezTo>
                  <a:pt x="89445" y="62769"/>
                  <a:pt x="87227" y="62769"/>
                  <a:pt x="85010" y="60000"/>
                </a:cubicBezTo>
                <a:cubicBezTo>
                  <a:pt x="71950" y="46153"/>
                  <a:pt x="71950" y="46153"/>
                  <a:pt x="71950" y="46153"/>
                </a:cubicBezTo>
                <a:cubicBezTo>
                  <a:pt x="69733" y="43384"/>
                  <a:pt x="69733" y="43384"/>
                  <a:pt x="67515" y="46153"/>
                </a:cubicBezTo>
                <a:cubicBezTo>
                  <a:pt x="47802" y="81846"/>
                  <a:pt x="47802" y="81846"/>
                  <a:pt x="47802" y="81846"/>
                </a:cubicBezTo>
                <a:cubicBezTo>
                  <a:pt x="47802" y="84615"/>
                  <a:pt x="45831" y="84615"/>
                  <a:pt x="43613" y="81846"/>
                </a:cubicBezTo>
                <a:cubicBezTo>
                  <a:pt x="34743" y="73538"/>
                  <a:pt x="34743" y="73538"/>
                  <a:pt x="34743" y="73538"/>
                </a:cubicBezTo>
                <a:cubicBezTo>
                  <a:pt x="32525" y="70769"/>
                  <a:pt x="30308" y="70769"/>
                  <a:pt x="30308" y="73538"/>
                </a:cubicBezTo>
                <a:cubicBezTo>
                  <a:pt x="1971" y="117230"/>
                  <a:pt x="1971" y="117230"/>
                  <a:pt x="1971" y="117230"/>
                </a:cubicBezTo>
                <a:cubicBezTo>
                  <a:pt x="0" y="119692"/>
                  <a:pt x="0" y="119692"/>
                  <a:pt x="1971" y="119692"/>
                </a:cubicBezTo>
                <a:cubicBezTo>
                  <a:pt x="119753" y="119692"/>
                  <a:pt x="119753" y="119692"/>
                  <a:pt x="119753" y="119692"/>
                </a:cubicBezTo>
                <a:cubicBezTo>
                  <a:pt x="119753" y="2769"/>
                  <a:pt x="119753" y="2769"/>
                  <a:pt x="119753" y="2769"/>
                </a:cubicBezTo>
                <a:cubicBezTo>
                  <a:pt x="119753" y="0"/>
                  <a:pt x="119753" y="0"/>
                  <a:pt x="117782" y="2769"/>
                </a:cubicBezTo>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63" name="Google Shape;763;p50"/>
          <p:cNvSpPr/>
          <p:nvPr/>
        </p:nvSpPr>
        <p:spPr>
          <a:xfrm>
            <a:off x="1604585" y="2722595"/>
            <a:ext cx="215926" cy="254900"/>
          </a:xfrm>
          <a:custGeom>
            <a:rect b="b" l="l" r="r" t="t"/>
            <a:pathLst>
              <a:path extrusionOk="0" h="120000" w="120000">
                <a:moveTo>
                  <a:pt x="86854" y="46133"/>
                </a:moveTo>
                <a:lnTo>
                  <a:pt x="86854" y="46133"/>
                </a:lnTo>
                <a:cubicBezTo>
                  <a:pt x="86854" y="43801"/>
                  <a:pt x="114475" y="23066"/>
                  <a:pt x="97902" y="4665"/>
                </a:cubicBezTo>
                <a:cubicBezTo>
                  <a:pt x="95140" y="0"/>
                  <a:pt x="81636" y="25399"/>
                  <a:pt x="62608" y="34730"/>
                </a:cubicBezTo>
                <a:cubicBezTo>
                  <a:pt x="51867" y="41468"/>
                  <a:pt x="30076" y="52872"/>
                  <a:pt x="30076" y="59870"/>
                </a:cubicBezTo>
                <a:cubicBezTo>
                  <a:pt x="30076" y="103671"/>
                  <a:pt x="30076" y="103671"/>
                  <a:pt x="30076" y="103671"/>
                </a:cubicBezTo>
                <a:cubicBezTo>
                  <a:pt x="30076" y="112742"/>
                  <a:pt x="65370" y="119740"/>
                  <a:pt x="95140" y="119740"/>
                </a:cubicBezTo>
                <a:cubicBezTo>
                  <a:pt x="105882" y="119740"/>
                  <a:pt x="119693" y="64535"/>
                  <a:pt x="119693" y="57537"/>
                </a:cubicBezTo>
                <a:cubicBezTo>
                  <a:pt x="119693" y="48466"/>
                  <a:pt x="89616" y="48466"/>
                  <a:pt x="86854" y="46133"/>
                </a:cubicBezTo>
                <a:close/>
                <a:moveTo>
                  <a:pt x="21790" y="46133"/>
                </a:moveTo>
                <a:lnTo>
                  <a:pt x="21790" y="46133"/>
                </a:lnTo>
                <a:cubicBezTo>
                  <a:pt x="16572" y="46133"/>
                  <a:pt x="0" y="48466"/>
                  <a:pt x="0" y="66609"/>
                </a:cubicBezTo>
                <a:cubicBezTo>
                  <a:pt x="0" y="96414"/>
                  <a:pt x="0" y="96414"/>
                  <a:pt x="0" y="96414"/>
                </a:cubicBezTo>
                <a:cubicBezTo>
                  <a:pt x="0" y="115075"/>
                  <a:pt x="16572" y="117408"/>
                  <a:pt x="21790" y="117408"/>
                </a:cubicBezTo>
                <a:cubicBezTo>
                  <a:pt x="27314" y="117408"/>
                  <a:pt x="13503" y="112742"/>
                  <a:pt x="13503" y="103671"/>
                </a:cubicBezTo>
                <a:cubicBezTo>
                  <a:pt x="13503" y="62203"/>
                  <a:pt x="13503" y="62203"/>
                  <a:pt x="13503" y="62203"/>
                </a:cubicBezTo>
                <a:cubicBezTo>
                  <a:pt x="13503" y="50799"/>
                  <a:pt x="27314" y="46133"/>
                  <a:pt x="21790" y="46133"/>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64" name="Google Shape;764;p50"/>
          <p:cNvSpPr/>
          <p:nvPr/>
        </p:nvSpPr>
        <p:spPr>
          <a:xfrm>
            <a:off x="2151212" y="2732324"/>
            <a:ext cx="213981" cy="254898"/>
          </a:xfrm>
          <a:custGeom>
            <a:rect b="b" l="l" r="r" t="t"/>
            <a:pathLst>
              <a:path extrusionOk="0" h="120000" w="120000">
                <a:moveTo>
                  <a:pt x="32755" y="76103"/>
                </a:moveTo>
                <a:lnTo>
                  <a:pt x="32755" y="76103"/>
                </a:lnTo>
                <a:cubicBezTo>
                  <a:pt x="32755" y="78181"/>
                  <a:pt x="5816" y="99220"/>
                  <a:pt x="22040" y="115324"/>
                </a:cubicBezTo>
                <a:cubicBezTo>
                  <a:pt x="24489" y="119740"/>
                  <a:pt x="38265" y="96883"/>
                  <a:pt x="56938" y="85454"/>
                </a:cubicBezTo>
                <a:cubicBezTo>
                  <a:pt x="65204" y="80519"/>
                  <a:pt x="89693" y="66753"/>
                  <a:pt x="89693" y="62077"/>
                </a:cubicBezTo>
                <a:cubicBezTo>
                  <a:pt x="89693" y="16363"/>
                  <a:pt x="89693" y="16363"/>
                  <a:pt x="89693" y="16363"/>
                </a:cubicBezTo>
                <a:cubicBezTo>
                  <a:pt x="89693" y="9090"/>
                  <a:pt x="51734" y="0"/>
                  <a:pt x="24489" y="0"/>
                </a:cubicBezTo>
                <a:cubicBezTo>
                  <a:pt x="13469" y="0"/>
                  <a:pt x="0" y="55324"/>
                  <a:pt x="0" y="64415"/>
                </a:cubicBezTo>
                <a:cubicBezTo>
                  <a:pt x="0" y="73766"/>
                  <a:pt x="29999" y="73766"/>
                  <a:pt x="32755" y="76103"/>
                </a:cubicBezTo>
                <a:close/>
                <a:moveTo>
                  <a:pt x="97653" y="73766"/>
                </a:moveTo>
                <a:lnTo>
                  <a:pt x="97653" y="73766"/>
                </a:lnTo>
                <a:cubicBezTo>
                  <a:pt x="103469" y="73766"/>
                  <a:pt x="119693" y="71428"/>
                  <a:pt x="119693" y="55324"/>
                </a:cubicBezTo>
                <a:cubicBezTo>
                  <a:pt x="119693" y="23116"/>
                  <a:pt x="119693" y="23116"/>
                  <a:pt x="119693" y="23116"/>
                </a:cubicBezTo>
                <a:cubicBezTo>
                  <a:pt x="119693" y="4675"/>
                  <a:pt x="103469" y="4675"/>
                  <a:pt x="97653" y="4675"/>
                </a:cubicBezTo>
                <a:cubicBezTo>
                  <a:pt x="92448" y="4675"/>
                  <a:pt x="105918" y="7012"/>
                  <a:pt x="105918" y="18441"/>
                </a:cubicBezTo>
                <a:cubicBezTo>
                  <a:pt x="105918" y="59999"/>
                  <a:pt x="105918" y="59999"/>
                  <a:pt x="105918" y="59999"/>
                </a:cubicBezTo>
                <a:cubicBezTo>
                  <a:pt x="105918" y="71428"/>
                  <a:pt x="92448" y="73766"/>
                  <a:pt x="97653" y="73766"/>
                </a:cubicBezTo>
                <a:close/>
              </a:path>
            </a:pathLst>
          </a:custGeom>
          <a:solidFill>
            <a:schemeClr val="lt1"/>
          </a:solidFill>
          <a:ln>
            <a:noFill/>
          </a:ln>
        </p:spPr>
        <p:txBody>
          <a:bodyPr anchorCtr="0" anchor="ctr"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6961"/>
        </a:solidFill>
      </p:bgPr>
    </p:bg>
    <p:spTree>
      <p:nvGrpSpPr>
        <p:cNvPr id="163" name="Shape 163"/>
        <p:cNvGrpSpPr/>
        <p:nvPr/>
      </p:nvGrpSpPr>
      <p:grpSpPr>
        <a:xfrm>
          <a:off x="0" y="0"/>
          <a:ext cx="0" cy="0"/>
          <a:chOff x="0" y="0"/>
          <a:chExt cx="0" cy="0"/>
        </a:xfrm>
      </p:grpSpPr>
      <p:pic>
        <p:nvPicPr>
          <p:cNvPr id="164" name="Google Shape;164;p5"/>
          <p:cNvPicPr preferRelativeResize="0"/>
          <p:nvPr/>
        </p:nvPicPr>
        <p:blipFill rotWithShape="1">
          <a:blip r:embed="rId3">
            <a:alphaModFix/>
          </a:blip>
          <a:srcRect b="0" l="0" r="0" t="0"/>
          <a:stretch/>
        </p:blipFill>
        <p:spPr>
          <a:xfrm>
            <a:off x="11419428" y="348342"/>
            <a:ext cx="510075" cy="5950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EB1"/>
        </a:solidFill>
      </p:bgPr>
    </p:bg>
    <p:spTree>
      <p:nvGrpSpPr>
        <p:cNvPr id="168" name="Shape 168"/>
        <p:cNvGrpSpPr/>
        <p:nvPr/>
      </p:nvGrpSpPr>
      <p:grpSpPr>
        <a:xfrm>
          <a:off x="0" y="0"/>
          <a:ext cx="0" cy="0"/>
          <a:chOff x="0" y="0"/>
          <a:chExt cx="0" cy="0"/>
        </a:xfrm>
      </p:grpSpPr>
      <p:pic>
        <p:nvPicPr>
          <p:cNvPr id="169" name="Google Shape;169;p6"/>
          <p:cNvPicPr preferRelativeResize="0"/>
          <p:nvPr/>
        </p:nvPicPr>
        <p:blipFill rotWithShape="1">
          <a:blip r:embed="rId3">
            <a:alphaModFix/>
          </a:blip>
          <a:srcRect b="0" l="0" r="0" t="0"/>
          <a:stretch/>
        </p:blipFill>
        <p:spPr>
          <a:xfrm>
            <a:off x="11390400" y="236348"/>
            <a:ext cx="558415" cy="72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9B6AD"/>
        </a:solidFill>
      </p:bgPr>
    </p:bg>
    <p:spTree>
      <p:nvGrpSpPr>
        <p:cNvPr id="173" name="Shape 173"/>
        <p:cNvGrpSpPr/>
        <p:nvPr/>
      </p:nvGrpSpPr>
      <p:grpSpPr>
        <a:xfrm>
          <a:off x="0" y="0"/>
          <a:ext cx="0" cy="0"/>
          <a:chOff x="0" y="0"/>
          <a:chExt cx="0" cy="0"/>
        </a:xfrm>
      </p:grpSpPr>
      <p:pic>
        <p:nvPicPr>
          <p:cNvPr id="174" name="Google Shape;174;p7"/>
          <p:cNvPicPr preferRelativeResize="0"/>
          <p:nvPr/>
        </p:nvPicPr>
        <p:blipFill rotWithShape="1">
          <a:blip r:embed="rId3">
            <a:alphaModFix/>
          </a:blip>
          <a:srcRect b="0" l="0" r="0" t="0"/>
          <a:stretch/>
        </p:blipFill>
        <p:spPr>
          <a:xfrm>
            <a:off x="11390400" y="236348"/>
            <a:ext cx="558415" cy="720000"/>
          </a:xfrm>
          <a:prstGeom prst="rect">
            <a:avLst/>
          </a:prstGeom>
          <a:noFill/>
          <a:ln>
            <a:noFill/>
          </a:ln>
        </p:spPr>
      </p:pic>
      <p:pic>
        <p:nvPicPr>
          <p:cNvPr id="175" name="Google Shape;175;p7"/>
          <p:cNvPicPr preferRelativeResize="0"/>
          <p:nvPr/>
        </p:nvPicPr>
        <p:blipFill rotWithShape="1">
          <a:blip r:embed="rId4">
            <a:alphaModFix/>
          </a:blip>
          <a:srcRect b="5090" l="0" r="3575" t="46807"/>
          <a:stretch/>
        </p:blipFill>
        <p:spPr>
          <a:xfrm>
            <a:off x="0" y="5011354"/>
            <a:ext cx="2002576" cy="17743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67A62"/>
        </a:solidFill>
      </p:bgPr>
    </p:bg>
    <p:spTree>
      <p:nvGrpSpPr>
        <p:cNvPr id="179" name="Shape 179"/>
        <p:cNvGrpSpPr/>
        <p:nvPr/>
      </p:nvGrpSpPr>
      <p:grpSpPr>
        <a:xfrm>
          <a:off x="0" y="0"/>
          <a:ext cx="0" cy="0"/>
          <a:chOff x="0" y="0"/>
          <a:chExt cx="0" cy="0"/>
        </a:xfrm>
      </p:grpSpPr>
      <p:pic>
        <p:nvPicPr>
          <p:cNvPr id="180" name="Google Shape;180;p8"/>
          <p:cNvPicPr preferRelativeResize="0"/>
          <p:nvPr/>
        </p:nvPicPr>
        <p:blipFill rotWithShape="1">
          <a:blip r:embed="rId3">
            <a:alphaModFix/>
          </a:blip>
          <a:srcRect b="0" l="0" r="0" t="0"/>
          <a:stretch/>
        </p:blipFill>
        <p:spPr>
          <a:xfrm>
            <a:off x="11419428" y="348342"/>
            <a:ext cx="510075" cy="5950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6961"/>
        </a:solidFill>
      </p:bgPr>
    </p:bg>
    <p:spTree>
      <p:nvGrpSpPr>
        <p:cNvPr id="184" name="Shape 184"/>
        <p:cNvGrpSpPr/>
        <p:nvPr/>
      </p:nvGrpSpPr>
      <p:grpSpPr>
        <a:xfrm>
          <a:off x="0" y="0"/>
          <a:ext cx="0" cy="0"/>
          <a:chOff x="0" y="0"/>
          <a:chExt cx="0" cy="0"/>
        </a:xfrm>
      </p:grpSpPr>
      <p:pic>
        <p:nvPicPr>
          <p:cNvPr id="185" name="Google Shape;185;p9"/>
          <p:cNvPicPr preferRelativeResize="0"/>
          <p:nvPr/>
        </p:nvPicPr>
        <p:blipFill rotWithShape="1">
          <a:blip r:embed="rId3">
            <a:alphaModFix/>
          </a:blip>
          <a:srcRect b="0" l="0" r="0" t="0"/>
          <a:stretch/>
        </p:blipFill>
        <p:spPr>
          <a:xfrm>
            <a:off x="11419428" y="348342"/>
            <a:ext cx="510075" cy="595087"/>
          </a:xfrm>
          <a:prstGeom prst="rect">
            <a:avLst/>
          </a:prstGeom>
          <a:noFill/>
          <a:ln>
            <a:noFill/>
          </a:ln>
        </p:spPr>
      </p:pic>
      <p:pic>
        <p:nvPicPr>
          <p:cNvPr id="186" name="Google Shape;186;p9"/>
          <p:cNvPicPr preferRelativeResize="0"/>
          <p:nvPr/>
        </p:nvPicPr>
        <p:blipFill rotWithShape="1">
          <a:blip r:embed="rId4">
            <a:alphaModFix/>
          </a:blip>
          <a:srcRect b="1967" l="29221" r="23577" t="8356"/>
          <a:stretch/>
        </p:blipFill>
        <p:spPr>
          <a:xfrm>
            <a:off x="10553768" y="4431121"/>
            <a:ext cx="1638232" cy="23331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Azul">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2018-06-21T04:17:42Z</dcterms:created>
  <dc:creator>Windows User</dc:creator>
</cp:coreProperties>
</file>