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288" r:id="rId4"/>
    <p:sldId id="289" r:id="rId5"/>
    <p:sldId id="257" r:id="rId6"/>
    <p:sldId id="292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291" r:id="rId17"/>
    <p:sldId id="319" r:id="rId18"/>
    <p:sldId id="320" r:id="rId19"/>
    <p:sldId id="321" r:id="rId20"/>
    <p:sldId id="322" r:id="rId21"/>
    <p:sldId id="323" r:id="rId22"/>
    <p:sldId id="324" r:id="rId23"/>
    <p:sldId id="286" r:id="rId24"/>
    <p:sldId id="32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31C3A-14B2-4E1A-B48C-9765D63256D5}" v="5" dt="2025-05-16T14:19:55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8354" autoAdjust="0"/>
  </p:normalViewPr>
  <p:slideViewPr>
    <p:cSldViewPr snapToGrid="0">
      <p:cViewPr varScale="1">
        <p:scale>
          <a:sx n="47" d="100"/>
          <a:sy n="47" d="100"/>
        </p:scale>
        <p:origin x="77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lee" userId="27dc49121038f2e1" providerId="LiveId" clId="{1D731C3A-14B2-4E1A-B48C-9765D63256D5}"/>
    <pc:docChg chg="undo redo custSel addSld delSld modSld">
      <pc:chgData name="hg lee" userId="27dc49121038f2e1" providerId="LiveId" clId="{1D731C3A-14B2-4E1A-B48C-9765D63256D5}" dt="2025-05-16T14:23:13.704" v="2180" actId="20577"/>
      <pc:docMkLst>
        <pc:docMk/>
      </pc:docMkLst>
      <pc:sldChg chg="modSp mod">
        <pc:chgData name="hg lee" userId="27dc49121038f2e1" providerId="LiveId" clId="{1D731C3A-14B2-4E1A-B48C-9765D63256D5}" dt="2025-05-16T14:23:13.704" v="2180" actId="20577"/>
        <pc:sldMkLst>
          <pc:docMk/>
          <pc:sldMk cId="1750586042" sldId="256"/>
        </pc:sldMkLst>
        <pc:spChg chg="mod">
          <ac:chgData name="hg lee" userId="27dc49121038f2e1" providerId="LiveId" clId="{1D731C3A-14B2-4E1A-B48C-9765D63256D5}" dt="2025-05-16T14:23:13.704" v="2180" actId="20577"/>
          <ac:spMkLst>
            <pc:docMk/>
            <pc:sldMk cId="1750586042" sldId="256"/>
            <ac:spMk id="3" creationId="{4D7CC8DF-A317-99DC-BD16-ECF4B7B7062F}"/>
          </ac:spMkLst>
        </pc:spChg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540469245" sldId="258"/>
        </pc:sldMkLst>
      </pc:sldChg>
      <pc:sldChg chg="addSp delSp modSp mod">
        <pc:chgData name="hg lee" userId="27dc49121038f2e1" providerId="LiveId" clId="{1D731C3A-14B2-4E1A-B48C-9765D63256D5}" dt="2025-05-16T14:22:18.506" v="2120" actId="2710"/>
        <pc:sldMkLst>
          <pc:docMk/>
          <pc:sldMk cId="1102782959" sldId="286"/>
        </pc:sldMkLst>
        <pc:spChg chg="add mod">
          <ac:chgData name="hg lee" userId="27dc49121038f2e1" providerId="LiveId" clId="{1D731C3A-14B2-4E1A-B48C-9765D63256D5}" dt="2025-05-16T14:19:43.624" v="1800"/>
          <ac:spMkLst>
            <pc:docMk/>
            <pc:sldMk cId="1102782959" sldId="286"/>
            <ac:spMk id="3" creationId="{9F90F11D-0DDF-15A9-60E5-699082A42076}"/>
          </ac:spMkLst>
        </pc:spChg>
        <pc:spChg chg="add mod">
          <ac:chgData name="hg lee" userId="27dc49121038f2e1" providerId="LiveId" clId="{1D731C3A-14B2-4E1A-B48C-9765D63256D5}" dt="2025-05-16T14:22:18.506" v="2120" actId="2710"/>
          <ac:spMkLst>
            <pc:docMk/>
            <pc:sldMk cId="1102782959" sldId="286"/>
            <ac:spMk id="5" creationId="{72F60F1B-9B44-A68B-6EA6-F34A197B3974}"/>
          </ac:spMkLst>
        </pc:spChg>
        <pc:spChg chg="mod">
          <ac:chgData name="hg lee" userId="27dc49121038f2e1" providerId="LiveId" clId="{1D731C3A-14B2-4E1A-B48C-9765D63256D5}" dt="2025-05-16T14:20:11.697" v="1836" actId="20577"/>
          <ac:spMkLst>
            <pc:docMk/>
            <pc:sldMk cId="1102782959" sldId="286"/>
            <ac:spMk id="9" creationId="{AF57DC63-7696-103D-9216-9DCB16DBB001}"/>
          </ac:spMkLst>
        </pc:spChg>
        <pc:grpChg chg="del">
          <ac:chgData name="hg lee" userId="27dc49121038f2e1" providerId="LiveId" clId="{1D731C3A-14B2-4E1A-B48C-9765D63256D5}" dt="2025-05-16T14:19:37.552" v="1799" actId="478"/>
          <ac:grpSpMkLst>
            <pc:docMk/>
            <pc:sldMk cId="1102782959" sldId="286"/>
            <ac:grpSpMk id="14" creationId="{D9945475-EBBD-F78A-A92D-AE372A53067D}"/>
          </ac:grpSpMkLst>
        </pc:grpChg>
        <pc:grpChg chg="del">
          <ac:chgData name="hg lee" userId="27dc49121038f2e1" providerId="LiveId" clId="{1D731C3A-14B2-4E1A-B48C-9765D63256D5}" dt="2025-05-16T14:19:37.552" v="1799" actId="478"/>
          <ac:grpSpMkLst>
            <pc:docMk/>
            <pc:sldMk cId="1102782959" sldId="286"/>
            <ac:grpSpMk id="15" creationId="{28ABC94B-A40F-4D00-8C0F-30BF4FD36B60}"/>
          </ac:grpSpMkLst>
        </pc:grpChg>
      </pc:sldChg>
      <pc:sldChg chg="addSp delSp modSp mod">
        <pc:chgData name="hg lee" userId="27dc49121038f2e1" providerId="LiveId" clId="{1D731C3A-14B2-4E1A-B48C-9765D63256D5}" dt="2025-05-16T13:36:33.072" v="606" actId="20577"/>
        <pc:sldMkLst>
          <pc:docMk/>
          <pc:sldMk cId="2635528306" sldId="291"/>
        </pc:sldMkLst>
        <pc:spChg chg="mod">
          <ac:chgData name="hg lee" userId="27dc49121038f2e1" providerId="LiveId" clId="{1D731C3A-14B2-4E1A-B48C-9765D63256D5}" dt="2025-05-16T13:34:54.630" v="173" actId="20577"/>
          <ac:spMkLst>
            <pc:docMk/>
            <pc:sldMk cId="2635528306" sldId="291"/>
            <ac:spMk id="2" creationId="{06E34762-65A8-3A38-B8C3-DC8B010A6FA4}"/>
          </ac:spMkLst>
        </pc:spChg>
        <pc:spChg chg="add mod">
          <ac:chgData name="hg lee" userId="27dc49121038f2e1" providerId="LiveId" clId="{1D731C3A-14B2-4E1A-B48C-9765D63256D5}" dt="2025-05-16T13:36:33.072" v="606" actId="20577"/>
          <ac:spMkLst>
            <pc:docMk/>
            <pc:sldMk cId="2635528306" sldId="291"/>
            <ac:spMk id="6" creationId="{389FEAC0-21BD-6F79-5F28-E2EE0E2F9F9C}"/>
          </ac:spMkLst>
        </pc:spChg>
        <pc:spChg chg="mod">
          <ac:chgData name="hg lee" userId="27dc49121038f2e1" providerId="LiveId" clId="{1D731C3A-14B2-4E1A-B48C-9765D63256D5}" dt="2025-05-16T13:35:28.740" v="256" actId="14100"/>
          <ac:spMkLst>
            <pc:docMk/>
            <pc:sldMk cId="2635528306" sldId="291"/>
            <ac:spMk id="10" creationId="{6C9842CD-E98A-F364-930B-5378CA15A1DF}"/>
          </ac:spMkLst>
        </pc:spChg>
        <pc:picChg chg="del">
          <ac:chgData name="hg lee" userId="27dc49121038f2e1" providerId="LiveId" clId="{1D731C3A-14B2-4E1A-B48C-9765D63256D5}" dt="2025-05-16T13:35:31.540" v="257" actId="478"/>
          <ac:picMkLst>
            <pc:docMk/>
            <pc:sldMk cId="2635528306" sldId="291"/>
            <ac:picMk id="12" creationId="{CD89ABEB-904F-B312-1BF6-84C1F4E5F7FF}"/>
          </ac:picMkLst>
        </pc:picChg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2215011681" sldId="293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2294505252" sldId="294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2128966630" sldId="295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814589166" sldId="296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698365823" sldId="297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4261717340" sldId="298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2487758104" sldId="299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1726894293" sldId="300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2645187811" sldId="301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576235043" sldId="302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1609432535" sldId="303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992624021" sldId="304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1951113755" sldId="305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177257431" sldId="306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537960597" sldId="307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3330243620" sldId="308"/>
        </pc:sldMkLst>
      </pc:sldChg>
      <pc:sldChg chg="del">
        <pc:chgData name="hg lee" userId="27dc49121038f2e1" providerId="LiveId" clId="{1D731C3A-14B2-4E1A-B48C-9765D63256D5}" dt="2025-05-16T14:18:20.833" v="1778" actId="47"/>
        <pc:sldMkLst>
          <pc:docMk/>
          <pc:sldMk cId="18035421" sldId="309"/>
        </pc:sldMkLst>
      </pc:sldChg>
      <pc:sldChg chg="addSp delSp modSp add mod">
        <pc:chgData name="hg lee" userId="27dc49121038f2e1" providerId="LiveId" clId="{1D731C3A-14B2-4E1A-B48C-9765D63256D5}" dt="2025-05-16T13:34:41.643" v="141" actId="20577"/>
        <pc:sldMkLst>
          <pc:docMk/>
          <pc:sldMk cId="108384838" sldId="318"/>
        </pc:sldMkLst>
        <pc:spChg chg="mod">
          <ac:chgData name="hg lee" userId="27dc49121038f2e1" providerId="LiveId" clId="{1D731C3A-14B2-4E1A-B48C-9765D63256D5}" dt="2025-05-16T13:33:26.761" v="29" actId="20577"/>
          <ac:spMkLst>
            <pc:docMk/>
            <pc:sldMk cId="108384838" sldId="318"/>
            <ac:spMk id="2" creationId="{F319FB59-DE29-3E0B-F73C-3E2B6C928C05}"/>
          </ac:spMkLst>
        </pc:spChg>
        <pc:spChg chg="add mod">
          <ac:chgData name="hg lee" userId="27dc49121038f2e1" providerId="LiveId" clId="{1D731C3A-14B2-4E1A-B48C-9765D63256D5}" dt="2025-05-16T13:34:07.099" v="50" actId="20577"/>
          <ac:spMkLst>
            <pc:docMk/>
            <pc:sldMk cId="108384838" sldId="318"/>
            <ac:spMk id="7" creationId="{F6D4FED7-2F7E-CE69-7C70-D05857957ADB}"/>
          </ac:spMkLst>
        </pc:spChg>
        <pc:spChg chg="mod">
          <ac:chgData name="hg lee" userId="27dc49121038f2e1" providerId="LiveId" clId="{1D731C3A-14B2-4E1A-B48C-9765D63256D5}" dt="2025-05-16T13:34:41.643" v="141" actId="20577"/>
          <ac:spMkLst>
            <pc:docMk/>
            <pc:sldMk cId="108384838" sldId="318"/>
            <ac:spMk id="10" creationId="{58D60873-5839-2C44-B647-0B8537B4E4A3}"/>
          </ac:spMkLst>
        </pc:spChg>
        <pc:picChg chg="del">
          <ac:chgData name="hg lee" userId="27dc49121038f2e1" providerId="LiveId" clId="{1D731C3A-14B2-4E1A-B48C-9765D63256D5}" dt="2025-05-16T13:33:27.644" v="30" actId="478"/>
          <ac:picMkLst>
            <pc:docMk/>
            <pc:sldMk cId="108384838" sldId="318"/>
            <ac:picMk id="6" creationId="{C2697537-3BEF-3B9D-EE7D-4E5C2A5F138B}"/>
          </ac:picMkLst>
        </pc:picChg>
      </pc:sldChg>
      <pc:sldChg chg="modSp add mod">
        <pc:chgData name="hg lee" userId="27dc49121038f2e1" providerId="LiveId" clId="{1D731C3A-14B2-4E1A-B48C-9765D63256D5}" dt="2025-05-16T13:38:58.343" v="1300" actId="948"/>
        <pc:sldMkLst>
          <pc:docMk/>
          <pc:sldMk cId="619294367" sldId="319"/>
        </pc:sldMkLst>
        <pc:spChg chg="mod">
          <ac:chgData name="hg lee" userId="27dc49121038f2e1" providerId="LiveId" clId="{1D731C3A-14B2-4E1A-B48C-9765D63256D5}" dt="2025-05-16T13:38:58.343" v="1300" actId="948"/>
          <ac:spMkLst>
            <pc:docMk/>
            <pc:sldMk cId="619294367" sldId="319"/>
            <ac:spMk id="6" creationId="{A304BEC1-31ED-0952-592A-8225B0EBF0C1}"/>
          </ac:spMkLst>
        </pc:spChg>
        <pc:spChg chg="mod">
          <ac:chgData name="hg lee" userId="27dc49121038f2e1" providerId="LiveId" clId="{1D731C3A-14B2-4E1A-B48C-9765D63256D5}" dt="2025-05-16T13:36:43.994" v="653" actId="20577"/>
          <ac:spMkLst>
            <pc:docMk/>
            <pc:sldMk cId="619294367" sldId="319"/>
            <ac:spMk id="10" creationId="{8DD784CB-A134-4B74-A2AE-0DDF02A3E0DF}"/>
          </ac:spMkLst>
        </pc:spChg>
      </pc:sldChg>
      <pc:sldChg chg="modSp add mod">
        <pc:chgData name="hg lee" userId="27dc49121038f2e1" providerId="LiveId" clId="{1D731C3A-14B2-4E1A-B48C-9765D63256D5}" dt="2025-05-16T13:40:35.100" v="1418" actId="2710"/>
        <pc:sldMkLst>
          <pc:docMk/>
          <pc:sldMk cId="1409867295" sldId="320"/>
        </pc:sldMkLst>
        <pc:spChg chg="mod">
          <ac:chgData name="hg lee" userId="27dc49121038f2e1" providerId="LiveId" clId="{1D731C3A-14B2-4E1A-B48C-9765D63256D5}" dt="2025-05-16T13:39:23.095" v="1347" actId="20577"/>
          <ac:spMkLst>
            <pc:docMk/>
            <pc:sldMk cId="1409867295" sldId="320"/>
            <ac:spMk id="2" creationId="{C073708D-11B3-4143-F003-AA21F3795254}"/>
          </ac:spMkLst>
        </pc:spChg>
        <pc:spChg chg="mod">
          <ac:chgData name="hg lee" userId="27dc49121038f2e1" providerId="LiveId" clId="{1D731C3A-14B2-4E1A-B48C-9765D63256D5}" dt="2025-05-16T13:40:35.100" v="1418" actId="2710"/>
          <ac:spMkLst>
            <pc:docMk/>
            <pc:sldMk cId="1409867295" sldId="320"/>
            <ac:spMk id="6" creationId="{0B4C2AC3-3185-B16F-217D-4D021475BE9B}"/>
          </ac:spMkLst>
        </pc:spChg>
        <pc:spChg chg="mod">
          <ac:chgData name="hg lee" userId="27dc49121038f2e1" providerId="LiveId" clId="{1D731C3A-14B2-4E1A-B48C-9765D63256D5}" dt="2025-05-16T13:39:38.568" v="1412" actId="20577"/>
          <ac:spMkLst>
            <pc:docMk/>
            <pc:sldMk cId="1409867295" sldId="320"/>
            <ac:spMk id="10" creationId="{C2576B11-EAA9-127C-F04F-0CEA7C473B2F}"/>
          </ac:spMkLst>
        </pc:spChg>
      </pc:sldChg>
      <pc:sldChg chg="addSp delSp modSp add mod">
        <pc:chgData name="hg lee" userId="27dc49121038f2e1" providerId="LiveId" clId="{1D731C3A-14B2-4E1A-B48C-9765D63256D5}" dt="2025-05-16T13:42:54.445" v="1700" actId="21"/>
        <pc:sldMkLst>
          <pc:docMk/>
          <pc:sldMk cId="378718104" sldId="321"/>
        </pc:sldMkLst>
        <pc:spChg chg="mod">
          <ac:chgData name="hg lee" userId="27dc49121038f2e1" providerId="LiveId" clId="{1D731C3A-14B2-4E1A-B48C-9765D63256D5}" dt="2025-05-16T13:41:09.898" v="1469" actId="20577"/>
          <ac:spMkLst>
            <pc:docMk/>
            <pc:sldMk cId="378718104" sldId="321"/>
            <ac:spMk id="2" creationId="{7687112C-2231-94CF-BB88-5AC1DE8213B8}"/>
          </ac:spMkLst>
        </pc:spChg>
        <pc:spChg chg="del mod">
          <ac:chgData name="hg lee" userId="27dc49121038f2e1" providerId="LiveId" clId="{1D731C3A-14B2-4E1A-B48C-9765D63256D5}" dt="2025-05-16T13:41:38.977" v="1502" actId="478"/>
          <ac:spMkLst>
            <pc:docMk/>
            <pc:sldMk cId="378718104" sldId="321"/>
            <ac:spMk id="6" creationId="{9ABAB58C-EC58-8F4A-CDE0-2E6AC118B7D8}"/>
          </ac:spMkLst>
        </pc:spChg>
        <pc:spChg chg="add mod">
          <ac:chgData name="hg lee" userId="27dc49121038f2e1" providerId="LiveId" clId="{1D731C3A-14B2-4E1A-B48C-9765D63256D5}" dt="2025-05-16T13:42:18.753" v="1698" actId="20577"/>
          <ac:spMkLst>
            <pc:docMk/>
            <pc:sldMk cId="378718104" sldId="321"/>
            <ac:spMk id="7" creationId="{7DA023FA-CEDF-18B3-1A3E-5918C4FD315D}"/>
          </ac:spMkLst>
        </pc:spChg>
        <pc:spChg chg="add del">
          <ac:chgData name="hg lee" userId="27dc49121038f2e1" providerId="LiveId" clId="{1D731C3A-14B2-4E1A-B48C-9765D63256D5}" dt="2025-05-16T13:42:54.445" v="1700" actId="21"/>
          <ac:spMkLst>
            <pc:docMk/>
            <pc:sldMk cId="378718104" sldId="321"/>
            <ac:spMk id="9" creationId="{358761C5-C82F-121D-66D3-07F8AE0ABF69}"/>
          </ac:spMkLst>
        </pc:spChg>
        <pc:spChg chg="mod">
          <ac:chgData name="hg lee" userId="27dc49121038f2e1" providerId="LiveId" clId="{1D731C3A-14B2-4E1A-B48C-9765D63256D5}" dt="2025-05-16T13:41:25.798" v="1492" actId="207"/>
          <ac:spMkLst>
            <pc:docMk/>
            <pc:sldMk cId="378718104" sldId="321"/>
            <ac:spMk id="10" creationId="{49B89C8D-687A-1EFC-C479-4E6743A89014}"/>
          </ac:spMkLst>
        </pc:spChg>
      </pc:sldChg>
      <pc:sldChg chg="addSp delSp modSp add mod">
        <pc:chgData name="hg lee" userId="27dc49121038f2e1" providerId="LiveId" clId="{1D731C3A-14B2-4E1A-B48C-9765D63256D5}" dt="2025-05-16T13:57:48.380" v="1731" actId="1076"/>
        <pc:sldMkLst>
          <pc:docMk/>
          <pc:sldMk cId="2230514173" sldId="322"/>
        </pc:sldMkLst>
        <pc:spChg chg="del">
          <ac:chgData name="hg lee" userId="27dc49121038f2e1" providerId="LiveId" clId="{1D731C3A-14B2-4E1A-B48C-9765D63256D5}" dt="2025-05-16T13:43:00.177" v="1702" actId="478"/>
          <ac:spMkLst>
            <pc:docMk/>
            <pc:sldMk cId="2230514173" sldId="322"/>
            <ac:spMk id="7" creationId="{3338B9BB-CCF0-26E2-DDEB-6CA4F7204175}"/>
          </ac:spMkLst>
        </pc:spChg>
        <pc:spChg chg="add del mod">
          <ac:chgData name="hg lee" userId="27dc49121038f2e1" providerId="LiveId" clId="{1D731C3A-14B2-4E1A-B48C-9765D63256D5}" dt="2025-05-16T13:57:20.332" v="1728" actId="478"/>
          <ac:spMkLst>
            <pc:docMk/>
            <pc:sldMk cId="2230514173" sldId="322"/>
            <ac:spMk id="9" creationId="{358761C5-C82F-121D-66D3-07F8AE0ABF69}"/>
          </ac:spMkLst>
        </pc:spChg>
        <pc:spChg chg="mod">
          <ac:chgData name="hg lee" userId="27dc49121038f2e1" providerId="LiveId" clId="{1D731C3A-14B2-4E1A-B48C-9765D63256D5}" dt="2025-05-16T13:43:23.386" v="1727" actId="20577"/>
          <ac:spMkLst>
            <pc:docMk/>
            <pc:sldMk cId="2230514173" sldId="322"/>
            <ac:spMk id="10" creationId="{DBAC9A9A-98EA-E877-C4B1-D9677D5052C3}"/>
          </ac:spMkLst>
        </pc:spChg>
        <pc:picChg chg="add mod">
          <ac:chgData name="hg lee" userId="27dc49121038f2e1" providerId="LiveId" clId="{1D731C3A-14B2-4E1A-B48C-9765D63256D5}" dt="2025-05-16T13:57:48.380" v="1731" actId="1076"/>
          <ac:picMkLst>
            <pc:docMk/>
            <pc:sldMk cId="2230514173" sldId="322"/>
            <ac:picMk id="8" creationId="{2630E43C-AF8D-DCA4-9E03-354D28F1A7B4}"/>
          </ac:picMkLst>
        </pc:picChg>
      </pc:sldChg>
      <pc:sldChg chg="addSp delSp modSp add mod">
        <pc:chgData name="hg lee" userId="27dc49121038f2e1" providerId="LiveId" clId="{1D731C3A-14B2-4E1A-B48C-9765D63256D5}" dt="2025-05-16T13:59:11.722" v="1740" actId="1076"/>
        <pc:sldMkLst>
          <pc:docMk/>
          <pc:sldMk cId="2846446216" sldId="323"/>
        </pc:sldMkLst>
        <pc:picChg chg="add del mod">
          <ac:chgData name="hg lee" userId="27dc49121038f2e1" providerId="LiveId" clId="{1D731C3A-14B2-4E1A-B48C-9765D63256D5}" dt="2025-05-16T13:58:15.495" v="1737" actId="478"/>
          <ac:picMkLst>
            <pc:docMk/>
            <pc:sldMk cId="2846446216" sldId="323"/>
            <ac:picMk id="7" creationId="{8D8F2F12-ACC1-D2A6-6FAF-202D5A5DC72F}"/>
          </ac:picMkLst>
        </pc:picChg>
        <pc:picChg chg="del">
          <ac:chgData name="hg lee" userId="27dc49121038f2e1" providerId="LiveId" clId="{1D731C3A-14B2-4E1A-B48C-9765D63256D5}" dt="2025-05-16T13:57:55.222" v="1733" actId="478"/>
          <ac:picMkLst>
            <pc:docMk/>
            <pc:sldMk cId="2846446216" sldId="323"/>
            <ac:picMk id="8" creationId="{C083100F-C16E-93BD-FEC7-2112BFA963D6}"/>
          </ac:picMkLst>
        </pc:picChg>
        <pc:picChg chg="add mod">
          <ac:chgData name="hg lee" userId="27dc49121038f2e1" providerId="LiveId" clId="{1D731C3A-14B2-4E1A-B48C-9765D63256D5}" dt="2025-05-16T13:59:11.722" v="1740" actId="1076"/>
          <ac:picMkLst>
            <pc:docMk/>
            <pc:sldMk cId="2846446216" sldId="323"/>
            <ac:picMk id="12" creationId="{A0ECCECD-4B41-3B32-D829-B25483F92308}"/>
          </ac:picMkLst>
        </pc:picChg>
      </pc:sldChg>
      <pc:sldChg chg="addSp delSp modSp add mod">
        <pc:chgData name="hg lee" userId="27dc49121038f2e1" providerId="LiveId" clId="{1D731C3A-14B2-4E1A-B48C-9765D63256D5}" dt="2025-05-16T14:18:01.113" v="1777" actId="1076"/>
        <pc:sldMkLst>
          <pc:docMk/>
          <pc:sldMk cId="4140115486" sldId="324"/>
        </pc:sldMkLst>
        <pc:spChg chg="mod">
          <ac:chgData name="hg lee" userId="27dc49121038f2e1" providerId="LiveId" clId="{1D731C3A-14B2-4E1A-B48C-9765D63256D5}" dt="2025-05-16T13:59:39.129" v="1766" actId="20577"/>
          <ac:spMkLst>
            <pc:docMk/>
            <pc:sldMk cId="4140115486" sldId="324"/>
            <ac:spMk id="10" creationId="{4A1E3D79-7973-C006-81EE-0E6C00EA9783}"/>
          </ac:spMkLst>
        </pc:spChg>
        <pc:picChg chg="add del mod">
          <ac:chgData name="hg lee" userId="27dc49121038f2e1" providerId="LiveId" clId="{1D731C3A-14B2-4E1A-B48C-9765D63256D5}" dt="2025-05-16T14:08:04.481" v="1770" actId="478"/>
          <ac:picMkLst>
            <pc:docMk/>
            <pc:sldMk cId="4140115486" sldId="324"/>
            <ac:picMk id="7" creationId="{1850FA85-C0A3-D13F-B172-FFC63207D1D2}"/>
          </ac:picMkLst>
        </pc:picChg>
        <pc:picChg chg="add del mod">
          <ac:chgData name="hg lee" userId="27dc49121038f2e1" providerId="LiveId" clId="{1D731C3A-14B2-4E1A-B48C-9765D63256D5}" dt="2025-05-16T14:17:30.678" v="1774" actId="478"/>
          <ac:picMkLst>
            <pc:docMk/>
            <pc:sldMk cId="4140115486" sldId="324"/>
            <ac:picMk id="9" creationId="{0B7B65FA-B5D7-0DE0-0170-53B180492DED}"/>
          </ac:picMkLst>
        </pc:picChg>
        <pc:picChg chg="del">
          <ac:chgData name="hg lee" userId="27dc49121038f2e1" providerId="LiveId" clId="{1D731C3A-14B2-4E1A-B48C-9765D63256D5}" dt="2025-05-16T13:59:19.868" v="1742" actId="478"/>
          <ac:picMkLst>
            <pc:docMk/>
            <pc:sldMk cId="4140115486" sldId="324"/>
            <ac:picMk id="12" creationId="{BD93D1BD-9CED-B2C2-BB71-D5E5C154FEEC}"/>
          </ac:picMkLst>
        </pc:picChg>
        <pc:picChg chg="add mod">
          <ac:chgData name="hg lee" userId="27dc49121038f2e1" providerId="LiveId" clId="{1D731C3A-14B2-4E1A-B48C-9765D63256D5}" dt="2025-05-16T14:18:01.113" v="1777" actId="1076"/>
          <ac:picMkLst>
            <pc:docMk/>
            <pc:sldMk cId="4140115486" sldId="324"/>
            <ac:picMk id="15" creationId="{C4F88337-A62C-A726-7FAB-381EC92C5E33}"/>
          </ac:picMkLst>
        </pc:picChg>
      </pc:sldChg>
      <pc:sldChg chg="delSp modSp add mod">
        <pc:chgData name="hg lee" userId="27dc49121038f2e1" providerId="LiveId" clId="{1D731C3A-14B2-4E1A-B48C-9765D63256D5}" dt="2025-05-16T14:22:54.443" v="2161" actId="20577"/>
        <pc:sldMkLst>
          <pc:docMk/>
          <pc:sldMk cId="3523970291" sldId="325"/>
        </pc:sldMkLst>
        <pc:spChg chg="del">
          <ac:chgData name="hg lee" userId="27dc49121038f2e1" providerId="LiveId" clId="{1D731C3A-14B2-4E1A-B48C-9765D63256D5}" dt="2025-05-16T14:22:35.518" v="2132" actId="478"/>
          <ac:spMkLst>
            <pc:docMk/>
            <pc:sldMk cId="3523970291" sldId="325"/>
            <ac:spMk id="3" creationId="{4929918C-BB7E-7770-13C0-3757595CC044}"/>
          </ac:spMkLst>
        </pc:spChg>
        <pc:spChg chg="mod">
          <ac:chgData name="hg lee" userId="27dc49121038f2e1" providerId="LiveId" clId="{1D731C3A-14B2-4E1A-B48C-9765D63256D5}" dt="2025-05-16T14:22:54.443" v="2161" actId="20577"/>
          <ac:spMkLst>
            <pc:docMk/>
            <pc:sldMk cId="3523970291" sldId="325"/>
            <ac:spMk id="5" creationId="{96ACE9AC-8C51-4C2E-932B-0928F1CA58D5}"/>
          </ac:spMkLst>
        </pc:spChg>
        <pc:spChg chg="mod">
          <ac:chgData name="hg lee" userId="27dc49121038f2e1" providerId="LiveId" clId="{1D731C3A-14B2-4E1A-B48C-9765D63256D5}" dt="2025-05-16T14:22:33.520" v="2131" actId="20577"/>
          <ac:spMkLst>
            <pc:docMk/>
            <pc:sldMk cId="3523970291" sldId="325"/>
            <ac:spMk id="9" creationId="{BAF38C2F-8F60-925F-377E-D781BE874B9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4A740A1-34CA-8719-C8AD-B9C9DEFEF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CD9C92-E7C0-666D-7993-ADB400E8DA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E4A8D-E7CD-4850-A61B-95FE03A0FC52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E96A0-B479-B060-08B6-3164F28BD4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Let's Coding &amp; Play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3442D7-A9F9-857E-34DB-5E3E9F2FB9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6AF4E-2BD1-44EC-A99E-E9357377D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70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4F214-5310-44DB-B6DC-2E96334AF64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ko-KR"/>
              <a:t>Let's Coding &amp; Play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6535E-5749-4AAA-AF02-19E41EA8F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72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AAF7A-1A02-581A-8DBB-AB578281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8D8CDB-A1EB-579A-8DA9-72BB9C374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186D2-B718-B414-17A0-0AA4C8FF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666ED-A186-4BFD-BCAE-D95B506D021D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682EE-C96F-15E1-1957-62165E3D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5C257-EE70-357B-44F3-64FD07A6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9B25B0-74BF-4A63-55A5-41CD20B0E0AD}"/>
              </a:ext>
            </a:extLst>
          </p:cNvPr>
          <p:cNvSpPr/>
          <p:nvPr userDrawn="1"/>
        </p:nvSpPr>
        <p:spPr>
          <a:xfrm rot="10800000">
            <a:off x="8967729" y="4370"/>
            <a:ext cx="3087698" cy="3424630"/>
          </a:xfrm>
          <a:prstGeom prst="roundRect">
            <a:avLst/>
          </a:prstGeom>
          <a:solidFill>
            <a:srgbClr val="F915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D10950-B10D-62E0-9563-597756015E4D}"/>
              </a:ext>
            </a:extLst>
          </p:cNvPr>
          <p:cNvSpPr/>
          <p:nvPr userDrawn="1"/>
        </p:nvSpPr>
        <p:spPr>
          <a:xfrm rot="12600000">
            <a:off x="7423873" y="-1707953"/>
            <a:ext cx="3087705" cy="34246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4E0C7-0ECA-7D1F-705A-31416564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27822-774B-BE87-A29B-77B6D69E2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B7E37-46DF-117E-7A51-A44BFDA7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6FB-D15D-4FAA-9F50-54033E9A045B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5254F-AA3A-6B56-72A1-D497FC46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D4E09-0737-F728-8FE7-CB551633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5305DC-2425-730A-156F-A9A4E849D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490DC-9A83-5138-DC72-4671CB03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B8248-CB1C-8861-3407-0DC66FD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34D4-0AF2-4833-B443-0F98106F7270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C79A5-0D5F-A97C-288C-70029A6B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8A6A-333C-3DF6-00E1-B588D935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0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0A54-19E0-733E-629E-931DA641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49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0CD9F-0EA4-778A-2C73-B5EC10EF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2052"/>
            <a:ext cx="10515600" cy="525491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A181F-D12D-B447-9776-6262505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7D2BA-E7AF-3045-EA60-EDE7A9BF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83F24-B8B0-2D26-5591-ED26226C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9F490-56AE-C8D1-E6DF-9AD95D1F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6BD70-982A-02B3-E57C-23F4FA70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4B0-115E-43F5-9221-C28C5FE7BB4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B1661-602C-4815-5088-0E39B899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D52F5-FF4C-9D83-B56D-176079F1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FD527-4162-74C7-0D71-807E6BB7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38BBB-043A-AB69-DDD1-2D2D3B59E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B6B86-1FC7-08F4-D81C-6178EC9D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11591-DCF2-DC03-D9D9-91101076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02FF4286-C7AF-4732-8285-BE3DD7475F2D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30A47-DCB6-A691-1A40-5120DDE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F3160-8DE7-1934-F09B-14AC51F5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fld id="{8C43EB55-28F5-490E-9FDB-6720141CD7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9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0796-A245-550D-D1FD-125EDBF1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C333FA-DF38-6545-5B61-28FB3B43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CD8EFE-3962-45DA-4269-D377A8B17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2DAD8-692E-2D91-521D-8714744F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FBFFC1-1959-8483-7FE0-3F33DBDBA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E2B3E-95E7-ED53-4E95-FF9411E7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FB24B-2A6D-4370-AD9C-6F982ACE6BB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7CFE8-F9D8-89BE-C139-11E44AD0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0DDA4-54C0-8B1D-EFA4-F1F1A778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0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FD987-4B7F-7C7C-853A-1DDD76C7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A5031-83B5-A828-48E1-D36C8E0F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0850-747F-4DB8-83D3-0B0512DC7944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6A9AC-837E-580A-68E3-39B42B94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AF19E-5318-7294-7018-701E1F84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D0056-7954-369C-E830-6EDD0A7B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1E24-FDCE-43D5-BE00-66C851ADF8FC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E48DFF-01AF-7DA8-3D71-3600EBA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04099-40C0-DD33-B01A-3B535E15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8F047-F633-9B19-04D7-FB7D751C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9ABFC-295F-A363-9F0B-67D9834A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C452DB-3F5B-2BE7-438A-81733716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7B09-1CDD-FDD6-8B97-A52A5C74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9A7DD-63CC-472A-8D1D-9653FD5CD4D1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0DB0F0-3B6D-7953-7012-025F5B4A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9FAC3-D0BE-952E-6EA7-6ABA51D2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2E9CB-B7BC-EB25-A1C6-6F7DB589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7F2A1B-87F7-848B-42B7-3BE2C543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2E8A74-6174-705A-22A9-CFA01E2C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10989-769B-822F-86C2-406E102D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33A3-75B3-4649-8A7C-1151F3D360C3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85CD-4FA9-7140-AE67-E649F03D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DFDD1-3E64-3C14-8B71-3E2954A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0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814776-8F4C-80F4-C0AB-ECA93FCB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1E803-E0D2-E814-E310-FEFE9DCA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59359-3EC2-4C1B-A31D-E1ECE1820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291F3-F09E-4D1C-B924-77344A26734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F0F3B-5142-7461-6264-2BF36CCAF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0D1FB-C9D3-9416-219C-8D63C908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0428" y="6721475"/>
            <a:ext cx="2743200" cy="136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3EB55-28F5-490E-9FDB-6720141CD7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121AD6F4-6E54-9876-435C-6D71DC96C416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corner">
            <a:avLst>
              <a:gd name="adj1" fmla="val 2017"/>
              <a:gd name="adj2" fmla="val 2522"/>
            </a:avLst>
          </a:prstGeom>
          <a:gradFill flip="none" rotWithShape="1">
            <a:gsLst>
              <a:gs pos="0">
                <a:srgbClr val="F915FF">
                  <a:alpha val="0"/>
                </a:srgbClr>
              </a:gs>
              <a:gs pos="40000">
                <a:srgbClr val="156082">
                  <a:alpha val="40000"/>
                </a:srgbClr>
              </a:gs>
              <a:gs pos="100000">
                <a:srgbClr val="156082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032822-341E-8CA6-600C-8ADFC7A700F0}"/>
              </a:ext>
            </a:extLst>
          </p:cNvPr>
          <p:cNvGrpSpPr/>
          <p:nvPr userDrawn="1"/>
        </p:nvGrpSpPr>
        <p:grpSpPr>
          <a:xfrm>
            <a:off x="288990" y="6292992"/>
            <a:ext cx="2347340" cy="491839"/>
            <a:chOff x="947963" y="6166454"/>
            <a:chExt cx="2576170" cy="564601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4896C96-2B40-7D65-E0DA-A43CF36925C1}"/>
                </a:ext>
              </a:extLst>
            </p:cNvPr>
            <p:cNvSpPr/>
            <p:nvPr userDrawn="1"/>
          </p:nvSpPr>
          <p:spPr>
            <a:xfrm>
              <a:off x="947963" y="6166454"/>
              <a:ext cx="326420" cy="326420"/>
            </a:xfrm>
            <a:prstGeom prst="roundRect">
              <a:avLst/>
            </a:prstGeom>
            <a:solidFill>
              <a:srgbClr val="F915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2309557-BC23-24D9-622F-F2F95CB55659}"/>
                </a:ext>
              </a:extLst>
            </p:cNvPr>
            <p:cNvSpPr/>
            <p:nvPr userDrawn="1"/>
          </p:nvSpPr>
          <p:spPr>
            <a:xfrm rot="1800000">
              <a:off x="1131261" y="6404634"/>
              <a:ext cx="326421" cy="326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1BA44C-E489-E349-7F02-6B75835B9C0E}"/>
                </a:ext>
              </a:extLst>
            </p:cNvPr>
            <p:cNvSpPr txBox="1"/>
            <p:nvPr userDrawn="1"/>
          </p:nvSpPr>
          <p:spPr>
            <a:xfrm>
              <a:off x="1274383" y="6225551"/>
              <a:ext cx="224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스킨라빈스 B" panose="02020603020101020101" pitchFamily="18" charset="-127"/>
                  <a:ea typeface="배스킨라빈스 B" panose="02020603020101020101" pitchFamily="18" charset="-127"/>
                </a:rPr>
                <a:t>Let’s Coding &amp; Play</a:t>
              </a:r>
              <a:endParaRPr lang="ko-KR" altLang="en-US" sz="1400" dirty="0">
                <a:latin typeface="배스킨라빈스 B" panose="02020603020101020101" pitchFamily="18" charset="-127"/>
                <a:ea typeface="배스킨라빈스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75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마켓 산스 TTF Bold" panose="02000000000000000000" pitchFamily="2" charset="-127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200000000000000" pitchFamily="50" charset="-127"/>
          <a:ea typeface="Noto Sans KR" panose="020B0200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ablog.org/2013/03/11/github-gener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658673&amp;picture=artificial-intelligenc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seen64.net/2021/02/10/avoid-game-cancellation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AD1EA-4577-0D9D-0002-40FA2D150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 맞춤형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학습 도우미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7CC8DF-A317-99DC-BD16-ECF4B7B70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차시 수업</a:t>
            </a:r>
          </a:p>
        </p:txBody>
      </p:sp>
    </p:spTree>
    <p:extLst>
      <p:ext uri="{BB962C8B-B14F-4D97-AF65-F5344CB8AC3E}">
        <p14:creationId xmlns:p14="http://schemas.microsoft.com/office/powerpoint/2010/main" val="17505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F7FD2-F5E7-0841-27DD-4ECD83864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756DA-828E-D268-D742-0603B5D0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645A25-B686-AA0B-4C65-67283CFC77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A46875B5-B132-AD76-0B32-D5FCD73A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1BF13-A79E-DE9D-F6AB-651DBC19DA41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app.py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템플릿 적용하기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362AAF-F542-C48C-522C-F5948F00752A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D4A0867-7A33-B263-2359-15B1ABD41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25" y="1777867"/>
            <a:ext cx="3896269" cy="40486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4C0394-8703-4BB1-D077-9BFB35C4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109" y="1231498"/>
            <a:ext cx="7060798" cy="3026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B71A92-A46A-CE20-ABA7-CD262D0FB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109" y="4313529"/>
            <a:ext cx="7076316" cy="30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5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ED8D2-E2CE-AF12-93F3-E2E34670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B4F37-0B6A-7109-F19F-D322DD70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A1AC99-E9E2-92C3-8E1A-968E6DC1A8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304057DF-F85C-5813-DA21-C5783E1D4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2BD57B-66AC-0F1A-8B4E-527122087ECC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app.py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템플릿 적용하기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958C39-35E0-1AF6-C5D3-F46D7C2135D1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2370E2-B914-227F-F299-3CA867CFC155}"/>
              </a:ext>
            </a:extLst>
          </p:cNvPr>
          <p:cNvSpPr txBox="1"/>
          <p:nvPr/>
        </p:nvSpPr>
        <p:spPr>
          <a:xfrm>
            <a:off x="629920" y="1431553"/>
            <a:ext cx="1098296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ai_helper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prompt_templates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SUBJECT_TEMPLATES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나만의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학습 도우미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사용자 정보 입력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sidebar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text_input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이름을 입력하세요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selectbox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관심 과목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SUBJECT_TEMPLATES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주제별 탭 인터페이스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topic_options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SUBJECT_TEMPLATES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selectbox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학습 유형 선택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topic_options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 앱은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활용한 맞춤형 학습을 도와줍니다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CA0A81-5B72-5236-0837-93B09D1DB646}"/>
              </a:ext>
            </a:extLst>
          </p:cNvPr>
          <p:cNvSpPr/>
          <p:nvPr/>
        </p:nvSpPr>
        <p:spPr>
          <a:xfrm>
            <a:off x="548640" y="2001066"/>
            <a:ext cx="7752080" cy="30525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추가됨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7E90941-7D95-8D5A-7F79-00D78123A4D7}"/>
              </a:ext>
            </a:extLst>
          </p:cNvPr>
          <p:cNvSpPr/>
          <p:nvPr/>
        </p:nvSpPr>
        <p:spPr>
          <a:xfrm>
            <a:off x="579120" y="3089573"/>
            <a:ext cx="10017760" cy="146210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추가됨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2E0BF2D-4924-7518-25F9-6C60A15203C6}"/>
              </a:ext>
            </a:extLst>
          </p:cNvPr>
          <p:cNvSpPr/>
          <p:nvPr/>
        </p:nvSpPr>
        <p:spPr>
          <a:xfrm>
            <a:off x="514096" y="4770758"/>
            <a:ext cx="10017760" cy="146210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옮겨온 코드</a:t>
            </a:r>
          </a:p>
        </p:txBody>
      </p:sp>
    </p:spTree>
    <p:extLst>
      <p:ext uri="{BB962C8B-B14F-4D97-AF65-F5344CB8AC3E}">
        <p14:creationId xmlns:p14="http://schemas.microsoft.com/office/powerpoint/2010/main" val="33666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2CB0E-069E-7373-82A0-BDBEF247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DCF00-F399-40B9-C247-7CA6F24A9B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74C40BCF-8054-D449-C84B-B4CF3D05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6B964-7345-901B-C314-8DECFB812FFA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app.py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템플릿 적용하기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0A693D-870D-8315-6131-7C0363F9BD76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C10D8ED-2D80-E129-9885-9D7FF7D36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6" y="1431553"/>
            <a:ext cx="5791982" cy="21735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5658A5-3896-A8FF-A9C3-64E3D7742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425" y="2672080"/>
            <a:ext cx="6832579" cy="40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34A92-3E65-6C08-EF46-5FAF5658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C3826-D79A-E011-5BEF-F706B4CE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6F8D92-C700-F012-D99E-E14EFEC884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02C580ED-541F-42ED-D749-167180DDB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D89D97-C764-3FFB-8C46-FF896370BD8E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app.py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템플릿 적용하기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CD311E-3673-5CA1-6DE6-5C12A8A047AC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2DBDB7E-30B0-2966-A59E-7FE47AA8A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76" y="1431496"/>
            <a:ext cx="8678486" cy="537285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DB66ED-D475-82C5-D0B6-BFB37F4C460A}"/>
              </a:ext>
            </a:extLst>
          </p:cNvPr>
          <p:cNvSpPr/>
          <p:nvPr/>
        </p:nvSpPr>
        <p:spPr>
          <a:xfrm>
            <a:off x="1595119" y="3344113"/>
            <a:ext cx="8920480" cy="3593208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rgbClr val="FF0000"/>
                </a:solidFill>
              </a:rPr>
              <a:t>추가됨</a:t>
            </a:r>
          </a:p>
        </p:txBody>
      </p:sp>
    </p:spTree>
    <p:extLst>
      <p:ext uri="{BB962C8B-B14F-4D97-AF65-F5344CB8AC3E}">
        <p14:creationId xmlns:p14="http://schemas.microsoft.com/office/powerpoint/2010/main" val="307985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2C64B-1B86-3725-15D2-B80625FA8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CF663-9970-C2D8-A5CB-CEEB4515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A6DE0-63CF-65FF-5232-5375F64B8D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F6934883-AB29-FE6E-602D-23D528AF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762D9F-D0C9-E96F-A81B-C3B84EC717D5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app.py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한글 폰트 설정하기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805E49B-0F95-5AAD-665D-AA5BBB79F3BA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B3A11CC-2085-291B-9BAF-DACF7240A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531338"/>
            <a:ext cx="12097885" cy="24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1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1943-245D-6553-6843-BA0FEF53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568CC-A779-9656-939A-39A47E1B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19FB59-DE29-3E0B-F73C-3E2B6C928C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프로젝트 구조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9F6A5433-C109-7B50-804C-6CB040E6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60873-5839-2C44-B647-0B8537B4E4A3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폴더명과 파일명 확인하기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64FB47C-311F-308C-080B-8FBF9031EDF6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D4FED7-2F7E-CE69-7C70-D05857957ADB}"/>
              </a:ext>
            </a:extLst>
          </p:cNvPr>
          <p:cNvSpPr txBox="1"/>
          <p:nvPr/>
        </p:nvSpPr>
        <p:spPr>
          <a:xfrm>
            <a:off x="653757" y="1724117"/>
            <a:ext cx="88168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ai_tutor_project</a:t>
            </a:r>
            <a:r>
              <a:rPr lang="ko-KR" altLang="en-US" sz="2800" dirty="0"/>
              <a:t>/</a:t>
            </a:r>
          </a:p>
          <a:p>
            <a:r>
              <a:rPr lang="ko-KR" altLang="en-US" sz="2800" dirty="0"/>
              <a:t>├── .</a:t>
            </a:r>
            <a:r>
              <a:rPr lang="ko-KR" altLang="en-US" sz="2800" dirty="0" err="1"/>
              <a:t>env</a:t>
            </a:r>
            <a:r>
              <a:rPr lang="ko-KR" altLang="en-US" sz="2800" dirty="0"/>
              <a:t>                      </a:t>
            </a:r>
            <a:r>
              <a:rPr lang="en-US" altLang="ko-KR" sz="2800" dirty="0"/>
              <a:t>	</a:t>
            </a:r>
            <a:r>
              <a:rPr lang="ko-KR" altLang="en-US" sz="2800" dirty="0"/>
              <a:t># API 키 저장</a:t>
            </a:r>
          </a:p>
          <a:p>
            <a:r>
              <a:rPr lang="ko-KR" altLang="en-US" sz="2800" dirty="0"/>
              <a:t>├── app.py                    </a:t>
            </a:r>
            <a:r>
              <a:rPr lang="en-US" altLang="ko-KR" sz="2800" dirty="0"/>
              <a:t>	</a:t>
            </a:r>
            <a:r>
              <a:rPr lang="ko-KR" altLang="en-US" sz="2800" dirty="0"/>
              <a:t># 메인 </a:t>
            </a:r>
            <a:r>
              <a:rPr lang="ko-KR" altLang="en-US" sz="2800" dirty="0" err="1"/>
              <a:t>Streamlit</a:t>
            </a:r>
            <a:r>
              <a:rPr lang="ko-KR" altLang="en-US" sz="2800" dirty="0"/>
              <a:t> 애플리케이션</a:t>
            </a:r>
          </a:p>
          <a:p>
            <a:r>
              <a:rPr lang="ko-KR" altLang="en-US" sz="2800" dirty="0"/>
              <a:t>├── requirements.txt      # 의존성 패키지 목록</a:t>
            </a:r>
          </a:p>
          <a:p>
            <a:r>
              <a:rPr lang="ko-KR" altLang="en-US" sz="2800" dirty="0"/>
              <a:t>├── </a:t>
            </a:r>
            <a:r>
              <a:rPr lang="ko-KR" altLang="en-US" sz="2800" dirty="0" err="1"/>
              <a:t>fonts</a:t>
            </a:r>
            <a:r>
              <a:rPr lang="ko-KR" altLang="en-US" sz="2800" dirty="0"/>
              <a:t>/                    </a:t>
            </a:r>
            <a:r>
              <a:rPr lang="en-US" altLang="ko-KR" sz="2800" dirty="0"/>
              <a:t>	</a:t>
            </a:r>
            <a:r>
              <a:rPr lang="ko-KR" altLang="en-US" sz="2800" dirty="0"/>
              <a:t># 폰트 파일 저장</a:t>
            </a:r>
          </a:p>
          <a:p>
            <a:r>
              <a:rPr lang="ko-KR" altLang="en-US" sz="2800" dirty="0"/>
              <a:t> │   └── NanumGothic.ttf       # 나눔고딕 폰트</a:t>
            </a:r>
          </a:p>
          <a:p>
            <a:r>
              <a:rPr lang="ko-KR" altLang="en-US" sz="2800" dirty="0"/>
              <a:t> └── </a:t>
            </a:r>
            <a:r>
              <a:rPr lang="ko-KR" altLang="en-US" sz="2800" dirty="0" err="1"/>
              <a:t>utils</a:t>
            </a:r>
            <a:r>
              <a:rPr lang="ko-KR" altLang="en-US" sz="2800" dirty="0"/>
              <a:t>/</a:t>
            </a:r>
          </a:p>
          <a:p>
            <a:r>
              <a:rPr lang="ko-KR" altLang="en-US" sz="2800" dirty="0"/>
              <a:t>    ├── __init__.py</a:t>
            </a:r>
          </a:p>
          <a:p>
            <a:r>
              <a:rPr lang="ko-KR" altLang="en-US" sz="2800" dirty="0"/>
              <a:t>    ├── ai_helper.py          </a:t>
            </a:r>
            <a:r>
              <a:rPr lang="en-US" altLang="ko-KR" sz="2800" dirty="0"/>
              <a:t>	</a:t>
            </a:r>
            <a:r>
              <a:rPr lang="ko-KR" altLang="en-US" sz="2800" dirty="0"/>
              <a:t># AI API 연동 함수</a:t>
            </a:r>
          </a:p>
          <a:p>
            <a:r>
              <a:rPr lang="ko-KR" altLang="en-US" sz="2800" dirty="0"/>
              <a:t>     └── prompt_templates.py   </a:t>
            </a:r>
            <a:r>
              <a:rPr lang="en-US" altLang="ko-KR" sz="2800" dirty="0"/>
              <a:t>	</a:t>
            </a:r>
            <a:r>
              <a:rPr lang="ko-KR" altLang="en-US" sz="2800" dirty="0"/>
              <a:t># 프롬프트 템플릿 정의</a:t>
            </a:r>
          </a:p>
        </p:txBody>
      </p:sp>
    </p:spTree>
    <p:extLst>
      <p:ext uri="{BB962C8B-B14F-4D97-AF65-F5344CB8AC3E}">
        <p14:creationId xmlns:p14="http://schemas.microsoft.com/office/powerpoint/2010/main" val="10838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3A84-E499-D3C2-4C0A-C6E0A8F7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D9757-6AA4-A80A-C5F6-431139BA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E34762-65A8-3A38-B8C3-DC8B010A6F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프롬프트 엔지니어링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3EFA0AB3-B0CC-3135-7DDD-CA013B1C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9842CD-E98A-F364-930B-5378CA15A1DF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로부터 원하는 답을 얻어내기 위한 과정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F7E9AB-2F62-9523-3FF5-9FE54D49890B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B06950-D5F5-7FC5-CB04-BD02771A9D12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65C244-BBCC-39B0-EE2D-9F232A1391B3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9FEAC0-21BD-6F79-5F28-E2EE0E2F9F9C}"/>
              </a:ext>
            </a:extLst>
          </p:cNvPr>
          <p:cNvSpPr txBox="1"/>
          <p:nvPr/>
        </p:nvSpPr>
        <p:spPr>
          <a:xfrm>
            <a:off x="750386" y="1723110"/>
            <a:ext cx="6950894" cy="419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주요 목표 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명확하고 구체적인 지시사항 제공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원하는 형식의 구조의 응답 유도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AI</a:t>
            </a:r>
            <a:r>
              <a:rPr lang="ko-KR" altLang="en-US" sz="2000" dirty="0">
                <a:latin typeface="+mn-ea"/>
              </a:rPr>
              <a:t>의 창의성과 정확성의 균형 조절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교육적 프롬프트의 핵심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학습자 수준 명시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단계적 설명 요청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다양한 예시 포함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응용 및 심화 학습 연결</a:t>
            </a:r>
          </a:p>
        </p:txBody>
      </p:sp>
    </p:spTree>
    <p:extLst>
      <p:ext uri="{BB962C8B-B14F-4D97-AF65-F5344CB8AC3E}">
        <p14:creationId xmlns:p14="http://schemas.microsoft.com/office/powerpoint/2010/main" val="2635528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A58B-7DA6-378F-8FAE-4B4CCD40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E1CBF-391F-AEF6-4D00-80CD90EE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3129F2-1303-A8E3-62D6-3EA3F0792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프롬프트 엔지니어링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7FE6EFAF-E33A-4A08-D71E-D7896BBB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D784CB-A134-4B74-A2AE-0DDF02A3E0DF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효과적인 프롬프트 작성 기법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A5A8620-26F5-FAB8-5C11-C3C9FD036A7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DFBFBF-01F3-2FB9-B584-BA1A97008CB4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37F9823-356A-A961-6A29-2DC6AD6A976D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04BEC1-31ED-0952-592A-8225B0EBF0C1}"/>
              </a:ext>
            </a:extLst>
          </p:cNvPr>
          <p:cNvSpPr txBox="1"/>
          <p:nvPr/>
        </p:nvSpPr>
        <p:spPr>
          <a:xfrm>
            <a:off x="750386" y="1431553"/>
            <a:ext cx="10826571" cy="4493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역할 설정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페르소나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당신은 수학 전문가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영어 교사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과학자 입니다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맥락 제공 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중학교 </a:t>
            </a:r>
            <a:r>
              <a:rPr lang="en-US" altLang="ko-KR" sz="2000" dirty="0">
                <a:latin typeface="+mn-ea"/>
              </a:rPr>
              <a:t>2</a:t>
            </a:r>
            <a:r>
              <a:rPr lang="ko-KR" altLang="en-US" sz="2000" dirty="0">
                <a:latin typeface="+mn-ea"/>
              </a:rPr>
              <a:t>학년 학생을 가르치고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구체적 지시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다음 개념을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단계로 나누어 설명해주세요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형식 지정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Markdown </a:t>
            </a:r>
            <a:r>
              <a:rPr lang="ko-KR" altLang="en-US" sz="2000" dirty="0">
                <a:latin typeface="+mn-ea"/>
              </a:rPr>
              <a:t>형식으로 응답해주세요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예시 포함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다음과 같은 형식으로 설명해 주세요</a:t>
            </a:r>
            <a:r>
              <a:rPr lang="en-US" altLang="ko-KR" sz="2000" dirty="0">
                <a:latin typeface="+mn-ea"/>
              </a:rPr>
              <a:t>(1. </a:t>
            </a:r>
            <a:r>
              <a:rPr lang="ko-KR" altLang="en-US" sz="2000" dirty="0">
                <a:latin typeface="+mn-ea"/>
              </a:rPr>
              <a:t>개념 정의 </a:t>
            </a:r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예시</a:t>
            </a:r>
            <a:r>
              <a:rPr lang="en-US" altLang="ko-KR" sz="2000" dirty="0">
                <a:latin typeface="+mn-ea"/>
              </a:rPr>
              <a:t> 3. </a:t>
            </a:r>
            <a:r>
              <a:rPr lang="ko-KR" altLang="en-US" sz="2000" dirty="0">
                <a:latin typeface="+mn-ea"/>
              </a:rPr>
              <a:t>응용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제약 설정 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500</a:t>
            </a:r>
            <a:r>
              <a:rPr lang="ko-KR" altLang="en-US" sz="2000" dirty="0">
                <a:latin typeface="+mn-ea"/>
              </a:rPr>
              <a:t>자 이내로 설명해주세요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또는 초등학생도 이해할 수 있게 설명해주세요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294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14D16-4B51-9F73-B2AE-6AA1E98E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D890C-FAAD-D0B6-B69D-994E9669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73708D-11B3-4143-F003-AA21F37952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시스템 프롬프트 최적화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8BC84981-8370-B005-204F-995454DE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576B11-EAA9-127C-F04F-0CEA7C473B2F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ai_helper.py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7145B8-CAED-7082-93B1-37CD65DF8E8C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C3406B-627F-6D0B-B58C-5C88813827BD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3F882F-C49C-69D8-C067-E164C462634A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4C2AC3-3185-B16F-217D-4D021475BE9B}"/>
              </a:ext>
            </a:extLst>
          </p:cNvPr>
          <p:cNvSpPr txBox="1"/>
          <p:nvPr/>
        </p:nvSpPr>
        <p:spPr>
          <a:xfrm>
            <a:off x="750386" y="1431553"/>
            <a:ext cx="10826571" cy="532453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"gpt-3.5-turbo"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당신은 학생들을 돕는 유능한 학습 도우미입니다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설명은 항상 명확하고 이해하기 쉽게 제공하세요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개념을 설명할 때는 실생활 예시를 포함하고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단계별로 구조화된 설명을 제공하세요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중요한 개념은 강조하고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가능하면 시각적 요소를 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문자로 표현해 설명에 활용하세요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."""</a:t>
            </a:r>
            <a:endParaRPr lang="ko-KR" alt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instructions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output_text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6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CFB5-6CC6-56A6-CA8A-2DCB7120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38A76-D371-81CC-965B-6EC994F4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87112C-2231-94CF-BB88-5AC1DE821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en-US" altLang="ko-KR" dirty="0"/>
              <a:t>Markdown</a:t>
            </a:r>
            <a:r>
              <a:rPr lang="ko-KR" altLang="en-US" dirty="0"/>
              <a:t>을 활용한 응답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0032DFFE-2765-B8EE-C16B-BBC32A78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89C8D-687A-1EFC-C479-4E6743A89014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Markdown</a:t>
            </a:r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이란</a:t>
            </a:r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D380F1-7250-2827-F0BE-07A77C351631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E141C3-408D-0447-7D4F-F6BA386F45E6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72E4CB-90A0-8A9B-11EA-00F00F5C2C3E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A023FA-CEDF-18B3-1A3E-5918C4FD315D}"/>
              </a:ext>
            </a:extLst>
          </p:cNvPr>
          <p:cNvSpPr txBox="1"/>
          <p:nvPr/>
        </p:nvSpPr>
        <p:spPr>
          <a:xfrm>
            <a:off x="653757" y="1724117"/>
            <a:ext cx="88168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텍스트 기반의 가벼운 마크업 언어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서식이 있는 문서를 일반 텍스트로 작성하는 방법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/>
              <a:t>Streamlit</a:t>
            </a:r>
            <a:r>
              <a:rPr lang="ko-KR" altLang="en-US" sz="2800" dirty="0"/>
              <a:t>에서 기본으로 지원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7871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DEA2A-13EF-C735-B0B1-825BEA22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수업 시작하기 전에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0F338-7825-971A-9258-13A03FC5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Fetch/Pull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6E27A-A4E4-364B-9796-B63DDA1D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 descr="클립아트, 만화 영화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589825-9091-3247-E657-C57D2FF3F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35533" y="4826236"/>
            <a:ext cx="4638095" cy="1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9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3AA44-E7C7-DB73-283C-F108EA6FB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0F0B1-7472-CA62-9672-C12196E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E6D16A-429D-3EAD-F634-DDCEBD286D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en-US" altLang="ko-KR" dirty="0"/>
              <a:t>Markdown</a:t>
            </a:r>
            <a:r>
              <a:rPr lang="ko-KR" altLang="en-US" dirty="0"/>
              <a:t>을 활용한 응답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B945F248-0173-709D-4FBD-E666ACBC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C9A9A-98EA-E877-C4B1-D9677D5052C3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https://stackedit.io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ABE487-2284-7B52-2A47-00D3C44C6EAD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0018CE-C98A-6A3B-E3CE-B021B9EB72A9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56CC54D-160E-9DE9-4798-B6372649FB01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630E43C-AF8D-DCA4-9E03-354D28F1A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93" y="1512365"/>
            <a:ext cx="9399814" cy="46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1380B-9E29-378E-FAEF-B5502A889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C9CC2-2DFE-720A-B8DB-FF8F958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EE5D9F-6F75-7597-9716-EA7F899A7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en-US" altLang="ko-KR" dirty="0"/>
              <a:t>Markdown</a:t>
            </a:r>
            <a:r>
              <a:rPr lang="ko-KR" altLang="en-US" dirty="0"/>
              <a:t>을 활용한 응답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F8D83A9F-E36E-E5C1-D311-A5539D65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5CF867-82ED-08BE-32FD-B12139262002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https://stackedit.io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6A27D9C-1DAC-A39C-9361-8ABE16F15AEF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A8FD3A-0575-5897-2211-CB200C8AB149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19CB80-2D39-738B-33D1-005D6739B1D1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0ECCECD-4B41-3B32-D829-B25483F9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667864"/>
            <a:ext cx="11049000" cy="405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4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B8A7-0941-D4CD-EFFE-FCD4EF703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7157E-7FE1-40DA-E907-104D1CA5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F9BDE6-CB82-4573-B688-934BC32B98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 </a:t>
            </a:r>
            <a:r>
              <a:rPr lang="en-US" altLang="ko-KR" dirty="0"/>
              <a:t>Markdown</a:t>
            </a:r>
            <a:r>
              <a:rPr lang="ko-KR" altLang="en-US" dirty="0"/>
              <a:t>을 활용한 응답 </a:t>
            </a:r>
            <a:r>
              <a:rPr lang="ko-KR" altLang="en-US" dirty="0" err="1"/>
              <a:t>포맷팅</a:t>
            </a:r>
            <a:endParaRPr lang="ko-KR" altLang="en-US" dirty="0"/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00005ECF-2DBE-DE3B-6A5E-FC2CA158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1E3D79-7973-C006-81EE-0E6C00EA9783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prompt_templates.py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49A937-57E4-0042-79F0-4C814FDA8213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3ADDEC-C8CC-F761-9DF1-596EAFBEFA08}"/>
              </a:ext>
            </a:extLst>
          </p:cNvPr>
          <p:cNvSpPr txBox="1"/>
          <p:nvPr/>
        </p:nvSpPr>
        <p:spPr>
          <a:xfrm>
            <a:off x="12111627" y="3121223"/>
            <a:ext cx="31309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endParaRPr lang="en-US" altLang="ko-KR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코드를 저장하고</a:t>
            </a:r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버전 관리를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해줌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A6245C-3129-2A46-D995-C0013DEAAAD5}"/>
              </a:ext>
            </a:extLst>
          </p:cNvPr>
          <p:cNvCxnSpPr>
            <a:cxnSpLocks/>
          </p:cNvCxnSpPr>
          <p:nvPr/>
        </p:nvCxnSpPr>
        <p:spPr>
          <a:xfrm flipH="1">
            <a:off x="12192000" y="2687372"/>
            <a:ext cx="2143480" cy="219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4F88337-A62C-A726-7FAB-381EC92C5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93" y="1473433"/>
            <a:ext cx="9350076" cy="53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15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9D914CC-C2C9-E3CB-C814-AFA024D1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 descr="cute computer thinking">
            <a:extLst>
              <a:ext uri="{FF2B5EF4-FFF2-40B4-BE49-F238E27FC236}">
                <a16:creationId xmlns:a16="http://schemas.microsoft.com/office/drawing/2014/main" id="{728D3075-B253-629F-24EB-F2FA99FD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F57DC63-7696-103D-9216-9DCB16DBB001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8. </a:t>
            </a:r>
            <a:r>
              <a:rPr lang="ko-KR" altLang="en-US" dirty="0"/>
              <a:t>실습 과제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9005F9-B849-E202-3352-DB8154C1BB78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F90F11D-0DDF-15A9-60E5-699082A42076}"/>
              </a:ext>
            </a:extLst>
          </p:cNvPr>
          <p:cNvSpPr txBox="1"/>
          <p:nvPr/>
        </p:nvSpPr>
        <p:spPr>
          <a:xfrm>
            <a:off x="863193" y="1031443"/>
            <a:ext cx="60764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prompt_templates.py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60F1B-9B44-A68B-6EA6-F34A197B3974}"/>
              </a:ext>
            </a:extLst>
          </p:cNvPr>
          <p:cNvSpPr txBox="1"/>
          <p:nvPr/>
        </p:nvSpPr>
        <p:spPr>
          <a:xfrm>
            <a:off x="653757" y="1724117"/>
            <a:ext cx="8816814" cy="3899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추가 과목 템플릿 작성하기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과학</a:t>
            </a:r>
            <a:r>
              <a:rPr lang="en-US" altLang="ko-KR" sz="2800" dirty="0"/>
              <a:t>, </a:t>
            </a:r>
            <a:r>
              <a:rPr lang="ko-KR" altLang="en-US" sz="2800" dirty="0"/>
              <a:t>프로그래밍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각 과목별 </a:t>
            </a:r>
            <a:r>
              <a:rPr lang="en-US" altLang="ko-KR" sz="2800" dirty="0"/>
              <a:t>3</a:t>
            </a:r>
            <a:r>
              <a:rPr lang="ko-KR" altLang="en-US" sz="2800" dirty="0"/>
              <a:t>가지 이상의 학습 유형 정의</a:t>
            </a:r>
            <a:endParaRPr lang="en-US" altLang="ko-KR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블로그 글 작성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오늘 만들어본 웹사이트 제작 방식을 공유</a:t>
            </a:r>
            <a:endParaRPr lang="en-US" altLang="ko-KR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AI</a:t>
            </a:r>
            <a:r>
              <a:rPr lang="ko-KR" altLang="en-US" sz="2800" dirty="0"/>
              <a:t>가 만들어준 학습 내용을 블로그에 공유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0278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5CE5D-9A6E-5B7C-0190-09FB1CA3C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B44315-70FE-CCA0-4A3E-251866A5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 descr="cute computer thinking">
            <a:extLst>
              <a:ext uri="{FF2B5EF4-FFF2-40B4-BE49-F238E27FC236}">
                <a16:creationId xmlns:a16="http://schemas.microsoft.com/office/drawing/2014/main" id="{C00C8890-92B2-AC69-C6CA-577A46D2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AF38C2F-8F60-925F-377E-D781BE874B97}"/>
              </a:ext>
            </a:extLst>
          </p:cNvPr>
          <p:cNvSpPr txBox="1">
            <a:spLocks/>
          </p:cNvSpPr>
          <p:nvPr/>
        </p:nvSpPr>
        <p:spPr>
          <a:xfrm>
            <a:off x="852522" y="395023"/>
            <a:ext cx="966307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dirty="0"/>
              <a:t>9. </a:t>
            </a:r>
            <a:r>
              <a:rPr lang="ko-KR" altLang="en-US" dirty="0"/>
              <a:t>마무리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E580AF-46A8-94A3-2C19-0481C37C5D39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ACE9AC-8C51-4C2E-932B-0928F1CA58D5}"/>
              </a:ext>
            </a:extLst>
          </p:cNvPr>
          <p:cNvSpPr txBox="1"/>
          <p:nvPr/>
        </p:nvSpPr>
        <p:spPr>
          <a:xfrm>
            <a:off x="653757" y="1724117"/>
            <a:ext cx="8816814" cy="1962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commit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2397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729FB-7593-B456-7533-A029D2F2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사람, 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D81EAA-2980-8569-2234-C8F5AC67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42" y="7315"/>
            <a:ext cx="12881631" cy="6850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46203-67B0-E9EC-8C8C-FB6E1B5024C3}"/>
              </a:ext>
            </a:extLst>
          </p:cNvPr>
          <p:cNvSpPr/>
          <p:nvPr/>
        </p:nvSpPr>
        <p:spPr>
          <a:xfrm>
            <a:off x="16042" y="0"/>
            <a:ext cx="12881631" cy="685068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4D2FD-6CFB-E5D4-4399-848AD292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과목별 맞춤형 프롬프트 템플릿 설계 방법 이해하기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주제별 학습 기능 구현 및 사용자 인터페이스 개선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프롬프트 엔지니어링 기법 실습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Streamlit</a:t>
            </a:r>
            <a:r>
              <a:rPr lang="ko-KR" altLang="en-US" dirty="0">
                <a:solidFill>
                  <a:schemeClr val="bg1"/>
                </a:solidFill>
              </a:rPr>
              <a:t>의 고급 기능 및 </a:t>
            </a:r>
            <a:r>
              <a:rPr lang="en-US" altLang="ko-KR" dirty="0">
                <a:solidFill>
                  <a:schemeClr val="bg1"/>
                </a:solidFill>
              </a:rPr>
              <a:t>Markdown </a:t>
            </a:r>
            <a:r>
              <a:rPr lang="ko-KR" altLang="en-US" dirty="0">
                <a:solidFill>
                  <a:schemeClr val="bg1"/>
                </a:solidFill>
              </a:rPr>
              <a:t>활용 방법 습득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효과적인 </a:t>
            </a:r>
            <a:r>
              <a:rPr lang="en-US" altLang="ko-KR" dirty="0">
                <a:solidFill>
                  <a:schemeClr val="bg1"/>
                </a:solidFill>
              </a:rPr>
              <a:t>AI </a:t>
            </a:r>
            <a:r>
              <a:rPr lang="ko-KR" altLang="en-US" dirty="0">
                <a:solidFill>
                  <a:schemeClr val="bg1"/>
                </a:solidFill>
              </a:rPr>
              <a:t>응답 </a:t>
            </a:r>
            <a:r>
              <a:rPr lang="ko-KR" altLang="en-US" dirty="0" err="1">
                <a:solidFill>
                  <a:schemeClr val="bg1"/>
                </a:solidFill>
              </a:rPr>
              <a:t>포맷팅</a:t>
            </a:r>
            <a:r>
              <a:rPr lang="ko-KR" altLang="en-US" dirty="0">
                <a:solidFill>
                  <a:schemeClr val="bg1"/>
                </a:solidFill>
              </a:rPr>
              <a:t> 구현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F79A5A-64BB-875A-F8AA-D41A2932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학습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4B3A0-F447-53D5-5267-FA7ABC24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6C65-5734-AE2E-05C7-E6F0E451E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텍스트, 사무실 건물, 컴퓨터 모니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D83E95-3D64-3C6B-EB24-5BBA4A13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754684" y="0"/>
            <a:ext cx="13701368" cy="685068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E5D48D-726F-65B2-622B-0498137C8701}"/>
              </a:ext>
            </a:extLst>
          </p:cNvPr>
          <p:cNvSpPr/>
          <p:nvPr/>
        </p:nvSpPr>
        <p:spPr>
          <a:xfrm>
            <a:off x="-344816" y="7316"/>
            <a:ext cx="12881631" cy="685068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FCE3-CCD9-2443-F804-6D0E511EB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Python </a:t>
            </a:r>
            <a:r>
              <a:rPr lang="ko-KR" altLang="en-US" dirty="0">
                <a:solidFill>
                  <a:schemeClr val="bg1"/>
                </a:solidFill>
              </a:rPr>
              <a:t>가상환경 설정 및 필요 패키지 설치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Streamlit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인터페이스 구현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OpenAI API </a:t>
            </a:r>
            <a:r>
              <a:rPr lang="ko-KR" altLang="en-US" dirty="0">
                <a:solidFill>
                  <a:schemeClr val="bg1"/>
                </a:solidFill>
              </a:rPr>
              <a:t>연동 기본 구조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650D8-19B1-3146-F9BF-2834A5CF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지난 시간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6B22D-C63F-11BA-C124-8FF4DD8B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5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29DBB-F57F-B3B5-6F00-9A44C7CA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F82EC4-49AD-878F-5E95-00BE9336C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ai_helper.py</a:t>
            </a:r>
            <a:endParaRPr lang="ko-KR" altLang="en-US" dirty="0"/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B1428AE4-899F-815D-6BBA-FB28DDA2E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BF5206-790A-D563-3434-E26DB0D19FF5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6599B59-846B-1C8D-8CAD-CF1ACBE02073}"/>
              </a:ext>
            </a:extLst>
          </p:cNvPr>
          <p:cNvSpPr txBox="1"/>
          <p:nvPr/>
        </p:nvSpPr>
        <p:spPr>
          <a:xfrm>
            <a:off x="0" y="1120676"/>
            <a:ext cx="12191999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OpenAI</a:t>
            </a:r>
          </a:p>
          <a:p>
            <a:pPr>
              <a:buNone/>
            </a:pP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OPENAI_API_KEY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os.getenv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"OPENAI_API_KEY"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OpenAI(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OPENAI_API_KEY)</a:t>
            </a:r>
          </a:p>
          <a:p>
            <a:pPr>
              <a:buNone/>
            </a:pP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get_ai_response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"gpt-3.5-turbo"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당신은 학생들을 돕는 유능한 학습 도우미입니다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정확하고 이해하기 쉬운 설명을 제공하세요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client.responses.create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model,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instructions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response.output_text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6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72CD-048F-7BDE-F980-12A03087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51082-4960-471C-33D9-DEEA83C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299C93-3077-1750-8910-14FC56BFE5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6F222740-3F7A-EB31-ED7A-1A4605E3E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5617E-15C1-87F7-2A97-4EBC33147014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학습 주제나 과목에 최적화된 프롬프트 구조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FF1A8E-7CDC-A471-DF2B-672E8E0C782C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295805-C385-8071-9B60-3DA323602946}"/>
              </a:ext>
            </a:extLst>
          </p:cNvPr>
          <p:cNvSpPr txBox="1"/>
          <p:nvPr/>
        </p:nvSpPr>
        <p:spPr>
          <a:xfrm>
            <a:off x="750386" y="1431553"/>
            <a:ext cx="6950894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목적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일관된 학습 경험 제공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효과적인 지식 전달 구조화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반복적인 프롬프트 작성 자동화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구성 요소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역할 설정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수학 교사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영어 </a:t>
            </a:r>
            <a:r>
              <a:rPr lang="ko-KR" altLang="en-US" sz="2000" dirty="0" err="1">
                <a:latin typeface="+mn-ea"/>
              </a:rPr>
              <a:t>튜터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응답 형식 지정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단계별 설명</a:t>
            </a:r>
            <a:r>
              <a:rPr lang="en-US" altLang="ko-KR" sz="2000" dirty="0">
                <a:latin typeface="+mn-ea"/>
              </a:rPr>
              <a:t>, Markdown </a:t>
            </a:r>
            <a:r>
              <a:rPr lang="ko-KR" altLang="en-US" sz="2000" dirty="0">
                <a:latin typeface="+mn-ea"/>
              </a:rPr>
              <a:t>구조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난이도 조정</a:t>
            </a:r>
            <a:r>
              <a:rPr lang="en-US" altLang="ko-KR" sz="2000" dirty="0">
                <a:latin typeface="+mn-ea"/>
              </a:rPr>
              <a:t>( </a:t>
            </a:r>
            <a:r>
              <a:rPr lang="ko-KR" altLang="en-US" sz="2000" dirty="0">
                <a:latin typeface="+mn-ea"/>
              </a:rPr>
              <a:t>초급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중급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고급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n-ea"/>
              </a:rPr>
              <a:t>교육적 접근법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질문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응용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850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2D63-83A3-3624-9357-9EB19DE8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9B1C6-8AAB-48E6-F85B-CA31DF2A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3A3504-9E9A-DC94-99B3-85ADF49453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DB28B2F1-3755-577E-FFF2-DB18336BE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DD6DBD-989F-B4FC-B2F6-C9AF742A3C7A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템플릿 설계의 중요성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93DEF04-604B-F2B8-15B8-3F90B37EA351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C991D2-D99C-BDD9-3552-F6C162C47B35}"/>
              </a:ext>
            </a:extLst>
          </p:cNvPr>
          <p:cNvSpPr txBox="1"/>
          <p:nvPr/>
        </p:nvSpPr>
        <p:spPr>
          <a:xfrm>
            <a:off x="750386" y="1723110"/>
            <a:ext cx="6950894" cy="234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일관성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사용자에게 예측 가능한 응답 형식 제공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맞춤화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과목 특성에 맞는 최적화된 설명 방식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효율성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사용자 입력의 최소화 및 자동화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품질 향상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프롬프트 구조화를 통한 응답 품질 개선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교육적 효과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학습자 수준과 목표에 맞는 콘텐츠 제공</a:t>
            </a:r>
          </a:p>
        </p:txBody>
      </p:sp>
    </p:spTree>
    <p:extLst>
      <p:ext uri="{BB962C8B-B14F-4D97-AF65-F5344CB8AC3E}">
        <p14:creationId xmlns:p14="http://schemas.microsoft.com/office/powerpoint/2010/main" val="19556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CBFE-8C00-1293-138A-098BC8E8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46C46-7A7A-6556-4090-B301A4E3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41E849-CDC1-0FFF-4F51-6398869CD7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ECC53B03-8798-794B-94B7-DAF6F80F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8B408A-5E7C-81EA-1271-521F7F6B58B3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 과목별 템플릿 구조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8EA6C64-7C71-127C-D270-DD2C85E2641D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0E5D8-1B6C-D152-CB61-884AEE15E50D}"/>
              </a:ext>
            </a:extLst>
          </p:cNvPr>
          <p:cNvSpPr txBox="1"/>
          <p:nvPr/>
        </p:nvSpPr>
        <p:spPr>
          <a:xfrm>
            <a:off x="750386" y="1723110"/>
            <a:ext cx="6950894" cy="4193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수학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개념 설명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시각화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예시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단계별 접근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문제 풀이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풀이 과정 세분화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개념 연결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영어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문법 설명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규칙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예문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예외 사항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표현 학습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상황별 회화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문화적 맥락</a:t>
            </a:r>
            <a:endParaRPr lang="en-US" altLang="ko-KR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과학 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현상 설명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원리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실생활 연관성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실험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개념 이해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정의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사례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317180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8DC7-969C-C0AC-C318-EC340129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CA874-BA02-1802-89A5-FA9D4BA7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3EB55-28F5-490E-9FDB-6720141CD7E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C38BCB-204A-8B14-2BCD-4BB5C05D7F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2522" y="395023"/>
            <a:ext cx="9663077" cy="64928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학습 주제별 템플릿</a:t>
            </a:r>
          </a:p>
        </p:txBody>
      </p:sp>
      <p:pic>
        <p:nvPicPr>
          <p:cNvPr id="3" name="그림 2" descr="cute computer thinking">
            <a:extLst>
              <a:ext uri="{FF2B5EF4-FFF2-40B4-BE49-F238E27FC236}">
                <a16:creationId xmlns:a16="http://schemas.microsoft.com/office/drawing/2014/main" id="{5AE13A74-7C9C-B31C-7DAF-CBFF35B3D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1699" l="9961" r="89844">
                        <a14:foregroundMark x1="54492" y1="80664" x2="51758" y2="78809"/>
                        <a14:foregroundMark x1="53320" y1="87695" x2="41895" y2="89844"/>
                        <a14:foregroundMark x1="41895" y1="89844" x2="53516" y2="90332"/>
                        <a14:foregroundMark x1="53516" y1="90332" x2="59082" y2="90332"/>
                        <a14:foregroundMark x1="65430" y1="87207" x2="63770" y2="91699"/>
                        <a14:foregroundMark x1="62402" y1="85840" x2="68359" y2="89746"/>
                        <a14:foregroundMark x1="68750" y1="86328" x2="67676" y2="88184"/>
                        <a14:foregroundMark x1="61719" y1="85352" x2="67676" y2="85449"/>
                        <a14:foregroundMark x1="69238" y1="85156" x2="66992" y2="85156"/>
                        <a14:foregroundMark x1="30078" y1="91699" x2="37500" y2="90820"/>
                      </a14:backgroundRemoval>
                    </a14:imgEffect>
                  </a14:imgLayer>
                </a14:imgProps>
              </a:ext>
            </a:extLst>
          </a:blip>
          <a:srcRect l="25079" t="33443" r="26470" b="6099"/>
          <a:stretch/>
        </p:blipFill>
        <p:spPr>
          <a:xfrm>
            <a:off x="0" y="151351"/>
            <a:ext cx="750386" cy="936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A80DBA-DBB4-5F85-8C4B-C297764A976C}"/>
              </a:ext>
            </a:extLst>
          </p:cNvPr>
          <p:cNvSpPr txBox="1"/>
          <p:nvPr/>
        </p:nvSpPr>
        <p:spPr>
          <a:xfrm>
            <a:off x="863194" y="1031443"/>
            <a:ext cx="5679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prompt_templates.py </a:t>
            </a:r>
            <a:endParaRPr lang="ko-KR" altLang="en-US" sz="2000" dirty="0">
              <a:solidFill>
                <a:schemeClr val="accent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F8B83D-518A-9AD9-E750-CB2CEC6FDA67}"/>
              </a:ext>
            </a:extLst>
          </p:cNvPr>
          <p:cNvCxnSpPr/>
          <p:nvPr/>
        </p:nvCxnSpPr>
        <p:spPr>
          <a:xfrm>
            <a:off x="863194" y="1031443"/>
            <a:ext cx="4659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7F58894-AA24-ED57-C2A1-28017D953EF4}"/>
              </a:ext>
            </a:extLst>
          </p:cNvPr>
          <p:cNvSpPr txBox="1"/>
          <p:nvPr/>
        </p:nvSpPr>
        <p:spPr>
          <a:xfrm>
            <a:off x="750385" y="1723110"/>
            <a:ext cx="10825315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SUBJECT_TEMPLATES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개념 설명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 수학 개념을 중학생이 이해할 수 있게 설명해주세요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실생활 예시와 시각적 설명을 포함해주세요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문제 풀이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 수학 문제의 풀이 과정을 단계별로 자세히 설명해주세요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{problem}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각 단계마다 이유를 설명해주세요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연습 문제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 관한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{level}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수준의 연습 문제를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{count}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 만들어주세요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각 문제마다 답과 풀이 과정도 제공해주세요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문법 설명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 영어 문법 개념을 쉽게 설명해주세요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{topic}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예문을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개 이상 포함해주세요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문장 교정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다음 영어 문장의 오류를 찾아 교정하고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이유를 설명해주세요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{sentence}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대화 연습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{situation}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 관한 영어 대화문을 만들어주세요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각 표현마다 한국어 설명을 덧붙여주세요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ko-KR" alt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다른 과목들도 추가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...</a:t>
            </a:r>
            <a:endParaRPr lang="ko-KR" alt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855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oto sans">
      <a:majorFont>
        <a:latin typeface="Noto Sans KR Black"/>
        <a:ea typeface="Noto Sans KR Black"/>
        <a:cs typeface=""/>
      </a:majorFont>
      <a:minorFont>
        <a:latin typeface="Noto Sans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1308</Words>
  <Application>Microsoft Office PowerPoint</Application>
  <PresentationFormat>와이드스크린</PresentationFormat>
  <Paragraphs>221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G마켓 산스 TTF Bold</vt:lpstr>
      <vt:lpstr>G마켓 산스 TTF Medium</vt:lpstr>
      <vt:lpstr>Noto Sans KR</vt:lpstr>
      <vt:lpstr>맑은 고딕</vt:lpstr>
      <vt:lpstr>배스킨라빈스 B</vt:lpstr>
      <vt:lpstr>Arial</vt:lpstr>
      <vt:lpstr>Consolas</vt:lpstr>
      <vt:lpstr>Noto Sans</vt:lpstr>
      <vt:lpstr>Office 테마</vt:lpstr>
      <vt:lpstr>개인 맞춤형  AI 학습 도우미 개발</vt:lpstr>
      <vt:lpstr>수업 시작하기 전에</vt:lpstr>
      <vt:lpstr>1. 학습 목표</vt:lpstr>
      <vt:lpstr>지난 시간</vt:lpstr>
      <vt:lpstr>ai_helper.py</vt:lpstr>
      <vt:lpstr>3. 학습 주제별 템플릿</vt:lpstr>
      <vt:lpstr>3. 학습 주제별 템플릿</vt:lpstr>
      <vt:lpstr>3. 학습 주제별 템플릿</vt:lpstr>
      <vt:lpstr>3. 학습 주제별 템플릿</vt:lpstr>
      <vt:lpstr>3. 학습 주제별 템플릿</vt:lpstr>
      <vt:lpstr>3. 학습 주제별 템플릿</vt:lpstr>
      <vt:lpstr>3. 학습 주제별 템플릿</vt:lpstr>
      <vt:lpstr>3. 학습 주제별 템플릿</vt:lpstr>
      <vt:lpstr>3. 학습 주제별 템플릿</vt:lpstr>
      <vt:lpstr>4. 프로젝트 구조</vt:lpstr>
      <vt:lpstr>5. 프롬프트 엔지니어링</vt:lpstr>
      <vt:lpstr>5. 프롬프트 엔지니어링</vt:lpstr>
      <vt:lpstr>6. 시스템 프롬프트 최적화</vt:lpstr>
      <vt:lpstr>7. Markdown을 활용한 응답 포맷팅</vt:lpstr>
      <vt:lpstr>7. Markdown을 활용한 응답 포맷팅</vt:lpstr>
      <vt:lpstr>7. Markdown을 활용한 응답 포맷팅</vt:lpstr>
      <vt:lpstr>7. Markdown을 활용한 응답 포맷팅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hg lee</dc:creator>
  <cp:lastModifiedBy>hg lee</cp:lastModifiedBy>
  <cp:revision>4</cp:revision>
  <dcterms:created xsi:type="dcterms:W3CDTF">2025-03-19T04:48:19Z</dcterms:created>
  <dcterms:modified xsi:type="dcterms:W3CDTF">2025-05-16T14:23:15Z</dcterms:modified>
</cp:coreProperties>
</file>