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5" r:id="rId4"/>
    <p:sldId id="277" r:id="rId5"/>
    <p:sldId id="276" r:id="rId6"/>
    <p:sldId id="271" r:id="rId7"/>
    <p:sldId id="273" r:id="rId8"/>
    <p:sldId id="274" r:id="rId9"/>
    <p:sldId id="278" r:id="rId10"/>
    <p:sldId id="281" r:id="rId11"/>
    <p:sldId id="279" r:id="rId12"/>
    <p:sldId id="280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6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7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4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D91E-073F-44B4-A8A1-822C567F75ED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E4AE-0C9E-42A3-8608-EEDEE8997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6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" y="1682681"/>
            <a:ext cx="12191999" cy="3492639"/>
            <a:chOff x="0" y="1697028"/>
            <a:chExt cx="12191999" cy="3492639"/>
          </a:xfrm>
        </p:grpSpPr>
        <p:sp>
          <p:nvSpPr>
            <p:cNvPr id="10" name="타원 9"/>
            <p:cNvSpPr/>
            <p:nvPr/>
          </p:nvSpPr>
          <p:spPr>
            <a:xfrm>
              <a:off x="5021580" y="1697028"/>
              <a:ext cx="2148840" cy="21488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4400" b="1" spc="-300" dirty="0">
                  <a:solidFill>
                    <a:prstClr val="white"/>
                  </a:solidFill>
                </a:rPr>
                <a:t>1</a:t>
              </a:r>
              <a:r>
                <a:rPr lang="ko-KR" altLang="en-US" sz="4400" b="1" spc="-300" dirty="0">
                  <a:solidFill>
                    <a:prstClr val="white"/>
                  </a:solidFill>
                </a:rPr>
                <a:t>장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4451003"/>
              <a:ext cx="1219199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4800" b="1" spc="-300" dirty="0">
                  <a:solidFill>
                    <a:srgbClr val="0070C0"/>
                  </a:solidFill>
                </a:rPr>
                <a:t>로그인</a:t>
              </a:r>
              <a:r>
                <a:rPr lang="en-US" altLang="ko-KR" sz="4800" b="1" spc="-300" dirty="0">
                  <a:solidFill>
                    <a:srgbClr val="0070C0"/>
                  </a:solidFill>
                </a:rPr>
                <a:t>/</a:t>
              </a:r>
              <a:r>
                <a:rPr lang="ko-KR" altLang="en-US" sz="4800" b="1" spc="-300" dirty="0">
                  <a:solidFill>
                    <a:srgbClr val="0070C0"/>
                  </a:solidFill>
                </a:rPr>
                <a:t>회원가입 화면구성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5FCB7-1ABD-40D3-929D-AD88FEC0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구성하기 </a:t>
            </a:r>
            <a:r>
              <a:rPr lang="en-US" altLang="ko-KR" dirty="0"/>
              <a:t>(XML)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81290-29D5-4708-82C0-2BB37AB5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ScrollLayout</a:t>
            </a:r>
            <a:endParaRPr lang="en-US" altLang="ko-KR" dirty="0"/>
          </a:p>
          <a:p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activity_login.xml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01CB-69DC-40DE-809D-BC54482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 구성하기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DBC53-072A-4C21-BFC0-0B1FF8260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6223178" cy="35394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nameText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addressText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input_mobile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mobileText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input_password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passwordText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input_reEnterPassword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reEnterPasswordText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btn_signup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signupButton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link_login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loginLink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setContentView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kumimoji="0" lang="ko-KR" altLang="ko-KR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activity_signup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ButterKnife.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65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01CB-69DC-40DE-809D-BC544822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 구성하기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DBC53-072A-4C21-BFC0-0B1FF8260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8429"/>
            <a:ext cx="10571259" cy="80021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onClick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메서드를 구성해보자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CREATE ACCOUNT : 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회원정보로 가입하기 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(_</a:t>
            </a:r>
            <a:r>
              <a:rPr lang="en-US" altLang="ko-K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signupButton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: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 화면으로 전환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(_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loginLink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5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8F1C8-D036-49E4-A3D0-E813FAF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 구성하기 </a:t>
            </a:r>
            <a:r>
              <a:rPr lang="en-US" altLang="ko-KR" dirty="0"/>
              <a:t>(XML)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1C88F-34DE-4113-9929-FA7653F3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TextInputLayout</a:t>
            </a:r>
            <a:endParaRPr lang="en-US" altLang="ko-KR" dirty="0"/>
          </a:p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0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D798-A3B1-4E75-9A25-A664345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8CDC9-99EB-4C02-A66F-DD574529A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라이브러리 </a:t>
            </a:r>
            <a:r>
              <a:rPr lang="en-US" altLang="ko-KR" dirty="0" err="1"/>
              <a:t>butterKnife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B051-712A-4091-A55E-2218ED05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</a:t>
            </a:r>
            <a:r>
              <a:rPr lang="en-US" altLang="ko-KR" dirty="0" err="1"/>
              <a:t>ButterKnife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123A99-E8D5-4D84-9EFF-1EC02A3326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8355"/>
            <a:ext cx="10452652" cy="20621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dependencies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fileTree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libs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include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[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'*.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jar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'com.android.support:appcompat-v7:27.1.0'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'com.android.support:design:27.1.0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implementation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'com.jakewharton:butterknife:8.8.1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 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butterKnife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annotationProcessor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'com.jakewharton:butterknife-compiler:8.8.1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’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//</a:t>
            </a:r>
            <a:r>
              <a:rPr kumimoji="0" lang="en-US" altLang="ko-KR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butterKnife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9DC7B-A998-43C5-8AE0-F79C0BEC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without</a:t>
            </a:r>
            <a:r>
              <a:rPr lang="ko-KR" altLang="en-US" dirty="0"/>
              <a:t> </a:t>
            </a:r>
            <a:r>
              <a:rPr lang="en-US" altLang="ko-KR" dirty="0" err="1"/>
              <a:t>butterKnife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2A2E-3008-43CC-B582-028BCA2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emailText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passwordText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loginButton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signupLink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ko-KR" sz="18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8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8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setContentView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activity_login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emailText</a:t>
            </a: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input_email</a:t>
            </a:r>
            <a:r>
              <a:rPr lang="en-US" altLang="ko-KR" sz="1800" b="1" i="1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passwordText</a:t>
            </a: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input_password</a:t>
            </a:r>
            <a:r>
              <a:rPr lang="en-US" altLang="ko-KR" sz="1800" b="1" i="1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loginButton</a:t>
            </a: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btn_login</a:t>
            </a:r>
            <a:r>
              <a:rPr lang="en-US" altLang="ko-KR" sz="1800" b="1" i="1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ko-KR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18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signupLink</a:t>
            </a:r>
            <a:r>
              <a:rPr lang="en-US" altLang="ko-KR" sz="18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lang="en-US" altLang="ko-KR" sz="1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findViewById</a:t>
            </a:r>
            <a:r>
              <a:rPr lang="en-US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link_signup</a:t>
            </a:r>
            <a:r>
              <a:rPr lang="en-US" altLang="ko-KR" sz="1800" b="1" i="1" dirty="0"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2200" dirty="0"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lang="ko-KR" alt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02492-DB1D-4EB9-B64B-E0F15FF0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5428B-D310-41FF-B719-6629964E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butterKnife</a:t>
            </a:r>
            <a:r>
              <a:rPr lang="en-US" altLang="ko-KR" dirty="0"/>
              <a:t> </a:t>
            </a:r>
            <a:r>
              <a:rPr lang="ko-KR" altLang="en-US" dirty="0"/>
              <a:t>는 편리하다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7A9C9D-F351-49D2-BAD8-DC6E24274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185" y="1690688"/>
            <a:ext cx="10619630" cy="31393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input_email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emailText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input_password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passwordText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btn_login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loginButton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kumimoji="0" lang="ko-KR" altLang="ko-KR" sz="1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link_signup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signupLink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18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18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18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setContentView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lang="ko-KR" altLang="ko-KR" sz="18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activity_login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8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ButterKnife.</a:t>
            </a:r>
            <a:r>
              <a:rPr lang="ko-KR" altLang="ko-KR" sz="18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8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18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FE95DC-110A-4AF5-99E7-B11D817FB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C7CFD-B5BB-45F6-9D92-BCE3851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AB17D-BDAE-4E10-A52F-8835581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Activity </a:t>
            </a:r>
            <a:r>
              <a:rPr lang="ko-KR" altLang="en-US" dirty="0"/>
              <a:t>추가하기</a:t>
            </a:r>
            <a:endParaRPr lang="en-US" altLang="ko-KR" dirty="0"/>
          </a:p>
          <a:p>
            <a:r>
              <a:rPr lang="ko-KR" altLang="en-US" dirty="0"/>
              <a:t>마법사를 사용하여 필요한 </a:t>
            </a:r>
            <a:r>
              <a:rPr lang="en-US" altLang="ko-KR" dirty="0"/>
              <a:t>Activity class </a:t>
            </a:r>
            <a:r>
              <a:rPr lang="ko-KR" altLang="en-US" dirty="0"/>
              <a:t>와 </a:t>
            </a:r>
            <a:r>
              <a:rPr lang="en-US" altLang="ko-KR" dirty="0"/>
              <a:t>layout xml</a:t>
            </a:r>
            <a:r>
              <a:rPr lang="ko-KR" altLang="en-US" dirty="0"/>
              <a:t> 파일을 자동으로 만들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 -&gt; new -&gt; Activity -&gt; Basic 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39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33119-7160-40AE-82DD-87064B42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구성하기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C9DB424-4CA6-4227-A042-8D8E36ED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50" y="1825625"/>
            <a:ext cx="5932299" cy="4351338"/>
          </a:xfrm>
        </p:spPr>
      </p:pic>
    </p:spTree>
    <p:extLst>
      <p:ext uri="{BB962C8B-B14F-4D97-AF65-F5344CB8AC3E}">
        <p14:creationId xmlns:p14="http://schemas.microsoft.com/office/powerpoint/2010/main" val="183251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E09FC-1054-4728-A35C-9422CEBA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구성하기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9138F-8F3B-404D-A489-92E6F75C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2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2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input_email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2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emailText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2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2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input_password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EditText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2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passwordText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2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2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btn_login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Button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2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loginButton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2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R.id.</a:t>
            </a:r>
            <a:r>
              <a:rPr lang="ko-KR" altLang="ko-KR" sz="2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link_signup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b="1" dirty="0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</a:t>
            </a:r>
            <a:r>
              <a:rPr lang="ko-KR" altLang="ko-KR" sz="2000" b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signupLink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lang="en-US" altLang="ko-KR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@</a:t>
            </a:r>
            <a:r>
              <a:rPr lang="ko-KR" altLang="ko-KR" sz="2000" dirty="0" err="1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Override</a:t>
            </a:r>
            <a:br>
              <a:rPr lang="ko-KR" altLang="ko-KR" sz="2000" dirty="0">
                <a:solidFill>
                  <a:srgbClr val="8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protected</a:t>
            </a:r>
            <a:r>
              <a:rPr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void</a:t>
            </a:r>
            <a:r>
              <a:rPr lang="ko-KR" altLang="ko-KR" sz="2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onCreate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Bundle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{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super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.onCreate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savedInstanceState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setContentView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R.layout.</a:t>
            </a:r>
            <a:r>
              <a:rPr lang="ko-KR" altLang="ko-KR" sz="2000" b="1" i="1" dirty="0" err="1">
                <a:solidFill>
                  <a:srgbClr val="660E7A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activity_login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2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ButterKnife.</a:t>
            </a:r>
            <a:r>
              <a:rPr lang="ko-KR" altLang="ko-KR" sz="2000" i="1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bind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this</a:t>
            </a:r>
            <a:r>
              <a:rPr lang="ko-KR" altLang="ko-KR" sz="2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lang="ko-KR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Arial" panose="020B0604020202020204" pitchFamily="34" charset="0"/>
              </a:rPr>
              <a:t>}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5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86FE6-7657-4678-A2CD-6FDA4F54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 구성하기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5CBE-C492-484A-9B3D-C4024568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Email : </a:t>
            </a:r>
            <a:r>
              <a:rPr lang="ko-KR" altLang="en-US" dirty="0"/>
              <a:t>회원 아이디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endParaRPr lang="en-US" altLang="ko-KR" dirty="0"/>
          </a:p>
          <a:p>
            <a:r>
              <a:rPr lang="en-US" altLang="ko-KR" dirty="0"/>
              <a:t>Password : </a:t>
            </a:r>
            <a:r>
              <a:rPr lang="ko-KR" altLang="en-US" dirty="0"/>
              <a:t>비밀번호</a:t>
            </a:r>
            <a:endParaRPr lang="en-US" altLang="ko-KR" dirty="0"/>
          </a:p>
          <a:p>
            <a:r>
              <a:rPr lang="en-US" altLang="ko-KR" dirty="0"/>
              <a:t>Login : </a:t>
            </a:r>
            <a:r>
              <a:rPr lang="ko-KR" altLang="en-US" dirty="0"/>
              <a:t>버튼 </a:t>
            </a:r>
            <a:r>
              <a:rPr lang="en-US" altLang="ko-KR" dirty="0"/>
              <a:t>-&gt;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Create one : </a:t>
            </a:r>
            <a:r>
              <a:rPr lang="ko-KR" altLang="en-US" dirty="0"/>
              <a:t>회원가입 </a:t>
            </a:r>
            <a:r>
              <a:rPr lang="en-US" altLang="ko-KR" dirty="0"/>
              <a:t>Activity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1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182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굴림체</vt:lpstr>
      <vt:lpstr>맑은 고딕</vt:lpstr>
      <vt:lpstr>Arial</vt:lpstr>
      <vt:lpstr>Office 테마</vt:lpstr>
      <vt:lpstr>PowerPoint 프레젠테이션</vt:lpstr>
      <vt:lpstr>차례</vt:lpstr>
      <vt:lpstr>라이브러리 ButterKnife</vt:lpstr>
      <vt:lpstr>without butterKnife</vt:lpstr>
      <vt:lpstr>butterKnife 는 편리하다</vt:lpstr>
      <vt:lpstr>로그인 화면 구성하기</vt:lpstr>
      <vt:lpstr>로그인 화면 구성하기</vt:lpstr>
      <vt:lpstr>로그인 화면 구성하기 (java)</vt:lpstr>
      <vt:lpstr>로그인 화면 구성하기 (java)</vt:lpstr>
      <vt:lpstr>로그인 화면 구성하기 (XML)</vt:lpstr>
      <vt:lpstr>회원가입 화면 구성하기 (java)</vt:lpstr>
      <vt:lpstr>회원가입 화면 구성하기 (java)</vt:lpstr>
      <vt:lpstr>회원가입 화면 구성하기 (XML)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hg lee</dc:creator>
  <cp:lastModifiedBy>lee hg</cp:lastModifiedBy>
  <cp:revision>28</cp:revision>
  <dcterms:created xsi:type="dcterms:W3CDTF">2018-01-28T15:44:19Z</dcterms:created>
  <dcterms:modified xsi:type="dcterms:W3CDTF">2018-10-04T08:33:51Z</dcterms:modified>
</cp:coreProperties>
</file>