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227C7-8D5B-41AE-BAEF-EB23E09A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1451CA-ECF9-458C-8CCF-99B9C99B7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ADD2E-43EA-4C57-A098-E0026FBA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588AE-FC92-41B6-886D-CAB754F4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ECAC2-DF79-4B34-9046-A7B0CF74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B415-7635-4165-985B-D1370168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23842-D926-4DB8-A5ED-67F3DE138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90216-D34A-4EA5-8D1D-8579C49A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F4C80-53CC-44BB-847D-B3DE9CE8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9C159-C6CB-4B56-888D-E7473F08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9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974406-03CF-4768-B528-7B99EBE3E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9EE90D-CC36-404A-A825-177F19A7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36259-C2C3-4222-BEC9-24810036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E2F3-FEFB-4BCE-BE2A-A8F60DD8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13701-4FFC-4628-AE0F-A3101A9F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537F1-2362-40F5-B333-5695213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D453D-4927-4FDE-8297-A2E534D1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AA41E-8FCB-48C9-84F8-4CD73EF9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DFDC6-CC17-4C8E-9B2C-68C05D6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22012-56F1-44CF-89CC-742C310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1317A-040C-4247-8A60-E743C0D2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E8460-564C-4B2C-AE70-5245DA77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AF6B2-C6EE-454C-A60C-C700F5F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13B52-B981-4847-ABA4-B62B90B1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F495C-96E1-4AE1-8A16-D0345212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2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E446C-1CFD-45C1-A26A-88EFF855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AFCEE-EB2D-4DBC-9C75-B85BABEC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6238F-952D-4A1F-A4D8-6B7B8EDF7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51E00-D7A8-4E07-9F52-54483B3B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F832C-D106-4DAA-9670-987C9B80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CB038-D5E8-4BB9-BDAB-BBB1B28C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26371-1E95-4F1D-B7EE-8C6F05AD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182F4-285D-49DB-A314-04A98EE55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5CF15-0390-4881-9E2D-E964D64AF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FA050C-F20D-44F6-BE6F-93C7F8209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3F2FFA-9ED3-4EFC-82A4-7659CC408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0211C4-047E-4C27-94E1-6C4FD306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5B21CA-B26A-450A-97DD-B39AD81D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FF1B50-5DD8-448A-86F6-42FFFA43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38C80-7F9F-4E6D-862E-273CBE0B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0D13E-B36E-4630-939B-E4B55C01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4413CF-1C75-4E47-99FA-1AA0F188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E5EB6-899C-4CBC-8C59-314468B0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6D0D0B-AB4D-4B8B-9139-EB874104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D9D1F-6FB8-4901-87A9-ABB2AD77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2DB70-0EB7-49A9-A708-3638E4DD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585E-04B5-4BC8-8149-3274B031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3C053-CD0F-42B3-AF7D-F939503F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4101F-A360-4A4B-8092-7C4EE727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270FA-808B-4FDD-951C-39AFCDA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0EA4C-691A-4492-BCD1-7265B80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36B62-512A-49A3-8A1D-C1EE425E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6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78DAC-3B4C-4478-99DF-A2908459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18BE84-BC2A-4BDC-A6A7-432F2F2DA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F3F54-4C42-440F-9D0D-825702C2A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1185A-E425-4F96-91B4-E70A74C9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95DBA-7C3E-4946-A126-96C19DF7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660F1-F1ED-49F5-AE17-7D25132C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7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283A9C-F9E1-424D-93DA-87960B03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C61AE-0C02-427E-BD16-B3B3C44B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595F3-7E34-4276-ACB5-FA8F8C5F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7D86-7D21-4149-9595-58CEA78503E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D5947-F5A1-42EB-ADBF-A29DC046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AACB8-E971-42A6-A89F-71872FCA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376E-2FFD-4FF8-8512-D5B871BE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B3BE-1590-44F2-8FEA-BC529936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F2AEB-78EE-4197-AEF3-D83B9D2B1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NavigationVIew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0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B5DB-C806-4B6B-A34E-8C932149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NavigationView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81161E-7F7B-412D-8FFC-BADF63B93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44762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F68AF8-018A-4600-AE39-BFF3136E5678}"/>
              </a:ext>
            </a:extLst>
          </p:cNvPr>
          <p:cNvSpPr txBox="1"/>
          <p:nvPr/>
        </p:nvSpPr>
        <p:spPr>
          <a:xfrm>
            <a:off x="3712563" y="3358650"/>
            <a:ext cx="727023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왼쪽에서 드래그 하여 메뉴화면을 </a:t>
            </a:r>
            <a:r>
              <a:rPr lang="ko-KR" altLang="en-US" dirty="0" err="1"/>
              <a:t>보이게한다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좌측상단의 </a:t>
            </a:r>
            <a:r>
              <a:rPr lang="en-US" altLang="ko-KR" dirty="0" err="1"/>
              <a:t>ActionBarDrawerToggle</a:t>
            </a:r>
            <a:r>
              <a:rPr lang="en-US" altLang="ko-KR" dirty="0"/>
              <a:t> </a:t>
            </a:r>
            <a:r>
              <a:rPr lang="ko-KR" altLang="en-US" dirty="0"/>
              <a:t>버튼을 클릭해 화면을 보인다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menu &gt; activity_main_drawer.xml </a:t>
            </a:r>
            <a:r>
              <a:rPr lang="ko-KR" altLang="en-US" dirty="0"/>
              <a:t>파일로 메뉴를 지정한다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메뉴를 선택 할 때 기능</a:t>
            </a:r>
            <a:r>
              <a:rPr lang="en-US" altLang="ko-KR" dirty="0"/>
              <a:t>/</a:t>
            </a:r>
            <a:r>
              <a:rPr lang="ko-KR" altLang="en-US" dirty="0"/>
              <a:t>화면이 구현된다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70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CCBE8-1D5E-43C6-9416-A297F685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NavigationView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C5EE5-3B4B-4F5A-8ED0-04CF1AF9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267"/>
            <a:ext cx="10515600" cy="512841"/>
          </a:xfrm>
        </p:spPr>
        <p:txBody>
          <a:bodyPr/>
          <a:lstStyle/>
          <a:p>
            <a:r>
              <a:rPr lang="en-US" altLang="ko-KR" dirty="0"/>
              <a:t>activity_main.xml 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69487-E501-4D9A-8B6F-607414E27D84}"/>
              </a:ext>
            </a:extLst>
          </p:cNvPr>
          <p:cNvSpPr txBox="1"/>
          <p:nvPr/>
        </p:nvSpPr>
        <p:spPr>
          <a:xfrm>
            <a:off x="974361" y="1947108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android.support.v4.widget.DrawerLayout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"http://schemas.android.com/apk/res-auto"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"http://schemas.android.com/tools"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drawer_layout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:fitsSystemWindows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:openDrawer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include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app_bar_main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android.support.design.widget.NavigationView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nav_view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:layout_gravity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:fitsSystemWindows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:headerLayout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nav_header_main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:menu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activity_main_drawer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android.support.v4.widget.DrawerLayout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7A131C-8391-42F9-A09A-9B3FC339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BB389-0D90-404A-A31D-27CAED33A8B2}"/>
              </a:ext>
            </a:extLst>
          </p:cNvPr>
          <p:cNvSpPr/>
          <p:nvPr/>
        </p:nvSpPr>
        <p:spPr>
          <a:xfrm>
            <a:off x="1229193" y="4452079"/>
            <a:ext cx="4392118" cy="16788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7AB768-6EE1-4314-9AB8-624725E41A38}"/>
              </a:ext>
            </a:extLst>
          </p:cNvPr>
          <p:cNvCxnSpPr>
            <a:stCxn id="6" idx="3"/>
          </p:cNvCxnSpPr>
          <p:nvPr/>
        </p:nvCxnSpPr>
        <p:spPr>
          <a:xfrm flipV="1">
            <a:off x="5621311" y="5261548"/>
            <a:ext cx="3282846" cy="299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D6C658-F24F-4977-889B-F9E2D39284F1}"/>
              </a:ext>
            </a:extLst>
          </p:cNvPr>
          <p:cNvSpPr txBox="1"/>
          <p:nvPr/>
        </p:nvSpPr>
        <p:spPr>
          <a:xfrm>
            <a:off x="8904157" y="5076882"/>
            <a:ext cx="231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NavigationVIew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52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69DB5-F0E0-4BEE-A58E-DDB959E5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Drawer 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01556-167C-49AF-B88A-BB89AB15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Drawer </a:t>
            </a:r>
            <a:r>
              <a:rPr lang="ko-KR" altLang="en-US" sz="2400" dirty="0"/>
              <a:t>의 사전적의미 </a:t>
            </a:r>
            <a:r>
              <a:rPr lang="en-US" altLang="ko-KR" sz="2400" dirty="0"/>
              <a:t>: </a:t>
            </a:r>
            <a:r>
              <a:rPr lang="ko-KR" altLang="en-US" sz="2400" dirty="0"/>
              <a:t>서랍</a:t>
            </a:r>
            <a:r>
              <a:rPr lang="en-US" altLang="ko-KR" sz="2400" dirty="0"/>
              <a:t>, </a:t>
            </a:r>
            <a:r>
              <a:rPr lang="ko-KR" altLang="en-US" sz="2400" dirty="0"/>
              <a:t>보관함</a:t>
            </a:r>
            <a:endParaRPr lang="en-US" altLang="ko-KR" sz="2400" dirty="0"/>
          </a:p>
          <a:p>
            <a:r>
              <a:rPr lang="ko-KR" altLang="en-US" sz="2400" dirty="0"/>
              <a:t>평소에는 화면에 숨어있다가 특정한 액션을 취하면 화면에 보이는 구조</a:t>
            </a:r>
            <a:endParaRPr lang="en-US" altLang="ko-KR" sz="2400" dirty="0"/>
          </a:p>
          <a:p>
            <a:r>
              <a:rPr lang="en-US" altLang="ko-KR" sz="2400" dirty="0" err="1"/>
              <a:t>layout_gravity</a:t>
            </a:r>
            <a:r>
              <a:rPr lang="en-US" altLang="ko-KR" sz="2400" dirty="0"/>
              <a:t> </a:t>
            </a:r>
            <a:r>
              <a:rPr lang="ko-KR" altLang="en-US" sz="2400" dirty="0"/>
              <a:t>속성 값을 가진 자식</a:t>
            </a:r>
            <a:r>
              <a:rPr lang="en-US" altLang="ko-KR" sz="2400" dirty="0"/>
              <a:t>(child)</a:t>
            </a:r>
            <a:r>
              <a:rPr lang="ko-KR" altLang="en-US" sz="2400" dirty="0"/>
              <a:t>가 </a:t>
            </a:r>
            <a:r>
              <a:rPr lang="en-US" altLang="ko-KR" sz="2400" dirty="0"/>
              <a:t>Drawer</a:t>
            </a:r>
            <a:r>
              <a:rPr lang="ko-KR" altLang="en-US" sz="2400" dirty="0"/>
              <a:t>로써 동작한다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layout_gravity</a:t>
            </a:r>
            <a:r>
              <a:rPr lang="en-US" altLang="ko-KR" sz="2400" dirty="0"/>
              <a:t> </a:t>
            </a:r>
            <a:r>
              <a:rPr lang="ko-KR" altLang="en-US" sz="2400" dirty="0"/>
              <a:t>속성 값을 가지지 않은 자식</a:t>
            </a:r>
            <a:r>
              <a:rPr lang="en-US" altLang="ko-KR" sz="2400" dirty="0"/>
              <a:t>(child) </a:t>
            </a:r>
            <a:r>
              <a:rPr lang="ko-KR" altLang="en-US" sz="2400" dirty="0"/>
              <a:t>는 기본 주화면</a:t>
            </a:r>
          </a:p>
        </p:txBody>
      </p:sp>
    </p:spTree>
    <p:extLst>
      <p:ext uri="{BB962C8B-B14F-4D97-AF65-F5344CB8AC3E}">
        <p14:creationId xmlns:p14="http://schemas.microsoft.com/office/powerpoint/2010/main" val="374521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2DA0F-DB5B-4EE7-8B7F-A9B4EEFB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 &gt; activity_main_drawer.xml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530F2A-C683-4FA8-B8AF-6BB1322AD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3"/>
            <a:ext cx="500810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"http://schemas.android.com/tools"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:showIn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navigation_view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:checkableBehavior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single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nav_camera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:icon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drawable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ic_login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"로그인"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nav_gallery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:icon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drawable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ic_menu_gallery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Gallery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nav_slideshow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:icon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drawable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ic_menu_slideshow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Slideshow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nav_manage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:icon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drawable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ic_menu_manage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0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8DFBE-4F78-44CF-AB45-93322F51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선택 </a:t>
            </a:r>
            <a:r>
              <a:rPr lang="en-US" altLang="ko-KR" dirty="0"/>
              <a:t>Action Listener (</a:t>
            </a:r>
            <a:r>
              <a:rPr lang="ko-KR" altLang="en-US" dirty="0"/>
              <a:t>선언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4F5607-D4D7-4E64-8C1F-4EE4C3A8B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45871"/>
            <a:ext cx="9026830" cy="19236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endParaRPr kumimoji="0" lang="ko-KR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NavigationView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navigationView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NavigationView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nav_view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navigationView.setNavigationItemSelectedListener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sz="17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F87066-3DA9-4FC9-8692-C4D1ECCD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77C7E-B43F-4B9E-A72E-CCE14D69D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5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A5A1C-A933-4D06-86F6-A260661E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선택 </a:t>
            </a:r>
            <a:r>
              <a:rPr lang="en-US" altLang="ko-KR" dirty="0"/>
              <a:t>Action Listener 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A3BFD-CF83-4D99-82D8-B5B17725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851"/>
            <a:ext cx="10515600" cy="5159792"/>
          </a:xfrm>
        </p:spPr>
        <p:txBody>
          <a:bodyPr>
            <a:noAutofit/>
          </a:bodyPr>
          <a:lstStyle/>
          <a:p>
            <a:pPr marL="0" lvl="0" indent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2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2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12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onNavigationItemSelected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MenuItem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navigation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clicks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here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item.getItemId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2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nav_camera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camera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action</a:t>
            </a:r>
            <a:endParaRPr lang="en-US" altLang="ko-KR" sz="12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LoginActivity.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startActivity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2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nav_gallery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2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nav_slideshow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2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nav_manage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2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nav_share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2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nav_send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DrawerLayout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DrawerLayout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2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drawer_layout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drawer.closeDrawer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GravityCompat.</a:t>
            </a:r>
            <a:r>
              <a:rPr lang="ko-KR" altLang="ko-KR" sz="12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987E71-37AD-4602-94DA-0A24D38CB925}"/>
              </a:ext>
            </a:extLst>
          </p:cNvPr>
          <p:cNvSpPr/>
          <p:nvPr/>
        </p:nvSpPr>
        <p:spPr>
          <a:xfrm>
            <a:off x="1364104" y="3159748"/>
            <a:ext cx="4392118" cy="6627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6D8241-4DA8-4B71-BB70-1CC83EF305E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56222" y="3491120"/>
            <a:ext cx="2154211" cy="1065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2ADE37-1D55-4367-9511-A50FABDA4B13}"/>
              </a:ext>
            </a:extLst>
          </p:cNvPr>
          <p:cNvSpPr txBox="1"/>
          <p:nvPr/>
        </p:nvSpPr>
        <p:spPr>
          <a:xfrm>
            <a:off x="7910433" y="3366880"/>
            <a:ext cx="20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할일</a:t>
            </a:r>
            <a:r>
              <a:rPr lang="ko-KR" altLang="en-US" sz="2400" b="1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24860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170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굴림체</vt:lpstr>
      <vt:lpstr>맑은 고딕</vt:lpstr>
      <vt:lpstr>Arial</vt:lpstr>
      <vt:lpstr>Office 테마</vt:lpstr>
      <vt:lpstr>안드로이드</vt:lpstr>
      <vt:lpstr>NavigationView</vt:lpstr>
      <vt:lpstr>NavigationView</vt:lpstr>
      <vt:lpstr>Drawer Layout</vt:lpstr>
      <vt:lpstr>menu &gt; activity_main_drawer.xml</vt:lpstr>
      <vt:lpstr>메뉴 선택 Action Listener (선언)</vt:lpstr>
      <vt:lpstr>메뉴 선택 Action Listener (구현)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</dc:title>
  <dc:creator>lee hg</dc:creator>
  <cp:lastModifiedBy>lee hg</cp:lastModifiedBy>
  <cp:revision>11</cp:revision>
  <dcterms:created xsi:type="dcterms:W3CDTF">2018-10-08T23:39:24Z</dcterms:created>
  <dcterms:modified xsi:type="dcterms:W3CDTF">2018-10-09T00:27:23Z</dcterms:modified>
</cp:coreProperties>
</file>