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D6F44-147B-43F4-A2A8-89B404D37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61DAD8-A1DF-493F-BD5B-360BCB24C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8BD31-66CD-42F9-96AB-44A80A1E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984A7-6737-4E3F-BD07-ECF30D36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FC1FB-0166-4D99-AFD8-48F552BE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0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BD20F-D881-4E3D-B6B3-52365753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6E8110-0B3F-4967-BD06-D508B8D3D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528BD-8C4C-49ED-B13C-55DF22A0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B83AD-D6FC-4D88-8003-2BD70D98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AA8E8-F831-4CBD-8DB6-30F365FB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5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75AAD1-3948-44CC-9212-B362314BD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8FE5D-627A-43A6-B1F1-29610F4CE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5AD03-8DC8-43B9-A7AD-01F5A312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C7A81-A635-4FE9-8577-EAD8046E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C4A24-FC7C-4C79-9C6B-5B0AAC28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3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DAD89-7152-4D64-92B2-2B4C5A79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1823F-18F6-4F1E-9520-3F3608FEC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37A02-D669-459E-BA92-4DD1ECD8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FCA2D-5092-4326-85C1-E526ECF4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DD020-1B33-45BA-ADDA-D6013B5A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59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688AA-00C6-4846-A289-C09A6C74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3D4FF-4608-41F3-80F8-8A802D119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CCBE3-8B4D-4EE2-9952-9DC7DC46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84712-549A-48B6-A290-AE9D7FCB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A226D-3DD4-47AA-8BE1-40F43332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5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660C9-DEDD-4082-954F-2CB1F45C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0DD3C-C66C-4BF1-83A9-8AAE7978D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8C10AC-0962-40F2-8291-E9D6AE7F2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F54399-BC67-4F33-AE5A-3CDB6DA2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F58470-F7C9-4EA1-B1A9-4C49DB19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5F06C-0132-4137-B678-576DF565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7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60974-B630-4978-A060-98F48168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1B065-85C9-40C3-875B-71281616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2030C5-DC8B-468A-8DFA-6FBD8548A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B45846-B473-4DBA-BFFC-11680396A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EB1722-B97B-4360-92DA-596FD1C8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D0140-1D88-4DAB-9879-A829E546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7C4DCA-F55B-4998-9ADC-732A0925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861132-349B-4393-836B-FC4598BA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8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92308-B076-4014-8DFB-64A6827F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F77287-2139-45F2-9DE8-F26ED11B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91D1AC-1C38-44E7-A417-63DD3976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C77791-3A6A-47ED-A8DA-6CA75EB1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2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2B714F-F4D4-43DE-B91B-74CB2A0B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93B23F-52B3-497A-AC34-C00D7530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5A0E5-C74B-475B-BDBD-E70DFE0F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8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6459C-1546-4FAE-B229-91F0DAED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AB938-EA2C-4A74-BF00-6EE75A051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34B2EE-667E-448C-B823-5BA5560BC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641D2E-01C6-46C9-AF9B-5C07058F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52EF08-48BA-4E17-8711-448AD1B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BDCB19-ECA6-40A6-9DEC-227F21CB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0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472B9-FE91-44BD-B7DD-0CD7DC64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FDD1A4-EF6C-42A2-BA55-286889C96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357AAF-F57A-449D-BE59-ACD1D9D5C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9D68E-0056-49EF-8D6D-11613FB4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0A8BD-B780-445D-A484-10F0CB6D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537F6-99D1-4CB6-A8CF-1C295DEF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51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7BBF78-F6BB-4D45-9A5A-4E46E3EB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46BD0-460C-4E6A-9A70-C728C5F20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75F7E-61B2-4F14-8E67-5E5DA6142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C75BF-83A2-4DDB-B3C9-5129C49F9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DDA81-6489-42FE-BA65-9AD0BD04C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35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4D8EB-8294-4D8E-B5F9-4729B1C61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4E80ED-3227-4E62-822B-6CBE7E2CF0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/>
              <a:t>3). Fragment </a:t>
            </a:r>
            <a:r>
              <a:rPr lang="en-US" altLang="ko-KR" dirty="0"/>
              <a:t>in Navigation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71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14586-0A37-476B-9320-90B139D3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800" dirty="0"/>
              <a:t>3-5). </a:t>
            </a:r>
            <a:r>
              <a:rPr lang="en-US" altLang="ko-KR" sz="3800" dirty="0" err="1"/>
              <a:t>onResume</a:t>
            </a:r>
            <a:r>
              <a:rPr lang="en-US" altLang="ko-KR" sz="3800" dirty="0"/>
              <a:t>() : fragment</a:t>
            </a:r>
            <a:r>
              <a:rPr lang="ko-KR" altLang="en-US" sz="3800" dirty="0"/>
              <a:t> 제목을 변경한다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0BD5A7-26D3-4792-A47D-6255539D88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1690688"/>
            <a:ext cx="7576113" cy="12464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onResume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super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.onResume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((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MainActivity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getSupportActionBar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setTitle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A22373-C0C4-4D10-8D33-0AA69ABBBE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27"/>
          <a:stretch/>
        </p:blipFill>
        <p:spPr>
          <a:xfrm>
            <a:off x="1013388" y="3352800"/>
            <a:ext cx="2490787" cy="2409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6F67096-CBDF-4510-A329-9121303DAFC7}"/>
              </a:ext>
            </a:extLst>
          </p:cNvPr>
          <p:cNvSpPr/>
          <p:nvPr/>
        </p:nvSpPr>
        <p:spPr>
          <a:xfrm>
            <a:off x="647700" y="3152775"/>
            <a:ext cx="3171826" cy="86677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59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62022-D71B-4764-B423-DE9C6453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Navigation </a:t>
            </a:r>
            <a:r>
              <a:rPr lang="ko-KR" altLang="en-US" dirty="0"/>
              <a:t>을 이용한 화면전환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CE14ACA-201D-4935-A35C-6BF4EFD0D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061" y="1690688"/>
            <a:ext cx="2447627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0ECFE4-021A-497C-A4AF-24FE0CC9D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760" y="1825626"/>
            <a:ext cx="2447627" cy="435133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A37F437-9C6F-4BAD-994E-403F345323C1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619375" y="3866357"/>
            <a:ext cx="3157686" cy="674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15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F2360-2476-4FDA-86BE-FF44A42C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1). MainActivity.java </a:t>
            </a:r>
            <a:r>
              <a:rPr lang="ko-KR" altLang="en-US" dirty="0"/>
              <a:t>에서 시작하기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E1836-CD7C-486A-9092-2CF8B745D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ko-KR" altLang="ko-KR" sz="15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lang="ko-KR" altLang="ko-KR" sz="1500" dirty="0" err="1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br>
              <a:rPr lang="ko-KR" altLang="ko-KR" sz="15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lang="ko-KR" altLang="ko-KR" sz="15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boolean</a:t>
            </a:r>
            <a:r>
              <a:rPr lang="ko-KR" altLang="ko-KR" sz="15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onNavigationItemSelected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MenuItem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endParaRPr lang="en-US" altLang="ko-KR" sz="1500" dirty="0"/>
          </a:p>
          <a:p>
            <a:pPr marL="457200" lvl="1" indent="0">
              <a:buNone/>
            </a:pP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FragmentTransaction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fragmentTransaction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getSupportFragmentManager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beginTransaction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en-US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pPr marL="457200" lvl="1" indent="0">
              <a:buNone/>
            </a:pP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Fragment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fragment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5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lang="ko-KR" altLang="ko-KR" sz="15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MyInfoFragment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endParaRPr lang="ko-KR" altLang="ko-KR" sz="15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ko-KR" altLang="ko-KR" sz="15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fragment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!= </a:t>
            </a:r>
            <a:r>
              <a:rPr lang="ko-KR" altLang="ko-KR" sz="15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fragmentTransaction.replace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lang="ko-KR" altLang="ko-KR" sz="15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content_main</a:t>
            </a:r>
            <a:r>
              <a:rPr lang="ko-KR" altLang="ko-KR" sz="1500" b="1" i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fragment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fragmentTransaction.commit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b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en-US" altLang="ko-KR" sz="15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457200" lvl="1" indent="0">
              <a:buNone/>
            </a:pP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DrawerLayout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drawer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(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DrawerLayout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findViewById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lang="ko-KR" altLang="ko-KR" sz="15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drawer_layout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endParaRPr lang="en-US" altLang="ko-KR" sz="15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457200" lvl="1" indent="0">
              <a:buNone/>
            </a:pPr>
            <a:b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drawer.closeDrawer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GravityCompat.</a:t>
            </a:r>
            <a:r>
              <a:rPr lang="ko-KR" altLang="ko-KR" sz="15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START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lang="ko-KR" altLang="ko-KR" sz="15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en-US" altLang="ko-KR" sz="15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b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ko-KR" sz="15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ko-KR" sz="15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D6A1A7B-D913-49C6-A928-EBD2953EB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4AAD8CA-BC66-415F-9678-E13EF088F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F0FD338-183F-4762-9884-ED68E1481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43DB88D-868E-4DDD-AE82-445758D4C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B704EFEE-92ED-4479-A1CD-E70E7707D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FAB704D2-CEF2-416F-84D4-4D26F0154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34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98A82-C5A1-483A-BA4B-6F04A3B0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2). fragment_my_info.xml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A71C5C-30AE-42CD-8F16-1CB569BF7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5810250" cy="476819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4D48B8-A855-4B9C-8168-06A433412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0" y="1850952"/>
            <a:ext cx="5143500" cy="448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9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FB344-D052-4E85-9EFB-E5D3E0C5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3). MyInfoFragment.java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D469EF-8C77-433D-86C4-C04EEF1CC1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23884"/>
            <a:ext cx="6688049" cy="35548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MyInfoFragment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extends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final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static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TITLE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내정보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BindView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imageViewMyProfile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ImageView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myProfile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BindView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text_view_myaddress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TextView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myAddress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BindView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text_view_myemail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TextView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myEmail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BindView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text_view_phone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TextView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myPhone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BindView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text_view_myname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TextView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final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TAG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MyInfoFragment.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.getSimpleName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53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A23BA-0477-442C-8632-73DE1A52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3-1). Fragment </a:t>
            </a:r>
            <a:r>
              <a:rPr lang="ko-KR" altLang="en-US" dirty="0"/>
              <a:t>생명주기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E9425-1354-4C51-9681-376A3FC74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onCreate</a:t>
            </a:r>
            <a:r>
              <a:rPr lang="en-US" altLang="ko-KR" dirty="0"/>
              <a:t>() : fragment</a:t>
            </a:r>
            <a:r>
              <a:rPr lang="ko-KR" altLang="en-US" dirty="0"/>
              <a:t> 초기화</a:t>
            </a:r>
            <a:endParaRPr lang="en-US" altLang="ko-KR" dirty="0"/>
          </a:p>
          <a:p>
            <a:r>
              <a:rPr lang="en-US" altLang="ko-KR" dirty="0" err="1"/>
              <a:t>onCreateView</a:t>
            </a:r>
            <a:r>
              <a:rPr lang="en-US" altLang="ko-KR" dirty="0"/>
              <a:t>() : fragment </a:t>
            </a:r>
            <a:r>
              <a:rPr lang="ko-KR" altLang="en-US" dirty="0"/>
              <a:t>와 </a:t>
            </a:r>
            <a:r>
              <a:rPr lang="en-US" altLang="ko-KR" dirty="0"/>
              <a:t>view </a:t>
            </a:r>
            <a:r>
              <a:rPr lang="ko-KR" altLang="en-US" dirty="0"/>
              <a:t>만듦</a:t>
            </a:r>
            <a:endParaRPr lang="en-US" altLang="ko-KR" dirty="0"/>
          </a:p>
          <a:p>
            <a:r>
              <a:rPr lang="en-US" altLang="ko-KR" dirty="0" err="1"/>
              <a:t>onResume</a:t>
            </a:r>
            <a:r>
              <a:rPr lang="en-US" altLang="ko-KR" dirty="0"/>
              <a:t>() : </a:t>
            </a:r>
            <a:r>
              <a:rPr lang="ko-KR" altLang="en-US" dirty="0"/>
              <a:t>사용자와 상호작용 할 수 있을 때 호출됨</a:t>
            </a:r>
          </a:p>
        </p:txBody>
      </p:sp>
    </p:spTree>
    <p:extLst>
      <p:ext uri="{BB962C8B-B14F-4D97-AF65-F5344CB8AC3E}">
        <p14:creationId xmlns:p14="http://schemas.microsoft.com/office/powerpoint/2010/main" val="425687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06DDB-FB26-4F9F-B0D3-B4817BAD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3-2). </a:t>
            </a:r>
            <a:r>
              <a:rPr lang="en-US" altLang="ko-KR" dirty="0" err="1"/>
              <a:t>onCreate</a:t>
            </a:r>
            <a:r>
              <a:rPr lang="en-US" altLang="ko-KR" dirty="0"/>
              <a:t>() : </a:t>
            </a:r>
            <a:r>
              <a:rPr lang="ko-KR" altLang="en-US" dirty="0"/>
              <a:t>화면이 처음 </a:t>
            </a:r>
            <a:r>
              <a:rPr lang="ko-KR" altLang="en-US" dirty="0" err="1"/>
              <a:t>생성될때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1755D2-3C67-4986-AA43-A8DC65398B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5325" y="1604302"/>
            <a:ext cx="6625532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private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static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final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i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ARG_PARAM1 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"param1"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private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static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final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i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ARG_PARAM2 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"param2"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private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mParam1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private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mParam2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sz="4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static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MyInfoFragment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newInstance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param1,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param2)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MyInfoFragment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fragment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MyInfoFragment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Bundle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Bundle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args.putString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ARG_PARAM1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param1);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args.putString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ARG_PARAM2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param2);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fragment.setArguments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fragment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onCreate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Bundle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savedInstanceState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super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.onCreate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savedInstanceState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getArguments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!=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mParam1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getArguments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ARG_PARAM1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mParam2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getArguments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ARG_PARAM2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BE9C4D-4626-4305-BFCE-AF9D10BB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2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F2360-2476-4FDA-86BE-FF44A42C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3-3). </a:t>
            </a:r>
            <a:r>
              <a:rPr lang="ko-KR" altLang="en-US" sz="4000" dirty="0"/>
              <a:t>이전화면으로부터 </a:t>
            </a:r>
            <a:r>
              <a:rPr lang="en-US" altLang="ko-KR" sz="4000" dirty="0"/>
              <a:t>parameter</a:t>
            </a:r>
            <a:r>
              <a:rPr lang="ko-KR" altLang="en-US" sz="4000" dirty="0"/>
              <a:t> 가져오기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E1836-CD7C-486A-9092-2CF8B745D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1). MainActivity.java </a:t>
            </a:r>
            <a:r>
              <a:rPr lang="ko-KR" altLang="en-US" sz="1600" dirty="0"/>
              <a:t>에서 시작하기를 다시 본다</a:t>
            </a:r>
            <a:r>
              <a:rPr lang="en-US" altLang="ko-KR" sz="1600" dirty="0"/>
              <a:t>. 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ko-KR" sz="15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lang="ko-KR" altLang="ko-KR" sz="1500" dirty="0" err="1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br>
              <a:rPr lang="ko-KR" altLang="ko-KR" sz="15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lang="ko-KR" altLang="ko-KR" sz="15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boolean</a:t>
            </a:r>
            <a:r>
              <a:rPr lang="ko-KR" altLang="ko-KR" sz="15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onNavigationItemSelected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MenuItem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endParaRPr lang="en-US" altLang="ko-KR" sz="1500" dirty="0"/>
          </a:p>
          <a:p>
            <a:pPr marL="457200" lvl="1" indent="0">
              <a:buNone/>
            </a:pP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FragmentTransaction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fragmentTransaction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getSupportFragmentManager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beginTransaction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en-US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pPr marL="457200" lvl="1" indent="0">
              <a:buNone/>
            </a:pP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Fragment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fragment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5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lang="ko-KR" altLang="ko-KR" sz="15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MyInfoFragment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endParaRPr lang="en-US" altLang="ko-KR" sz="15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457200" lvl="1" indent="0">
              <a:buNone/>
            </a:pP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Bundle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5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lang="ko-KR" altLang="ko-KR" sz="15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Bundle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b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args.putString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5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"param1"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5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"01026079765"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args.putString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5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"param2"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5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"12355"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fragment.setArguments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endParaRPr lang="ko-KR" altLang="ko-KR" sz="15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ko-KR" altLang="ko-KR" sz="15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ko-KR" altLang="ko-KR" sz="15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fragment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!= </a:t>
            </a:r>
            <a:r>
              <a:rPr lang="ko-KR" altLang="ko-KR" sz="15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fragmentTransaction.replace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lang="ko-KR" altLang="ko-KR" sz="15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content_main</a:t>
            </a:r>
            <a:r>
              <a:rPr lang="ko-KR" altLang="ko-KR" sz="1500" b="1" i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fragment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fragmentTransaction.commit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b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en-US" altLang="ko-KR" sz="15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457200" lvl="1" indent="0">
              <a:buNone/>
            </a:pP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DrawerLayout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drawer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(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DrawerLayout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findViewById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lang="ko-KR" altLang="ko-KR" sz="15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drawer_layout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endParaRPr lang="en-US" altLang="ko-KR" sz="15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457200" lvl="1" indent="0">
              <a:buNone/>
            </a:pPr>
            <a:b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drawer.closeDrawer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GravityCompat.</a:t>
            </a:r>
            <a:r>
              <a:rPr lang="ko-KR" altLang="ko-KR" sz="15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START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lang="ko-KR" altLang="ko-KR" sz="15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en-US" altLang="ko-KR" sz="15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b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ko-KR" sz="15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ko-KR" sz="15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D6A1A7B-D913-49C6-A928-EBD2953EB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4AAD8CA-BC66-415F-9678-E13EF088F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F0FD338-183F-4762-9884-ED68E1481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43DB88D-868E-4DDD-AE82-445758D4C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B704EFEE-92ED-4479-A1CD-E70E7707D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FAB704D2-CEF2-416F-84D4-4D26F0154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8E77C3-E357-45DA-8C0D-D05F926C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EF0E46-7816-4F78-A313-2720B6A05201}"/>
              </a:ext>
            </a:extLst>
          </p:cNvPr>
          <p:cNvSpPr/>
          <p:nvPr/>
        </p:nvSpPr>
        <p:spPr>
          <a:xfrm>
            <a:off x="1333500" y="3219450"/>
            <a:ext cx="5133975" cy="86677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0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6A700-E30B-4A36-920E-B5C44986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900" dirty="0"/>
              <a:t>3-4). </a:t>
            </a:r>
            <a:r>
              <a:rPr lang="en-US" altLang="ko-KR" sz="3900" dirty="0" err="1"/>
              <a:t>onCreateView</a:t>
            </a:r>
            <a:r>
              <a:rPr lang="en-US" altLang="ko-KR" sz="3900" dirty="0"/>
              <a:t>()</a:t>
            </a:r>
            <a:r>
              <a:rPr lang="ko-KR" altLang="en-US" sz="3900" dirty="0"/>
              <a:t> </a:t>
            </a:r>
            <a:r>
              <a:rPr lang="en-US" altLang="ko-KR" sz="3900" dirty="0"/>
              <a:t>:</a:t>
            </a:r>
            <a:r>
              <a:rPr lang="ko-KR" altLang="en-US" sz="3900" dirty="0"/>
              <a:t> </a:t>
            </a:r>
            <a:r>
              <a:rPr lang="en-US" altLang="ko-KR" sz="3900" dirty="0"/>
              <a:t>xml</a:t>
            </a:r>
            <a:r>
              <a:rPr lang="ko-KR" altLang="en-US" sz="3900" dirty="0"/>
              <a:t> 화면을 </a:t>
            </a:r>
            <a:r>
              <a:rPr lang="en-US" altLang="ko-KR" sz="3900" dirty="0"/>
              <a:t>inflate </a:t>
            </a:r>
            <a:r>
              <a:rPr lang="ko-KR" altLang="en-US" sz="3900" dirty="0"/>
              <a:t>한다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FD68EF-C2F5-4E80-A15E-358977E11E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onCreateView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LayoutInflater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ViewGroup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container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inflater.inflate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R.layout.</a:t>
            </a:r>
            <a:r>
              <a:rPr kumimoji="0" lang="ko-KR" altLang="ko-KR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fragment_my_info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container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ButterKnife.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bind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mParam1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mParam2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2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122</Words>
  <Application>Microsoft Office PowerPoint</Application>
  <PresentationFormat>와이드스크린</PresentationFormat>
  <Paragraphs>39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굴림체</vt:lpstr>
      <vt:lpstr>맑은 고딕</vt:lpstr>
      <vt:lpstr>Arial</vt:lpstr>
      <vt:lpstr>Office 테마</vt:lpstr>
      <vt:lpstr>안드로이드</vt:lpstr>
      <vt:lpstr>Navigation 을 이용한 화면전환</vt:lpstr>
      <vt:lpstr>1). MainActivity.java 에서 시작하기</vt:lpstr>
      <vt:lpstr>2). fragment_my_info.xml</vt:lpstr>
      <vt:lpstr>3). MyInfoFragment.java</vt:lpstr>
      <vt:lpstr>3-1). Fragment 생명주기</vt:lpstr>
      <vt:lpstr>3-2). onCreate() : 화면이 처음 생성될때</vt:lpstr>
      <vt:lpstr>3-3). 이전화면으로부터 parameter 가져오기</vt:lpstr>
      <vt:lpstr>3-4). onCreateView() : xml 화면을 inflate 한다</vt:lpstr>
      <vt:lpstr>3-5). onResume() : fragment 제목을 변경한다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</dc:title>
  <dc:creator>lee hg</dc:creator>
  <cp:lastModifiedBy>lee hg</cp:lastModifiedBy>
  <cp:revision>10</cp:revision>
  <dcterms:created xsi:type="dcterms:W3CDTF">2018-10-09T00:27:31Z</dcterms:created>
  <dcterms:modified xsi:type="dcterms:W3CDTF">2018-10-11T07:42:20Z</dcterms:modified>
</cp:coreProperties>
</file>