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D6F44-147B-43F4-A2A8-89B404D37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1DAD8-A1DF-493F-BD5B-360BCB24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BD31-66CD-42F9-96AB-44A80A1E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984A7-6737-4E3F-BD07-ECF30D36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FC1FB-0166-4D99-AFD8-48F552BE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0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D20F-D881-4E3D-B6B3-52365753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E8110-0B3F-4967-BD06-D508B8D3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528BD-8C4C-49ED-B13C-55DF22A0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B83AD-D6FC-4D88-8003-2BD70D9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A8E8-F831-4CBD-8DB6-30F365F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75AAD1-3948-44CC-9212-B362314BD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8FE5D-627A-43A6-B1F1-29610F4CE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5AD03-8DC8-43B9-A7AD-01F5A312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C7A81-A635-4FE9-8577-EAD8046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C4A24-FC7C-4C79-9C6B-5B0AAC28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3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AD89-7152-4D64-92B2-2B4C5A79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1823F-18F6-4F1E-9520-3F3608FE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37A02-D669-459E-BA92-4DD1ECD8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FCA2D-5092-4326-85C1-E526ECF4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DD020-1B33-45BA-ADDA-D6013B5A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88AA-00C6-4846-A289-C09A6C74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3D4FF-4608-41F3-80F8-8A802D11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CCBE3-8B4D-4EE2-9952-9DC7DC46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84712-549A-48B6-A290-AE9D7FCB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A226D-3DD4-47AA-8BE1-40F4333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60C9-DEDD-4082-954F-2CB1F45C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0DD3C-C66C-4BF1-83A9-8AAE7978D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8C10AC-0962-40F2-8291-E9D6AE7F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54399-BC67-4F33-AE5A-3CDB6DA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58470-F7C9-4EA1-B1A9-4C49DB19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5F06C-0132-4137-B678-576DF56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60974-B630-4978-A060-98F48168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1B065-85C9-40C3-875B-7128161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030C5-DC8B-468A-8DFA-6FBD8548A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B45846-B473-4DBA-BFFC-11680396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EB1722-B97B-4360-92DA-596FD1C8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D0140-1D88-4DAB-9879-A829E546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7C4DCA-F55B-4998-9ADC-732A0925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861132-349B-4393-836B-FC4598BA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92308-B076-4014-8DFB-64A6827F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F77287-2139-45F2-9DE8-F26ED11B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1D1AC-1C38-44E7-A417-63DD3976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77791-3A6A-47ED-A8DA-6CA75EB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2B714F-F4D4-43DE-B91B-74CB2A0B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3B23F-52B3-497A-AC34-C00D7530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5A0E5-C74B-475B-BDBD-E70DFE0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8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6459C-1546-4FAE-B229-91F0DAED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AB938-EA2C-4A74-BF00-6EE75A05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4B2EE-667E-448C-B823-5BA5560B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41D2E-01C6-46C9-AF9B-5C07058F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2EF08-48BA-4E17-8711-448AD1B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DCB19-ECA6-40A6-9DEC-227F21CB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72B9-FE91-44BD-B7DD-0CD7DC64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DD1A4-EF6C-42A2-BA55-286889C96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57AAF-F57A-449D-BE59-ACD1D9D5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9D68E-0056-49EF-8D6D-11613FB4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0A8BD-B780-445D-A484-10F0CB6D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537F6-99D1-4CB6-A8CF-1C295DEF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BF78-F6BB-4D45-9A5A-4E46E3EB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46BD0-460C-4E6A-9A70-C728C5F2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5F7E-61B2-4F14-8E67-5E5DA6142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F7A0-50BE-45D6-B936-BD94CCD5B38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75BF-83A2-4DDB-B3C9-5129C49F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DDA81-6489-42FE-BA65-9AD0BD04C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DBAC-4D14-4037-96B8-D0C392A5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4D8EB-8294-4D8E-B5F9-4729B1C61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E80ED-3227-4E62-822B-6CBE7E2CF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Fragment with</a:t>
            </a:r>
            <a:r>
              <a:rPr lang="ko-KR" altLang="en-US" dirty="0"/>
              <a:t> </a:t>
            </a:r>
            <a:r>
              <a:rPr lang="en-US" altLang="ko-KR" dirty="0" err="1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71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B6790-EB94-4368-99D8-D7ADBFC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3-5) </a:t>
            </a:r>
            <a:r>
              <a:rPr lang="ko-KR" altLang="en-US" dirty="0"/>
              <a:t>내부클래스 </a:t>
            </a:r>
            <a:r>
              <a:rPr lang="en-US" altLang="ko-KR" dirty="0" err="1"/>
              <a:t>PatientAdapter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FE3F28-A2EA-450C-B34C-901C131BB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659026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RecyclerView.Adapter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View.OnClickListener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PatientFragment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getSupportFragmentManager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beginTransaction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fragmentTransaction.replace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content_main</a:t>
            </a:r>
            <a:r>
              <a:rPr kumimoji="0" lang="ko-KR" altLang="ko-KR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fragmentTransaction.commit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NonNull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LayoutInflater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layoutInflater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LayoutInflater.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layoutInflater.inflate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R.layout.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list_item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view.setOnClickListener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onBindViewHolder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holder.bindItem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getItemCount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5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3FC7-B7EE-4622-A2F2-DC4157BB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4-1) list_item.xml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9E04DC-15B7-451F-9BED-C7AFE5C98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8" y="1690687"/>
            <a:ext cx="5543308" cy="4662487"/>
          </a:xfrm>
        </p:spPr>
      </p:pic>
    </p:spTree>
    <p:extLst>
      <p:ext uri="{BB962C8B-B14F-4D97-AF65-F5344CB8AC3E}">
        <p14:creationId xmlns:p14="http://schemas.microsoft.com/office/powerpoint/2010/main" val="103983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E37C6-AE5E-4A31-902E-CB6275B7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4-2) list_item.xml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78AF35-E4E7-4AAB-A22C-CE75E1468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57622" cy="4576762"/>
          </a:xfrm>
        </p:spPr>
      </p:pic>
    </p:spTree>
    <p:extLst>
      <p:ext uri="{BB962C8B-B14F-4D97-AF65-F5344CB8AC3E}">
        <p14:creationId xmlns:p14="http://schemas.microsoft.com/office/powerpoint/2010/main" val="329151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8A37-214F-4A4E-8E52-833D62B8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5). Patient.java</a:t>
            </a:r>
            <a:r>
              <a:rPr lang="ko-KR" altLang="en-US" dirty="0"/>
              <a:t> 정보를 저장하는 클래스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3D7105-DB94-4CCB-BDC7-E9A598043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5618"/>
            <a:ext cx="9448800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p_date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// getter &amp; setter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5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ToStringBuilder.</a:t>
            </a:r>
            <a:r>
              <a:rPr lang="ko-KR" altLang="ko-KR" sz="15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reflectionToString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ToStringStyle.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JSON_STYLE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95D05-4CFC-4FB0-85BA-B7829ED66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4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2360-2476-4FDA-86BE-FF44A42C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리스트를 화면에 보여주는 </a:t>
            </a:r>
            <a:r>
              <a:rPr lang="en-US" altLang="ko-KR" dirty="0" err="1"/>
              <a:t>RecyclerView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B1099A-AE4F-451A-9996-816F8EBD2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11" y="1471614"/>
            <a:ext cx="244762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4D2368-2EB3-4028-993E-332AD2580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30" y="1471614"/>
            <a:ext cx="2447628" cy="4351338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497AC5D-ABF8-4555-AAA4-AF15690C906E}"/>
              </a:ext>
            </a:extLst>
          </p:cNvPr>
          <p:cNvCxnSpPr>
            <a:endCxn id="5" idx="1"/>
          </p:cNvCxnSpPr>
          <p:nvPr/>
        </p:nvCxnSpPr>
        <p:spPr>
          <a:xfrm>
            <a:off x="2590800" y="2705100"/>
            <a:ext cx="2557611" cy="94218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4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6CD2B-BF8A-4F2A-9993-68250333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1). MainActivity.java </a:t>
            </a:r>
            <a:r>
              <a:rPr lang="ko-KR" altLang="en-US" dirty="0"/>
              <a:t>에서 시작하기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793A6-B925-40A6-BD51-93A08048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5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5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onNavigationItemSelected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MenuItem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endParaRPr lang="en-US" altLang="ko-KR" sz="1500" dirty="0"/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getSupportFragmentManager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beginTransaction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PatientListFragment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fragmentTransaction.replace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content_main</a:t>
            </a:r>
            <a:r>
              <a:rPr lang="ko-KR" altLang="ko-KR" sz="1500" b="1" i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fragmentTransaction.commit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drawer_layout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drawer.closeDrawer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GravityCompat.</a:t>
            </a:r>
            <a:r>
              <a:rPr lang="ko-KR" altLang="ko-KR" sz="15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15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b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sz="15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ko-KR" sz="1500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66EF96-FD9A-416C-AFC0-98ADDB7D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6AB2E-5F76-4C33-B53C-BA3A799A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2-1).fragment_patient_list.xml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B08DFF-30CC-4A25-8695-11FC13A60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9" y="1902545"/>
            <a:ext cx="5614600" cy="4507779"/>
          </a:xfrm>
        </p:spPr>
      </p:pic>
    </p:spTree>
    <p:extLst>
      <p:ext uri="{BB962C8B-B14F-4D97-AF65-F5344CB8AC3E}">
        <p14:creationId xmlns:p14="http://schemas.microsoft.com/office/powerpoint/2010/main" val="30342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29516-0974-4807-AF82-A5D14984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2-2). fragment_patient_list.xml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C1624B-F541-4380-BBD0-755D92C34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5950"/>
            <a:ext cx="10313368" cy="33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9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F5A2A-0898-462A-B0FF-FC1869AE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3-1). PatientListFragment.java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6D4AF7-E1E5-47D8-92F4-EF06C1D95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1720839"/>
            <a:ext cx="10658475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500" b="1" dirty="0" err="1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ko-KR" sz="1500" b="1" dirty="0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class</a:t>
            </a:r>
            <a:r>
              <a:rPr lang="ko-KR" altLang="ko-KR" sz="1500" b="1" dirty="0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PatientListFragment</a:t>
            </a:r>
            <a:r>
              <a:rPr lang="ko-KR" altLang="ko-KR" sz="1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extends</a:t>
            </a:r>
            <a:r>
              <a:rPr lang="ko-KR" altLang="ko-KR" sz="1500" b="1" dirty="0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Fragment</a:t>
            </a:r>
            <a:r>
              <a:rPr lang="ko-KR" altLang="ko-KR" sz="1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{</a:t>
            </a:r>
            <a:endParaRPr lang="en-US" altLang="ko-KR" sz="1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ko-KR" altLang="ko-KR" sz="1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ko-KR" sz="1500" b="1" dirty="0" err="1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ko-KR" altLang="ko-KR" sz="1500" b="1" dirty="0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final</a:t>
            </a:r>
            <a:r>
              <a:rPr lang="ko-KR" altLang="ko-KR" sz="1500" b="1" dirty="0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500" b="1" dirty="0" err="1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ko-KR" sz="1500" b="1" dirty="0">
                <a:solidFill>
                  <a:srgbClr val="00008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ko-KR" sz="1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500" b="1" i="1" dirty="0">
                <a:solidFill>
                  <a:srgbClr val="660E7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TITLE </a:t>
            </a:r>
            <a:r>
              <a:rPr lang="ko-KR" altLang="ko-KR" sz="1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ko-KR" sz="1500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"환자리스트"</a:t>
            </a:r>
            <a:r>
              <a:rPr lang="ko-KR" altLang="ko-KR" sz="1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ko-KR" altLang="ko-KR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RecyclerView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recyclerView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리스트가 표시됨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PatientAdapter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리스트 내 정보를 표시함</a:t>
            </a:r>
            <a:endParaRPr kumimoji="0" lang="en-US" altLang="ko-KR" sz="15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288D90-B5FF-4E05-96B8-BC910B1FF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6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D862-BB72-4B3C-B14F-1920C2AD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3-2). </a:t>
            </a:r>
            <a:r>
              <a:rPr lang="en-US" altLang="ko-KR" dirty="0" err="1"/>
              <a:t>onCreateView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EF4F0-EB7A-4751-8D3A-FA36D7FD7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16381"/>
            <a:ext cx="9740167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inflater.inflate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R.layout.</a:t>
            </a:r>
            <a:r>
              <a:rPr kumimoji="0" lang="ko-KR" altLang="ko-KR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fragment_patient_list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.setLayoutManager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LinearLayoutManager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updateAdapter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0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D8CB4-044D-4C84-B2E8-D37F85A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3-3). </a:t>
            </a:r>
            <a:r>
              <a:rPr lang="en-US" altLang="ko-KR" sz="3200" dirty="0" err="1"/>
              <a:t>updateAdapter</a:t>
            </a:r>
            <a:r>
              <a:rPr lang="en-US" altLang="ko-KR" sz="3200" dirty="0"/>
              <a:t>() </a:t>
            </a:r>
            <a:br>
              <a:rPr lang="en-US" altLang="ko-KR" sz="3200" dirty="0"/>
            </a:br>
            <a:r>
              <a:rPr lang="en-US" altLang="ko-KR" sz="3200" dirty="0"/>
              <a:t>: </a:t>
            </a:r>
            <a:r>
              <a:rPr lang="ko-KR" altLang="en-US" sz="3200" dirty="0"/>
              <a:t>서버에서 가져온 정보를 화면에 표시한다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BB81E-64A3-42CA-BF54-6FD9899D9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1388"/>
            <a:ext cx="6226384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updateAdapter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&lt;&gt;();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RequestQueue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Volley.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newRequestQueue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"http://www.bacoder.kr/getPatients.jsp"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JsonObjectRequest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jsonObjectRequest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JsonObjectRequest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Request.Method.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url.toString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array.length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array.length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++){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array.getString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obj.toString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patient.setId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obj.getInt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patient.setName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obj.getString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patient.setPhoto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obj.getString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patient.setP_date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obj.getString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p_date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}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e.printStackTrace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Response.ErrorListener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onErrorResponse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VolleyError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rq.add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jsonObjectRequest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4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68A3-289E-4985-BE0A-BC1C2624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3-4) </a:t>
            </a:r>
            <a:r>
              <a:rPr lang="ko-KR" altLang="en-US" dirty="0"/>
              <a:t>내부클래스 </a:t>
            </a:r>
            <a:r>
              <a:rPr lang="en-US" altLang="ko-KR" dirty="0" err="1"/>
              <a:t>PatientHolder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C7A6C6-669B-499D-898B-8EFF6C86A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725711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PatientHolder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RecyclerView.ViewHolder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list_title_view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list_thumbnail_view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thumbnailImg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PatientHolder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ButterKnife.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itemView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titleText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.setText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patient.getName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Picasso.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getContext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patient.getPhoto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thumbnailImg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4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117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굴림체</vt:lpstr>
      <vt:lpstr>맑은 고딕</vt:lpstr>
      <vt:lpstr>Arial</vt:lpstr>
      <vt:lpstr>Office 테마</vt:lpstr>
      <vt:lpstr>안드로이드</vt:lpstr>
      <vt:lpstr>리스트를 화면에 보여주는 RecyclerView</vt:lpstr>
      <vt:lpstr>1). MainActivity.java 에서 시작하기</vt:lpstr>
      <vt:lpstr>2-1).fragment_patient_list.xml</vt:lpstr>
      <vt:lpstr>2-2). fragment_patient_list.xml</vt:lpstr>
      <vt:lpstr>3-1). PatientListFragment.java</vt:lpstr>
      <vt:lpstr>3-2). onCreateView()</vt:lpstr>
      <vt:lpstr>3-3). updateAdapter()  : 서버에서 가져온 정보를 화면에 표시한다.</vt:lpstr>
      <vt:lpstr>3-4) 내부클래스 PatientHolder</vt:lpstr>
      <vt:lpstr>3-5) 내부클래스 PatientAdapter</vt:lpstr>
      <vt:lpstr>4-1) list_item.xml</vt:lpstr>
      <vt:lpstr>4-2) list_item.xml</vt:lpstr>
      <vt:lpstr>5). Patient.java 정보를 저장하는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</dc:title>
  <dc:creator>lee hg</dc:creator>
  <cp:lastModifiedBy>lee hg</cp:lastModifiedBy>
  <cp:revision>7</cp:revision>
  <dcterms:created xsi:type="dcterms:W3CDTF">2018-10-09T00:27:31Z</dcterms:created>
  <dcterms:modified xsi:type="dcterms:W3CDTF">2018-10-11T07:40:05Z</dcterms:modified>
</cp:coreProperties>
</file>