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D6F44-147B-43F4-A2A8-89B404D37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61DAD8-A1DF-493F-BD5B-360BCB24C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BD31-66CD-42F9-96AB-44A80A1E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984A7-6737-4E3F-BD07-ECF30D36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FC1FB-0166-4D99-AFD8-48F552BE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0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BD20F-D881-4E3D-B6B3-52365753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6E8110-0B3F-4967-BD06-D508B8D3D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528BD-8C4C-49ED-B13C-55DF22A0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B83AD-D6FC-4D88-8003-2BD70D98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AA8E8-F831-4CBD-8DB6-30F365FB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5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75AAD1-3948-44CC-9212-B362314BD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8FE5D-627A-43A6-B1F1-29610F4CE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5AD03-8DC8-43B9-A7AD-01F5A312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C7A81-A635-4FE9-8577-EAD8046E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C4A24-FC7C-4C79-9C6B-5B0AAC28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3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DAD89-7152-4D64-92B2-2B4C5A79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1823F-18F6-4F1E-9520-3F3608FEC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37A02-D669-459E-BA92-4DD1ECD8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FCA2D-5092-4326-85C1-E526ECF4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DD020-1B33-45BA-ADDA-D6013B5A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9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688AA-00C6-4846-A289-C09A6C74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3D4FF-4608-41F3-80F8-8A802D11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CCBE3-8B4D-4EE2-9952-9DC7DC46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84712-549A-48B6-A290-AE9D7FCB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A226D-3DD4-47AA-8BE1-40F43332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660C9-DEDD-4082-954F-2CB1F45C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0DD3C-C66C-4BF1-83A9-8AAE7978D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8C10AC-0962-40F2-8291-E9D6AE7F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54399-BC67-4F33-AE5A-3CDB6DA2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58470-F7C9-4EA1-B1A9-4C49DB19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5F06C-0132-4137-B678-576DF565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7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60974-B630-4978-A060-98F48168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1B065-85C9-40C3-875B-7128161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030C5-DC8B-468A-8DFA-6FBD8548A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B45846-B473-4DBA-BFFC-11680396A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EB1722-B97B-4360-92DA-596FD1C8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D0140-1D88-4DAB-9879-A829E546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7C4DCA-F55B-4998-9ADC-732A0925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861132-349B-4393-836B-FC4598BA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92308-B076-4014-8DFB-64A6827F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F77287-2139-45F2-9DE8-F26ED11B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91D1AC-1C38-44E7-A417-63DD3976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C77791-3A6A-47ED-A8DA-6CA75EB1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2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2B714F-F4D4-43DE-B91B-74CB2A0B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93B23F-52B3-497A-AC34-C00D7530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5A0E5-C74B-475B-BDBD-E70DFE0F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8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6459C-1546-4FAE-B229-91F0DAED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AB938-EA2C-4A74-BF00-6EE75A05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4B2EE-667E-448C-B823-5BA5560BC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41D2E-01C6-46C9-AF9B-5C07058F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2EF08-48BA-4E17-8711-448AD1B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BDCB19-ECA6-40A6-9DEC-227F21CB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0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472B9-FE91-44BD-B7DD-0CD7DC64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DD1A4-EF6C-42A2-BA55-286889C96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57AAF-F57A-449D-BE59-ACD1D9D5C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9D68E-0056-49EF-8D6D-11613FB4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0A8BD-B780-445D-A484-10F0CB6D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537F6-99D1-4CB6-A8CF-1C295DEF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1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7BBF78-F6BB-4D45-9A5A-4E46E3EB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46BD0-460C-4E6A-9A70-C728C5F20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75F7E-61B2-4F14-8E67-5E5DA6142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C75BF-83A2-4DDB-B3C9-5129C49F9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DDA81-6489-42FE-BA65-9AD0BD04C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5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4D8EB-8294-4D8E-B5F9-4729B1C61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E80ED-3227-4E62-822B-6CBE7E2CF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err="1"/>
              <a:t>사진업로드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onActivityResult</a:t>
            </a:r>
            <a:r>
              <a:rPr lang="en-US" altLang="ko-KR" dirty="0"/>
              <a:t> on 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71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FBF16-E08B-4F64-B6D2-A3FE8B69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4-4) </a:t>
            </a:r>
            <a:r>
              <a:rPr lang="ko-KR" altLang="en-US"/>
              <a:t>서버측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813FE-A93F-4E5D-913F-B3AFB8D4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1825625"/>
            <a:ext cx="118168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E8F2FE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String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E8F2FE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imgEncodedStr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E8F2FE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E8F2FE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request.getParameter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E8F2FE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2A00FF"/>
                </a:solidFill>
                <a:highlight>
                  <a:srgbClr val="E8F2FE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"image"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E8F2FE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7F0055"/>
                </a:solidFill>
                <a:highlight>
                  <a:srgbClr val="E8F2FE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byte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E8F2FE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[] 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E8F2FE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imageByteArray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E8F2FE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 = Base64.decodeBase64(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E8F2FE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imgEncodedStr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E8F2FE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); 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highlight>
                <a:srgbClr val="E8F2FE"/>
              </a:highligh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 </a:t>
            </a:r>
            <a:r>
              <a:rPr lang="en-US" altLang="ko-KR" sz="24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2400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File(path + </a:t>
            </a:r>
            <a:r>
              <a:rPr lang="en-US" altLang="ko-KR" sz="24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File.separator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</a:t>
            </a:r>
            <a:r>
              <a:rPr lang="en-US" altLang="ko-KR" sz="24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timeStamp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</a:t>
            </a:r>
            <a:r>
              <a:rPr lang="en-US" altLang="ko-KR" sz="24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ext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FileOutputStream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imageOutFile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2400" dirty="0">
                <a:solidFill>
                  <a:srgbClr val="7F005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FileOutputStream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(file);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imageOutFile.write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24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imageByteArray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93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1DA47-D7A2-44F5-87BF-2D7C9147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SignupFragment.java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909264-1146-417C-AF14-76FFAA868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06" y="1690688"/>
            <a:ext cx="2447627" cy="4351338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5BE647-0738-4989-925F-8F2853FC7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17" y="1690688"/>
            <a:ext cx="2447628" cy="4351338"/>
          </a:xfrm>
          <a:prstGeom prst="rect">
            <a:avLst/>
          </a:prstGeom>
        </p:spPr>
      </p:pic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E4B3D4DB-1A7C-44E5-A491-B9A1DA912569}"/>
              </a:ext>
            </a:extLst>
          </p:cNvPr>
          <p:cNvCxnSpPr>
            <a:endCxn id="5" idx="1"/>
          </p:cNvCxnSpPr>
          <p:nvPr/>
        </p:nvCxnSpPr>
        <p:spPr>
          <a:xfrm flipV="1">
            <a:off x="2757268" y="3866357"/>
            <a:ext cx="2846438" cy="84632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91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0A16F-E464-475A-A732-031C5904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2-1) </a:t>
            </a:r>
            <a:r>
              <a:rPr lang="ko-KR" altLang="en-US" dirty="0" err="1"/>
              <a:t>사진가져오기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6096AE-38A0-40F5-B4B8-BDAB3F3EB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5276"/>
            <a:ext cx="244762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6A7CF8-2E05-4009-B0A3-A17CB03EB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27" y="1575275"/>
            <a:ext cx="244762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4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64BD3-11D1-418A-9FC2-E951D4E0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2-2) </a:t>
            </a:r>
            <a:r>
              <a:rPr lang="ko-KR" altLang="en-US" dirty="0"/>
              <a:t>사진 가져오기 </a:t>
            </a:r>
            <a:r>
              <a:rPr lang="en-US" altLang="ko-KR" dirty="0"/>
              <a:t>Activity </a:t>
            </a:r>
            <a:r>
              <a:rPr lang="ko-KR" altLang="en-US" dirty="0"/>
              <a:t>시작하기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71252A-F424-4DFD-9725-7DC5BDDD1B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3856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SignupFragment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에서 </a:t>
            </a:r>
            <a:r>
              <a:rPr kumimoji="0" lang="en-US" altLang="ko-K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buttonUploadImage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를 클릭하면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아래 메소드가 실행된다</a:t>
            </a:r>
            <a:r>
              <a:rPr lang="en-US" altLang="ko-KR" sz="15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buttonUploadImage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openImgPick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Intent.</a:t>
            </a:r>
            <a:r>
              <a:rPr kumimoji="0" lang="ko-KR" altLang="ko-KR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ACTION_PICK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MediaStore.Images.Media.</a:t>
            </a:r>
            <a:r>
              <a:rPr kumimoji="0" lang="ko-KR" altLang="ko-KR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EXTERNAL_CONTENT_URI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startActivityForResult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5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** </a:t>
            </a:r>
            <a:r>
              <a:rPr kumimoji="0" lang="en-US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startActivityForResult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메서드를 사용하면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다시 돌아왔을 때 호출할 </a:t>
            </a:r>
            <a:r>
              <a:rPr kumimoji="0" lang="en-US" altLang="ko-KR" sz="16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callback method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 필요하다</a:t>
            </a:r>
            <a:r>
              <a:rPr lang="en-US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3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E5F8A-44BC-410E-8908-970FC2FE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3-1) callback </a:t>
            </a:r>
            <a:r>
              <a:rPr lang="ko-KR" altLang="en-US" dirty="0"/>
              <a:t>메서드 </a:t>
            </a:r>
            <a:r>
              <a:rPr lang="en-US" altLang="ko-KR" dirty="0" err="1"/>
              <a:t>onActivityResult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32B388-5740-42B9-859E-9E84873FFB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92511"/>
            <a:ext cx="8629285" cy="28175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kumimoji="0" lang="en-US" altLang="ko-K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MainActivity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내의 </a:t>
            </a:r>
            <a:r>
              <a:rPr kumimoji="0" lang="en-US" altLang="ko-K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onActivityResult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가 먼저 불려진다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lv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2. </a:t>
            </a:r>
            <a:r>
              <a:rPr kumimoji="0" lang="en-US" altLang="ko-K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SignupFragment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500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onActivityResult</a:t>
            </a:r>
            <a:r>
              <a:rPr lang="en-US" altLang="ko-KR" sz="15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5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lang="en-US" altLang="ko-KR" sz="15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5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호출한다</a:t>
            </a:r>
            <a:r>
              <a:rPr lang="en-US" altLang="ko-KR" sz="15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protected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onActivityResult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requestCode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resultCode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getSupportFragmentManager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findFragmentById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content_main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fragment.onActivityResult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requestCode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resultCode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4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B287E-36CE-4FB5-8A4D-1979EEC0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3-2) callback </a:t>
            </a:r>
            <a:r>
              <a:rPr lang="ko-KR" altLang="en-US" dirty="0"/>
              <a:t>메서드 </a:t>
            </a:r>
            <a:r>
              <a:rPr lang="en-US" altLang="ko-KR" dirty="0" err="1"/>
              <a:t>onActivityResult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603FE8-8640-4E22-9277-989222B4D3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51590"/>
            <a:ext cx="7948010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onActivityResult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requestCode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resultCode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.onActivityResult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requestCode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resultCode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imageUri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requestCode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resultCode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Activity.</a:t>
            </a:r>
            <a:r>
              <a:rPr kumimoji="0" lang="ko-KR" altLang="ko-KR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RESULT_OK</a:t>
            </a:r>
            <a:r>
              <a:rPr kumimoji="0" lang="ko-KR" altLang="ko-KR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!=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5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407A5-E467-4FBA-BB2A-CEC742BF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4-1). </a:t>
            </a:r>
            <a:r>
              <a:rPr lang="ko-KR" altLang="en-US" dirty="0" err="1"/>
              <a:t>사진올리기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32109-3832-490F-ABB9-DD54BF843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목적지 </a:t>
            </a:r>
            <a:r>
              <a:rPr lang="en-US" altLang="ko-KR" sz="2400" dirty="0"/>
              <a:t>: </a:t>
            </a:r>
            <a:r>
              <a:rPr lang="ko-KR" altLang="ko-KR" sz="2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http://www.bacoder.kr/uploadimg.jsp</a:t>
            </a:r>
            <a:endParaRPr lang="ko-KR" altLang="ko-KR" sz="2400" dirty="0">
              <a:latin typeface="Arial" panose="020B0604020202020204" pitchFamily="34" charset="0"/>
            </a:endParaRPr>
          </a:p>
          <a:p>
            <a:r>
              <a:rPr lang="en-US" altLang="ko-KR" sz="2400" dirty="0"/>
              <a:t>Parameter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/>
              <a:t>image : </a:t>
            </a:r>
            <a:r>
              <a:rPr lang="ko-KR" altLang="en-US" sz="2000" dirty="0"/>
              <a:t>파일을 </a:t>
            </a:r>
            <a:r>
              <a:rPr lang="en-US" altLang="ko-KR" sz="2000" dirty="0"/>
              <a:t>Base64 </a:t>
            </a:r>
            <a:r>
              <a:rPr lang="ko-KR" altLang="en-US" sz="2000" dirty="0"/>
              <a:t>인코딩으로 </a:t>
            </a:r>
            <a:r>
              <a:rPr lang="en-US" altLang="ko-KR" sz="2000" dirty="0"/>
              <a:t>String </a:t>
            </a:r>
            <a:r>
              <a:rPr lang="ko-KR" altLang="en-US" sz="2000" dirty="0"/>
              <a:t>화 하여 보낸다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/>
              <a:t>filename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파일명</a:t>
            </a:r>
            <a:endParaRPr lang="en-US" altLang="ko-KR" sz="2000" dirty="0"/>
          </a:p>
          <a:p>
            <a:r>
              <a:rPr lang="en-US" altLang="ko-KR" sz="2400" dirty="0"/>
              <a:t>Volley </a:t>
            </a:r>
            <a:r>
              <a:rPr lang="ko-KR" altLang="en-US" sz="2400" dirty="0"/>
              <a:t>라이브러리의 </a:t>
            </a:r>
            <a:r>
              <a:rPr lang="en-US" altLang="ko-KR" sz="2400" dirty="0" err="1"/>
              <a:t>StringRequest</a:t>
            </a:r>
            <a:r>
              <a:rPr lang="en-US" altLang="ko-KR" sz="2400" dirty="0"/>
              <a:t> </a:t>
            </a:r>
            <a:r>
              <a:rPr lang="ko-KR" altLang="en-US" sz="2400" dirty="0"/>
              <a:t>를 이용한다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482E8D-61B5-4CE1-AB3B-5E2BE0D8B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3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149EA-B72F-41E9-8C26-792AC174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4-2) Base64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이미지를 </a:t>
            </a:r>
            <a:r>
              <a:rPr lang="en-US" altLang="ko-KR" dirty="0"/>
              <a:t>String </a:t>
            </a:r>
            <a:r>
              <a:rPr lang="ko-KR" altLang="en-US" dirty="0"/>
              <a:t>으로 변경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5F5462-5185-44DA-8E72-E33281BB5C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378046"/>
            <a:ext cx="9995044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Bitmap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bitmap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MediaStore.Images.Media.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getBitmap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getContentResolver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data.getData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ByteArrayOutputStream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bytes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ByteArrayOutputStream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bitmap.compress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Bitmap.CompressFormat.</a:t>
            </a:r>
            <a:r>
              <a:rPr kumimoji="0" lang="ko-KR" altLang="ko-KR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JPEG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bytes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byte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bb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[]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bytes.toByteArray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Base64.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encodeToString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bb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Base64.</a:t>
            </a:r>
            <a:r>
              <a:rPr kumimoji="0" lang="ko-KR" altLang="ko-KR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DEFAULT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9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EA64F-B578-4C2E-AF1A-D5D79410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4-3) Volley </a:t>
            </a:r>
            <a:r>
              <a:rPr lang="ko-KR" altLang="en-US" sz="4000" dirty="0"/>
              <a:t>사용하여 </a:t>
            </a:r>
            <a:r>
              <a:rPr lang="en-US" altLang="ko-KR" sz="4000" dirty="0"/>
              <a:t>Post </a:t>
            </a:r>
            <a:r>
              <a:rPr lang="ko-KR" altLang="en-US" sz="4000" dirty="0"/>
              <a:t>로 </a:t>
            </a:r>
            <a:r>
              <a:rPr lang="en-US" altLang="ko-KR" sz="4000" dirty="0"/>
              <a:t>Multipart</a:t>
            </a:r>
            <a:r>
              <a:rPr lang="ko-KR" altLang="en-US" sz="4000" dirty="0"/>
              <a:t> 전송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8999DB-6768-4C7B-857E-8EC04B89A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54552"/>
            <a:ext cx="9568645" cy="42934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StringRequest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StringRequest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Request.Method.</a:t>
            </a:r>
            <a:r>
              <a:rPr kumimoji="0" lang="ko-KR" altLang="ko-KR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EndPoints.</a:t>
            </a:r>
            <a:r>
              <a:rPr kumimoji="0" lang="ko-KR" altLang="ko-KR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UPLOAD_URL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Response.Listener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&gt;()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onResponse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response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},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Response.ErrorListener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onErrorResponse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VolleyError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protected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Map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getParams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throws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AuthFailureError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HashMap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HashMap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&lt;&gt;();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h.put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file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h.put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filename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uploaded_image.jpg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RequestQueue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rq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Volley.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newRequestQueue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getContext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rq.add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6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219</Words>
  <Application>Microsoft Office PowerPoint</Application>
  <PresentationFormat>와이드스크린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굴림체</vt:lpstr>
      <vt:lpstr>맑은 고딕</vt:lpstr>
      <vt:lpstr>Arial</vt:lpstr>
      <vt:lpstr>Office 테마</vt:lpstr>
      <vt:lpstr>안드로이드</vt:lpstr>
      <vt:lpstr>1) SignupFragment.java</vt:lpstr>
      <vt:lpstr>2-1) 사진가져오기 Activity</vt:lpstr>
      <vt:lpstr>2-2) 사진 가져오기 Activity 시작하기</vt:lpstr>
      <vt:lpstr>3-1) callback 메서드 onActivityResult</vt:lpstr>
      <vt:lpstr>3-2) callback 메서드 onActivityResult</vt:lpstr>
      <vt:lpstr>4-1). 사진올리기</vt:lpstr>
      <vt:lpstr>4-2) Base64 : 이미지를 String 으로 변경</vt:lpstr>
      <vt:lpstr>4-3) Volley 사용하여 Post 로 Multipart 전송</vt:lpstr>
      <vt:lpstr>4-4) 서버측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</dc:title>
  <dc:creator>lee hg</dc:creator>
  <cp:lastModifiedBy>lee hg</cp:lastModifiedBy>
  <cp:revision>12</cp:revision>
  <dcterms:created xsi:type="dcterms:W3CDTF">2018-10-09T00:27:31Z</dcterms:created>
  <dcterms:modified xsi:type="dcterms:W3CDTF">2018-10-11T08:07:14Z</dcterms:modified>
</cp:coreProperties>
</file>