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3126-4334-40BB-9AE4-5EA4F5A24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E8465-405D-4F49-B12F-6EB92BA34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5D4A1-2895-40ED-A25D-E19CBAF0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00B8E-C1BF-457E-B8BB-8CDFCE35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467E3-236E-4B20-8A18-E98F722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1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CB523-B7E6-4326-B403-EBFE164D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07C96-234E-4653-A51D-BE39B96C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12F71-1305-44D0-8CCA-6F64744D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D78E1-F225-4B90-9FA4-DAA7F856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EC94B-048F-40ED-9098-F43E9B1D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81302E-89CD-4DCD-A24B-C3CE8E2E7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2D6E7-11CE-4CEC-AD5D-B90559618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E5EF9-E2F5-46F3-936E-A71C7DDF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BF40D-4C77-4A7D-A84C-4F33E02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0897B-1982-4758-9807-C8E5DB79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72B36-362C-4B46-99EB-DBA8139F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678A6-2407-4B59-807B-A247B927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0829D-D488-4725-8321-013463EE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BCB50-9F90-4D46-9618-66FB523E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6FB0D-049D-4214-976A-0C67E5CC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D89BB-B27E-4D0B-BD43-615EF8D9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58314-24F7-4BF2-938B-447F7C20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EE3CB-4286-4E73-8675-D1757D82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6198B-D10E-4D74-B39E-08198394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3AD7E-A8DB-4547-92CB-4DED08F1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32117-1CF3-40E1-BBE4-2CA0EB0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8C3B4-5E60-4EE9-9EC0-656D75DE1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DA828-898E-4D29-ABAF-51717C9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5B72D-D904-415F-B11B-18649686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AE116-3052-42F9-8690-BF1551BA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7E1C4-D0F2-4D7F-89D4-E0B0ECD0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5481-7380-41D0-9DE4-FCE268AD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361E-A964-4660-A007-EB4CB248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DCBCB-BBE1-4B85-986F-B081A5480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367CCE-87F9-4C4B-BF48-741E3BA0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9155F-26A7-459D-BBDF-B1E9BFF3E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FA41CB-6EED-46E0-84D7-B9934AEE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C71F8-D469-45FA-9755-ABB96966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9B829-34E0-4746-B912-98F97378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9312C-21D9-47C0-A674-00F9F4D1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442463-4DD3-4A7A-8D00-48AD6E5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DC15B-114C-4E9A-9E66-B5A77A62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757FF-458A-4623-8E40-E88505A2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9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D88FDB-377D-406F-AE7B-521291D9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5538EC-7369-4C8A-9B15-15ED2F3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81B21-C66A-4AC9-B583-416ED2D4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7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063C6-AC81-481C-A8D7-DA2AB8B7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1B94B-4240-40FA-870B-3A2EDFC2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F0F5-D396-437F-8A50-183970867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CCC0D-6934-4FC3-AFE9-520174F8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DB21B-A548-4C14-9D5F-AAF6174A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E31CE-4CCE-4C44-BB75-39535525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0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85421-D21F-4545-9E39-1FB2C9E9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400FE-1CF2-4B64-A8C3-13ABBC676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BEF9B-301D-442C-ADC4-1C2323F7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95074-3834-48A3-95CD-3AC89986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5EF1D-ED8B-4A64-9EA6-D044ED70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76370-F83B-4C15-A8F3-705EB8FA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5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C213E-4E07-49E4-ABE2-232C6DD1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7D187-624D-4ED8-8825-64318F14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7229-BE27-4434-B4AB-62746E85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7BE1-E2DD-4F2A-A214-7B2AC2AC495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018BD-953C-4727-B4ED-3AB3E8235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E804C-1C39-461B-B88D-22EE62CA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1914-12B2-4448-BBC6-054D8FCD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8E5F-1191-4B44-B8A2-24323A60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48B49C-E65A-4C3B-A817-6BE0CFBC4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err="1"/>
              <a:t>SharedPreference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5482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15360-61CD-426A-8FE9-DE273606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전화번호와 고유</a:t>
            </a:r>
            <a:r>
              <a:rPr lang="en-US" altLang="ko-KR" dirty="0"/>
              <a:t>ID </a:t>
            </a:r>
            <a:r>
              <a:rPr lang="ko-KR" altLang="en-US" dirty="0"/>
              <a:t>값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0C148-7A1B-4ACC-90C6-65631B52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SplashActivity.java 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login() </a:t>
            </a:r>
            <a:r>
              <a:rPr lang="ko-KR" altLang="en-US" sz="1100" dirty="0"/>
              <a:t>메서드에서 저장하기</a:t>
            </a:r>
            <a:endParaRPr lang="en-US" altLang="ko-KR" sz="11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mPhoneNumber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tMgr.getLine1Number();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SharedPreferences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pref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getSharedPreferences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R.string.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sharedpreference_name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ko-KR" sz="1500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MODE_PRIVATE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SharedPreferences.Editor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editor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pref.edit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editor.putString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R.string.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device_phone_num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mPhoneNumber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pref.getString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R.string.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device_uuid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ko-KR" sz="15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lang="ko-KR" altLang="ko-KR" sz="15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editor.putString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R.string.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device_uuid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UUID.</a:t>
            </a:r>
            <a:r>
              <a:rPr lang="ko-KR" altLang="ko-KR" sz="15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randomUUID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editor.commit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10AB2A-F9CE-4C69-8572-69120FB6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A8A2-5FE6-410E-95B5-4B340A51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저장하기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718673-5A47-4429-A23C-B8826319D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845370" cy="2698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latinLnBrk="0">
              <a:lnSpc>
                <a:spcPct val="150000"/>
              </a:lnSpc>
              <a:buNone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SharedPreferences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getSharedPreferences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MODE_PRIVATE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latinLnBrk="0">
              <a:lnSpc>
                <a:spcPct val="150000"/>
              </a:lnSpc>
              <a:buNone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SharedPreferences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.Editor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.edit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latinLnBrk="0">
              <a:lnSpc>
                <a:spcPct val="150000"/>
              </a:lnSpc>
              <a:buNone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.putString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인사잘하네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latinLnBrk="0">
              <a:lnSpc>
                <a:spcPct val="150000"/>
              </a:lnSpc>
              <a:buNone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.commit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DA33E-5BD9-4D00-A9D3-8867B270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불러오기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5B38B8-097D-4653-906D-ADD33AFED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19895" cy="212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SharedPreferences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getSharedPreferences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MODE_PRIVATE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.getString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hi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", ""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3A70A-B8C5-44FE-B574-C8E3CF2B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삭제하기 </a:t>
            </a:r>
            <a:r>
              <a:rPr lang="en-US" altLang="ko-KR" dirty="0"/>
              <a:t>(</a:t>
            </a:r>
            <a:r>
              <a:rPr lang="ko-KR" altLang="en-US" dirty="0"/>
              <a:t>특정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C3F3C-522A-41EA-8090-53023E4D9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94831" cy="4351338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50000"/>
              </a:lnSpc>
              <a:buNone/>
            </a:pPr>
            <a:r>
              <a:rPr lang="ko-KR" altLang="ko-KR" sz="2300" dirty="0" err="1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SharedPreferences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getSharedPreferences</a:t>
            </a:r>
            <a:r>
              <a:rPr lang="ko-KR" altLang="ko-KR" sz="2300" dirty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ko-KR" sz="2300" dirty="0" err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lang="ko-KR" altLang="ko-KR" sz="2300" dirty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ko-KR" sz="2300" dirty="0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MODE_PRIVATE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latinLnBrk="0">
              <a:lnSpc>
                <a:spcPct val="150000"/>
              </a:lnSpc>
              <a:buNone/>
            </a:pPr>
            <a:r>
              <a:rPr lang="ko-KR" altLang="ko-KR" sz="2300" dirty="0" err="1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SharedPreferences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.Editor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.edit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latinLnBrk="0">
              <a:lnSpc>
                <a:spcPct val="150000"/>
              </a:lnSpc>
              <a:buNone/>
            </a:pP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lang="en-US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.remove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ko-KR" sz="23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ko-KR" sz="2300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</a:t>
            </a:r>
            <a:r>
              <a:rPr lang="ko-KR" altLang="ko-KR" sz="23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latinLnBrk="0">
              <a:lnSpc>
                <a:spcPct val="150000"/>
              </a:lnSpc>
              <a:buNone/>
            </a:pP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.commit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ko-KR" altLang="ko-KR" sz="23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24311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5D3B4-862B-4B78-891E-2A09440B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삭제하기 </a:t>
            </a:r>
            <a:r>
              <a:rPr lang="en-US" altLang="ko-KR" dirty="0"/>
              <a:t>(</a:t>
            </a:r>
            <a:r>
              <a:rPr lang="ko-KR" altLang="en-US" dirty="0"/>
              <a:t>모두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11300-540D-4F44-9CBC-7FEEFA79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49A973-7A1C-4E96-8D50-D7513319F7F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1394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ko-KR" sz="2300" dirty="0" err="1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SharedPreferences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getSharedPreferences</a:t>
            </a:r>
            <a:r>
              <a:rPr lang="ko-KR" altLang="ko-KR" sz="2300" dirty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ko-KR" sz="2300" dirty="0" err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lang="ko-KR" altLang="ko-KR" sz="2300" dirty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ko-KR" sz="2300" dirty="0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MODE_PRIVATE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ko-KR" sz="2300" dirty="0" err="1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SharedPreferences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.Editor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pref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.edit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lang="en-US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.clear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ko-KR" sz="2300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editor</a:t>
            </a:r>
            <a:r>
              <a:rPr lang="ko-KR" altLang="ko-KR" sz="23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.commit</a:t>
            </a:r>
            <a:r>
              <a:rPr lang="ko-KR" altLang="ko-KR" sz="23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ko-KR" altLang="ko-KR" sz="23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ko-KR" altLang="ko-KR" sz="2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7840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굴림체</vt:lpstr>
      <vt:lpstr>맑은 고딕</vt:lpstr>
      <vt:lpstr>Arial</vt:lpstr>
      <vt:lpstr>Office 테마</vt:lpstr>
      <vt:lpstr>안드로이드 프로그래밍</vt:lpstr>
      <vt:lpstr>사용자의 전화번호와 고유ID 값 저장</vt:lpstr>
      <vt:lpstr>값 저장하기</vt:lpstr>
      <vt:lpstr>값 불러오기</vt:lpstr>
      <vt:lpstr>값 삭제하기 (특정)</vt:lpstr>
      <vt:lpstr>값 삭제하기 (모두)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hg</dc:creator>
  <cp:lastModifiedBy>lee hg</cp:lastModifiedBy>
  <cp:revision>3</cp:revision>
  <dcterms:created xsi:type="dcterms:W3CDTF">2018-10-12T08:17:12Z</dcterms:created>
  <dcterms:modified xsi:type="dcterms:W3CDTF">2018-10-12T08:25:45Z</dcterms:modified>
</cp:coreProperties>
</file>