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D91E-073F-44B4-A8A1-822C567F75ED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E4AE-0C9E-42A3-8608-EEDEE8997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5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D91E-073F-44B4-A8A1-822C567F75ED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E4AE-0C9E-42A3-8608-EEDEE8997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29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D91E-073F-44B4-A8A1-822C567F75ED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E4AE-0C9E-42A3-8608-EEDEE8997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85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D91E-073F-44B4-A8A1-822C567F75ED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E4AE-0C9E-42A3-8608-EEDEE8997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46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D91E-073F-44B4-A8A1-822C567F75ED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E4AE-0C9E-42A3-8608-EEDEE8997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19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D91E-073F-44B4-A8A1-822C567F75ED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E4AE-0C9E-42A3-8608-EEDEE8997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47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D91E-073F-44B4-A8A1-822C567F75ED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E4AE-0C9E-42A3-8608-EEDEE8997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24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D91E-073F-44B4-A8A1-822C567F75ED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E4AE-0C9E-42A3-8608-EEDEE8997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62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D91E-073F-44B4-A8A1-822C567F75ED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E4AE-0C9E-42A3-8608-EEDEE8997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1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D91E-073F-44B4-A8A1-822C567F75ED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E4AE-0C9E-42A3-8608-EEDEE8997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10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D91E-073F-44B4-A8A1-822C567F75ED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E4AE-0C9E-42A3-8608-EEDEE8997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4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9D91E-073F-44B4-A8A1-822C567F75ED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DE4AE-0C9E-42A3-8608-EEDEE8997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96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Instrumentation.html?hl=ko" TargetMode="External"/><Relationship Id="rId2" Type="http://schemas.openxmlformats.org/officeDocument/2006/relationships/hyperlink" Target="https://developer.android.com/reference/android/content/Intent.html?hl=k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" y="1682681"/>
            <a:ext cx="12191999" cy="3492639"/>
            <a:chOff x="0" y="1697028"/>
            <a:chExt cx="12191999" cy="3492639"/>
          </a:xfrm>
        </p:grpSpPr>
        <p:sp>
          <p:nvSpPr>
            <p:cNvPr id="10" name="타원 9"/>
            <p:cNvSpPr/>
            <p:nvPr/>
          </p:nvSpPr>
          <p:spPr>
            <a:xfrm>
              <a:off x="5021580" y="1697028"/>
              <a:ext cx="2148840" cy="21488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4400" b="1" spc="-300" dirty="0">
                  <a:solidFill>
                    <a:prstClr val="white"/>
                  </a:solidFill>
                </a:rPr>
                <a:t>0</a:t>
              </a:r>
              <a:r>
                <a:rPr lang="ko-KR" altLang="en-US" sz="4400" b="1" spc="-300" dirty="0">
                  <a:solidFill>
                    <a:prstClr val="white"/>
                  </a:solidFill>
                </a:rPr>
                <a:t>장</a:t>
              </a:r>
              <a:endParaRPr lang="ko-KR" altLang="en-US" sz="12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451003"/>
              <a:ext cx="12191999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4800" b="1" spc="-300" dirty="0">
                  <a:solidFill>
                    <a:srgbClr val="0070C0"/>
                  </a:solidFill>
                </a:rPr>
                <a:t>Picasso </a:t>
              </a:r>
              <a:r>
                <a:rPr lang="ko-KR" altLang="en-US" sz="4800" b="1" spc="-300" dirty="0">
                  <a:solidFill>
                    <a:srgbClr val="0070C0"/>
                  </a:solidFill>
                </a:rPr>
                <a:t>라이브러리 활용하기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9653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104A0-D9BD-482E-89AE-2785D73F1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6280D2-43B8-4CFB-A47C-C312E5AC4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네트워크 정책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: </a:t>
            </a:r>
            <a:r>
              <a:rPr lang="ko-KR" altLang="en-US" dirty="0"/>
              <a:t>원격주소에서 이미지를 가져 올 때도 </a:t>
            </a:r>
            <a:r>
              <a:rPr lang="ko-KR" altLang="en-US" dirty="0" err="1"/>
              <a:t>캐싱을</a:t>
            </a:r>
            <a:r>
              <a:rPr lang="ko-KR" altLang="en-US" dirty="0"/>
              <a:t> </a:t>
            </a:r>
            <a:r>
              <a:rPr lang="ko-KR" altLang="en-US" dirty="0" err="1"/>
              <a:t>할건지</a:t>
            </a:r>
            <a:r>
              <a:rPr lang="ko-KR" altLang="en-US" dirty="0"/>
              <a:t> 정한다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Picasso</a:t>
            </a:r>
            <a:endParaRPr lang="en-US" altLang="ko-KR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i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with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context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en-US" altLang="ko-KR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load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imgUrl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en-US" altLang="ko-KR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en-US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network</a:t>
            </a: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Policy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Network</a:t>
            </a: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Policy.</a:t>
            </a:r>
            <a:r>
              <a:rPr lang="ko-KR" altLang="ko-KR" b="1" i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NO_CACHE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en-US" altLang="ko-KR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into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imgView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0301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9059E-374B-48DF-9F82-99C8EBF4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Callback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24513A-081C-4D55-B61D-D37D01DE9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4903"/>
          </a:xfrm>
        </p:spPr>
        <p:txBody>
          <a:bodyPr/>
          <a:lstStyle/>
          <a:p>
            <a:r>
              <a:rPr lang="ko-KR" altLang="en-US" dirty="0"/>
              <a:t>이미지를 불러온 결과가 성공</a:t>
            </a:r>
            <a:r>
              <a:rPr lang="en-US" altLang="ko-KR" dirty="0"/>
              <a:t>/</a:t>
            </a:r>
            <a:r>
              <a:rPr lang="ko-KR" altLang="en-US" dirty="0"/>
              <a:t>실패 일 때 처리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AD03E-2918-4EA2-AF0F-572764F7B7FF}"/>
              </a:ext>
            </a:extLst>
          </p:cNvPr>
          <p:cNvSpPr txBox="1"/>
          <p:nvPr/>
        </p:nvSpPr>
        <p:spPr>
          <a:xfrm>
            <a:off x="939567" y="2432807"/>
            <a:ext cx="10414233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7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Picasso.</a:t>
            </a:r>
            <a:r>
              <a:rPr lang="ko-KR" altLang="ko-KR" sz="1700" i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with</a:t>
            </a:r>
            <a:r>
              <a:rPr lang="ko-KR" altLang="ko-KR" sz="17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700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context</a:t>
            </a:r>
            <a:r>
              <a:rPr lang="ko-KR" altLang="ko-KR" sz="17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).</a:t>
            </a:r>
            <a:r>
              <a:rPr lang="ko-KR" altLang="ko-KR" sz="17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load</a:t>
            </a:r>
            <a:r>
              <a:rPr lang="ko-KR" altLang="ko-KR" sz="17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7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imgUrl</a:t>
            </a:r>
            <a:r>
              <a:rPr lang="ko-KR" altLang="ko-KR" sz="17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).</a:t>
            </a:r>
            <a:r>
              <a:rPr lang="ko-KR" altLang="ko-KR" sz="17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networkPolicy</a:t>
            </a:r>
            <a:r>
              <a:rPr lang="ko-KR" altLang="ko-KR" sz="17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7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NetworkPolicy.</a:t>
            </a:r>
            <a:r>
              <a:rPr lang="ko-KR" altLang="ko-KR" sz="1700" b="1" i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NO_CACHE</a:t>
            </a:r>
            <a:r>
              <a:rPr lang="ko-KR" altLang="ko-KR" sz="17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).</a:t>
            </a:r>
            <a:r>
              <a:rPr lang="ko-KR" altLang="ko-KR" sz="17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into</a:t>
            </a:r>
            <a:r>
              <a:rPr lang="ko-KR" altLang="ko-KR" sz="17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7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imgView</a:t>
            </a:r>
            <a:r>
              <a:rPr lang="ko-KR" altLang="ko-KR" sz="17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17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7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17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new</a:t>
            </a:r>
            <a:r>
              <a:rPr lang="ko-KR" altLang="ko-KR" sz="17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7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Callback</a:t>
            </a:r>
            <a:r>
              <a:rPr lang="ko-KR" altLang="ko-KR" sz="17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17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7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1700" dirty="0">
                <a:solidFill>
                  <a:srgbClr val="8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lang="ko-KR" altLang="ko-KR" sz="1700" dirty="0" err="1">
                <a:solidFill>
                  <a:srgbClr val="8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Override</a:t>
            </a:r>
            <a:br>
              <a:rPr lang="ko-KR" altLang="ko-KR" sz="1700" dirty="0">
                <a:solidFill>
                  <a:srgbClr val="8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700" dirty="0">
                <a:solidFill>
                  <a:srgbClr val="8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17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lang="ko-KR" altLang="ko-KR" sz="17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7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void</a:t>
            </a:r>
            <a:r>
              <a:rPr lang="ko-KR" altLang="ko-KR" sz="17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7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onSuccess</a:t>
            </a:r>
            <a:r>
              <a:rPr lang="ko-KR" altLang="ko-KR" sz="17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17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7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17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Toast.</a:t>
            </a:r>
            <a:r>
              <a:rPr lang="ko-KR" altLang="ko-KR" sz="1700" i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makeText</a:t>
            </a:r>
            <a:r>
              <a:rPr lang="ko-KR" altLang="ko-KR" sz="17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700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context</a:t>
            </a:r>
            <a:r>
              <a:rPr lang="ko-KR" altLang="ko-KR" sz="17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7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1700" b="1" dirty="0" err="1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succeed</a:t>
            </a:r>
            <a:r>
              <a:rPr lang="ko-KR" altLang="ko-KR" sz="17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700" b="1" dirty="0" err="1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lang="ko-KR" altLang="ko-KR" sz="17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700" b="1" dirty="0" err="1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load</a:t>
            </a:r>
            <a:r>
              <a:rPr lang="ko-KR" altLang="ko-KR" sz="17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700" b="1" dirty="0" err="1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image</a:t>
            </a:r>
            <a:r>
              <a:rPr lang="ko-KR" altLang="ko-KR" sz="17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17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7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Toast.</a:t>
            </a:r>
            <a:r>
              <a:rPr lang="ko-KR" altLang="ko-KR" sz="1700" b="1" i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LENGTH_SHORT</a:t>
            </a:r>
            <a:r>
              <a:rPr lang="ko-KR" altLang="ko-KR" sz="17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).</a:t>
            </a:r>
            <a:r>
              <a:rPr lang="ko-KR" altLang="ko-KR" sz="17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show</a:t>
            </a:r>
            <a:r>
              <a:rPr lang="ko-KR" altLang="ko-KR" sz="17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();</a:t>
            </a:r>
            <a:br>
              <a:rPr lang="ko-KR" altLang="ko-KR" sz="17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7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}</a:t>
            </a:r>
            <a:br>
              <a:rPr lang="ko-KR" altLang="ko-KR" sz="17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lang="ko-KR" altLang="ko-KR" sz="17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7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1700" dirty="0">
                <a:solidFill>
                  <a:srgbClr val="8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lang="ko-KR" altLang="ko-KR" sz="1700" dirty="0" err="1">
                <a:solidFill>
                  <a:srgbClr val="8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Override</a:t>
            </a:r>
            <a:br>
              <a:rPr lang="ko-KR" altLang="ko-KR" sz="1700" dirty="0">
                <a:solidFill>
                  <a:srgbClr val="8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700" dirty="0">
                <a:solidFill>
                  <a:srgbClr val="8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17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lang="ko-KR" altLang="ko-KR" sz="17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7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void</a:t>
            </a:r>
            <a:r>
              <a:rPr lang="ko-KR" altLang="ko-KR" sz="17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7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onError</a:t>
            </a:r>
            <a:r>
              <a:rPr lang="ko-KR" altLang="ko-KR" sz="17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17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7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17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Toast.</a:t>
            </a:r>
            <a:r>
              <a:rPr lang="ko-KR" altLang="ko-KR" sz="1700" i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makeText</a:t>
            </a:r>
            <a:r>
              <a:rPr lang="ko-KR" altLang="ko-KR" sz="17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700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context</a:t>
            </a:r>
            <a:r>
              <a:rPr lang="ko-KR" altLang="ko-KR" sz="17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7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1700" b="1" dirty="0" err="1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failed</a:t>
            </a:r>
            <a:r>
              <a:rPr lang="ko-KR" altLang="ko-KR" sz="17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700" b="1" dirty="0" err="1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lang="ko-KR" altLang="ko-KR" sz="17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700" b="1" dirty="0" err="1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load</a:t>
            </a:r>
            <a:r>
              <a:rPr lang="ko-KR" altLang="ko-KR" sz="17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700" b="1" dirty="0" err="1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image</a:t>
            </a:r>
            <a:r>
              <a:rPr lang="ko-KR" altLang="ko-KR" sz="17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17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7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Toast.</a:t>
            </a:r>
            <a:r>
              <a:rPr lang="ko-KR" altLang="ko-KR" sz="1700" b="1" i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LENGTH_SHORT</a:t>
            </a:r>
            <a:r>
              <a:rPr lang="ko-KR" altLang="ko-KR" sz="17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).</a:t>
            </a:r>
            <a:r>
              <a:rPr lang="ko-KR" altLang="ko-KR" sz="17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show</a:t>
            </a:r>
            <a:r>
              <a:rPr lang="ko-KR" altLang="ko-KR" sz="17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();</a:t>
            </a:r>
            <a:br>
              <a:rPr lang="ko-KR" altLang="ko-KR" sz="17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7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}</a:t>
            </a:r>
            <a:br>
              <a:rPr lang="ko-KR" altLang="ko-KR" sz="17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7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});</a:t>
            </a:r>
            <a:endParaRPr lang="ko-KR" altLang="ko-KR" sz="1700" dirty="0">
              <a:latin typeface="Arial" panose="020B0604020202020204" pitchFamily="34" charset="0"/>
            </a:endParaRPr>
          </a:p>
          <a:p>
            <a:endParaRPr lang="ko-KR" altLang="en-US" sz="17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D0B2D05-36F2-4077-A1AB-85DCEE59C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187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597F4-4DD6-47AF-B91B-DAEFB5497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37" y="231060"/>
            <a:ext cx="10515600" cy="1325563"/>
          </a:xfrm>
        </p:spPr>
        <p:txBody>
          <a:bodyPr/>
          <a:lstStyle/>
          <a:p>
            <a:r>
              <a:rPr lang="en-US" altLang="ko-KR" dirty="0"/>
              <a:t>Resize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3860D-D1D7-4271-9046-BA0C9D71F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5871" y="1825625"/>
            <a:ext cx="8514825" cy="4351338"/>
          </a:xfrm>
        </p:spPr>
        <p:txBody>
          <a:bodyPr/>
          <a:lstStyle/>
          <a:p>
            <a:r>
              <a:rPr lang="ko-KR" altLang="en-US" dirty="0"/>
              <a:t>사진 크기변경 </a:t>
            </a:r>
            <a:endParaRPr lang="en-US" altLang="ko-KR" dirty="0"/>
          </a:p>
          <a:p>
            <a:pPr marL="0" indent="0">
              <a:buNone/>
            </a:pP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Picasso.</a:t>
            </a:r>
            <a:r>
              <a:rPr lang="ko-KR" altLang="ko-KR" i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with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context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.</a:t>
            </a: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load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imgUrl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.</a:t>
            </a: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networkPolicy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NetworkPolicy.</a:t>
            </a:r>
            <a:r>
              <a:rPr lang="ko-KR" altLang="ko-KR" b="1" i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NO_CACHE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.</a:t>
            </a: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resize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300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30</a:t>
            </a:r>
            <a:r>
              <a:rPr lang="ko-KR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// </a:t>
            </a:r>
            <a:r>
              <a:rPr lang="ko-KR" altLang="en-US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크기변경</a:t>
            </a:r>
            <a:b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.</a:t>
            </a: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into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imgView</a:t>
            </a:r>
            <a:r>
              <a:rPr lang="en-US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endParaRPr lang="ko-KR" altLang="ko-KR" sz="6000" dirty="0"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6B158C4-E37C-483F-89B2-51C90C9CC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134569-57AC-43F9-B86C-0CB6354904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7" y="1331497"/>
            <a:ext cx="2796157" cy="533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00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F58AE-3F90-4633-BEBD-41A3C19B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Rotate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0784F1-DB98-4498-832F-58B3AEAB9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3926" y="1825625"/>
            <a:ext cx="8249873" cy="4351338"/>
          </a:xfrm>
        </p:spPr>
        <p:txBody>
          <a:bodyPr/>
          <a:lstStyle/>
          <a:p>
            <a:r>
              <a:rPr lang="ko-KR" altLang="en-US" dirty="0"/>
              <a:t>사진회전하기</a:t>
            </a:r>
            <a:endParaRPr lang="en-US" altLang="ko-KR" dirty="0"/>
          </a:p>
          <a:p>
            <a:pPr marL="0" indent="0">
              <a:buNone/>
            </a:pPr>
            <a:r>
              <a:rPr lang="ko-KR" altLang="ko-KR" sz="2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Picasso.</a:t>
            </a:r>
            <a:r>
              <a:rPr lang="ko-KR" altLang="ko-KR" sz="2500" i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with</a:t>
            </a:r>
            <a:r>
              <a:rPr lang="ko-KR" altLang="ko-KR" sz="2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2500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context</a:t>
            </a:r>
            <a:r>
              <a:rPr lang="ko-KR" altLang="ko-KR" sz="2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lang="ko-KR" altLang="ko-KR" sz="2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2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.</a:t>
            </a:r>
            <a:r>
              <a:rPr lang="ko-KR" altLang="ko-KR" sz="2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load</a:t>
            </a:r>
            <a:r>
              <a:rPr lang="ko-KR" altLang="ko-KR" sz="2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2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imgUrl</a:t>
            </a:r>
            <a:r>
              <a:rPr lang="ko-KR" altLang="ko-KR" sz="2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lang="ko-KR" altLang="ko-KR" sz="2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2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.</a:t>
            </a:r>
            <a:r>
              <a:rPr lang="ko-KR" altLang="ko-KR" sz="2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networkPolicy</a:t>
            </a:r>
            <a:r>
              <a:rPr lang="ko-KR" altLang="ko-KR" sz="2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2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NetworkPolicy.</a:t>
            </a:r>
            <a:r>
              <a:rPr lang="ko-KR" altLang="ko-KR" sz="2500" b="1" i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NO_CACHE</a:t>
            </a:r>
            <a:r>
              <a:rPr lang="ko-KR" altLang="ko-KR" sz="2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lang="ko-KR" altLang="ko-KR" sz="2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2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.</a:t>
            </a:r>
            <a:r>
              <a:rPr lang="ko-KR" altLang="ko-KR" sz="2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rotate</a:t>
            </a:r>
            <a:r>
              <a:rPr lang="ko-KR" altLang="ko-KR" sz="2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25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45</a:t>
            </a:r>
            <a:r>
              <a:rPr lang="ko-KR" altLang="ko-KR" sz="2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en-US" altLang="ko-KR" sz="2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// </a:t>
            </a:r>
            <a:r>
              <a:rPr lang="ko-KR" altLang="en-US" sz="2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사진회전시키기</a:t>
            </a:r>
            <a:br>
              <a:rPr lang="ko-KR" altLang="ko-KR" sz="2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2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.</a:t>
            </a:r>
            <a:r>
              <a:rPr lang="ko-KR" altLang="ko-KR" sz="2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into</a:t>
            </a:r>
            <a:r>
              <a:rPr lang="ko-KR" altLang="ko-KR" sz="2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2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imgView</a:t>
            </a:r>
            <a:r>
              <a:rPr lang="en-US" altLang="ko-KR" sz="2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endParaRPr lang="ko-KR" altLang="ko-KR" sz="2500" dirty="0"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D88705-D6B6-4E86-B7CB-B92A466C99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06" y="1690687"/>
            <a:ext cx="2583809" cy="4690289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547E433-DA2F-4798-A1CF-8E31B9093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636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0EE32-7A86-4B93-94A0-F741241FB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Placeholder, error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ADA3A1-6F22-469C-B6A4-FEE5C4302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Placeholder : </a:t>
            </a:r>
            <a:r>
              <a:rPr lang="ko-KR" altLang="en-US" sz="2500" dirty="0"/>
              <a:t>이미지로딩이 완료되기 전까지 보여지는 이미지</a:t>
            </a:r>
            <a:endParaRPr lang="en-US" altLang="ko-KR" sz="2500" dirty="0"/>
          </a:p>
          <a:p>
            <a:r>
              <a:rPr lang="en-US" altLang="ko-KR" sz="2500" dirty="0"/>
              <a:t>error : </a:t>
            </a:r>
            <a:r>
              <a:rPr lang="ko-KR" altLang="en-US" sz="2500" dirty="0"/>
              <a:t>이미지를 얻어오지 못했을 때 대체할 이미지 적용</a:t>
            </a:r>
            <a:endParaRPr lang="en-US" altLang="ko-KR" sz="25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altLang="ko-KR" sz="25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r>
              <a:rPr lang="ko-KR" altLang="ko-KR" sz="2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Picasso.</a:t>
            </a:r>
            <a:r>
              <a:rPr lang="ko-KR" altLang="ko-KR" sz="2500" i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with</a:t>
            </a:r>
            <a:r>
              <a:rPr lang="ko-KR" altLang="ko-KR" sz="2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2500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context</a:t>
            </a:r>
            <a:r>
              <a:rPr lang="ko-KR" altLang="ko-KR" sz="2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lang="ko-KR" altLang="ko-KR" sz="2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2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.</a:t>
            </a:r>
            <a:r>
              <a:rPr lang="ko-KR" altLang="ko-KR" sz="2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load</a:t>
            </a:r>
            <a:r>
              <a:rPr lang="ko-KR" altLang="ko-KR" sz="2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2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imgUrl</a:t>
            </a:r>
            <a:r>
              <a:rPr lang="ko-KR" altLang="ko-KR" sz="2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lang="ko-KR" altLang="ko-KR" sz="2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2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.</a:t>
            </a:r>
            <a:r>
              <a:rPr lang="ko-KR" altLang="ko-KR" sz="2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networkPolicy</a:t>
            </a:r>
            <a:r>
              <a:rPr lang="ko-KR" altLang="ko-KR" sz="2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2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NetworkPolicy.</a:t>
            </a:r>
            <a:r>
              <a:rPr lang="ko-KR" altLang="ko-KR" sz="2500" b="1" i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NO_CACHE</a:t>
            </a:r>
            <a:r>
              <a:rPr lang="ko-KR" altLang="ko-KR" sz="2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lang="ko-KR" altLang="ko-KR" sz="2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2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.</a:t>
            </a:r>
            <a:r>
              <a:rPr lang="ko-KR" altLang="ko-KR" sz="2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</a:t>
            </a:r>
            <a:r>
              <a:rPr lang="ko-KR" altLang="ko-KR" sz="2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2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android.R.drawable.</a:t>
            </a:r>
            <a:r>
              <a:rPr lang="ko-KR" altLang="ko-KR" sz="2500" b="1" i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ic_dialog_info</a:t>
            </a:r>
            <a:r>
              <a:rPr lang="ko-KR" altLang="ko-KR" sz="2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lang="ko-KR" altLang="ko-KR" sz="2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2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.</a:t>
            </a:r>
            <a:r>
              <a:rPr lang="ko-KR" altLang="ko-KR" sz="2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error</a:t>
            </a:r>
            <a:r>
              <a:rPr lang="ko-KR" altLang="ko-KR" sz="2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2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android.R.drawable.</a:t>
            </a:r>
            <a:r>
              <a:rPr lang="ko-KR" altLang="ko-KR" sz="2500" b="1" i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ic_dialog_info</a:t>
            </a:r>
            <a:r>
              <a:rPr lang="ko-KR" altLang="ko-KR" sz="2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lang="ko-KR" altLang="ko-KR" sz="2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2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.</a:t>
            </a:r>
            <a:r>
              <a:rPr lang="ko-KR" altLang="ko-KR" sz="2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into</a:t>
            </a:r>
            <a:r>
              <a:rPr lang="ko-KR" altLang="ko-KR" sz="2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2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imgView</a:t>
            </a:r>
            <a:r>
              <a:rPr lang="en-US" altLang="ko-KR" sz="2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endParaRPr lang="ko-KR" altLang="ko-KR" sz="2500" dirty="0">
              <a:latin typeface="Arial" panose="020B0604020202020204" pitchFamily="34" charset="0"/>
            </a:endParaRPr>
          </a:p>
          <a:p>
            <a:endParaRPr lang="ko-KR" altLang="en-US" sz="25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3D889D-6AFA-4491-9A6A-1902AFEA9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3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FD798-A3B1-4E75-9A25-A664345DD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98CDC9-99EB-4C02-A66F-DD574529A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Manifest </a:t>
            </a:r>
            <a:r>
              <a:rPr lang="ko-KR" altLang="en-US" dirty="0"/>
              <a:t>수정하기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라이브러리 추가하기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XML </a:t>
            </a:r>
            <a:r>
              <a:rPr lang="ko-KR" altLang="en-US" dirty="0"/>
              <a:t>수정하기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Picasso </a:t>
            </a:r>
            <a:r>
              <a:rPr lang="ko-KR" altLang="en-US" dirty="0"/>
              <a:t>사용하기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Caching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Callback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Resize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Rotate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placeholder / error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6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43E7B-7F87-4B5A-A4A7-6C773FC59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Manifest </a:t>
            </a:r>
            <a:r>
              <a:rPr lang="ko-KR" altLang="en-US" dirty="0"/>
              <a:t>파일 수정하기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8E61AB-361A-4383-94D0-FBCE60852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7374" y="1379064"/>
            <a:ext cx="10515600" cy="665905"/>
          </a:xfrm>
        </p:spPr>
        <p:txBody>
          <a:bodyPr>
            <a:normAutofit/>
          </a:bodyPr>
          <a:lstStyle/>
          <a:p>
            <a:r>
              <a:rPr lang="ko-KR" altLang="en-US" dirty="0"/>
              <a:t>인터넷을 사용 할 수 있도록 접근권한 부여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12C0F4-EEAD-4F0E-92BA-B8F7329848AE}"/>
              </a:ext>
            </a:extLst>
          </p:cNvPr>
          <p:cNvSpPr txBox="1"/>
          <p:nvPr/>
        </p:nvSpPr>
        <p:spPr>
          <a:xfrm>
            <a:off x="536895" y="2044969"/>
            <a:ext cx="10947633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100" i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&lt;?</a:t>
            </a:r>
            <a:r>
              <a:rPr lang="ko-KR" altLang="ko-KR" sz="1100" b="1" dirty="0" err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xml</a:t>
            </a:r>
            <a:r>
              <a:rPr lang="ko-KR" altLang="ko-KR" sz="11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100" b="1" dirty="0" err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version</a:t>
            </a:r>
            <a:r>
              <a:rPr lang="ko-KR" altLang="ko-KR" sz="11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11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"1.0" </a:t>
            </a:r>
            <a:r>
              <a:rPr lang="ko-KR" altLang="ko-KR" sz="1100" b="1" dirty="0" err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encoding</a:t>
            </a:r>
            <a:r>
              <a:rPr lang="ko-KR" altLang="ko-KR" sz="11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11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"utf-8"</a:t>
            </a:r>
            <a:r>
              <a:rPr lang="ko-KR" altLang="ko-KR" sz="1100" i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?&gt;</a:t>
            </a:r>
            <a:br>
              <a:rPr lang="ko-KR" altLang="ko-KR" sz="1100" i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1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ko-KR" altLang="ko-KR" sz="11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manifest</a:t>
            </a:r>
            <a:r>
              <a:rPr lang="ko-KR" altLang="ko-KR" sz="11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100" b="1" dirty="0" err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xmlns:</a:t>
            </a:r>
            <a:r>
              <a:rPr lang="ko-KR" altLang="ko-KR" sz="1100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lang="ko-KR" altLang="ko-KR" sz="11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11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"http://schemas.android.com/apk/res/android"</a:t>
            </a:r>
            <a:br>
              <a:rPr lang="ko-KR" altLang="ko-KR" sz="11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1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100" b="1" dirty="0" err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package</a:t>
            </a:r>
            <a:r>
              <a:rPr lang="ko-KR" altLang="ko-KR" sz="11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11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1100" b="1" dirty="0" err="1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kr.coder.ba.bacoderdevproject</a:t>
            </a:r>
            <a:r>
              <a:rPr lang="ko-KR" altLang="ko-KR" sz="11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11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11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lang="ko-KR" altLang="ko-KR" sz="11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1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</a:t>
            </a:r>
            <a:r>
              <a:rPr lang="ko-KR" altLang="ko-KR" sz="11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uses-permission</a:t>
            </a:r>
            <a:r>
              <a:rPr lang="ko-KR" altLang="ko-KR" sz="11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100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lang="ko-KR" altLang="ko-KR" sz="1100" b="1" dirty="0" err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:name</a:t>
            </a:r>
            <a:r>
              <a:rPr lang="ko-KR" altLang="ko-KR" sz="11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11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1100" b="1" dirty="0" err="1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android.permission.INTERNET</a:t>
            </a:r>
            <a:r>
              <a:rPr lang="ko-KR" altLang="ko-KR" sz="11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</a:t>
            </a:r>
            <a:r>
              <a:rPr lang="ko-KR" altLang="ko-KR" sz="11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/&gt;</a:t>
            </a:r>
            <a:br>
              <a:rPr lang="ko-KR" altLang="ko-KR" sz="11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lang="ko-KR" altLang="ko-KR" sz="11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1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</a:t>
            </a:r>
            <a:r>
              <a:rPr lang="ko-KR" altLang="ko-KR" sz="11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application</a:t>
            </a:r>
            <a:br>
              <a:rPr lang="ko-KR" altLang="ko-KR" sz="11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1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1100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lang="ko-KR" altLang="ko-KR" sz="1100" b="1" dirty="0" err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:allowBackup</a:t>
            </a:r>
            <a:r>
              <a:rPr lang="ko-KR" altLang="ko-KR" sz="11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11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1100" b="1" dirty="0" err="1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11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lang="ko-KR" altLang="ko-KR" sz="11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1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1100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lang="ko-KR" altLang="ko-KR" sz="1100" b="1" dirty="0" err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:icon</a:t>
            </a:r>
            <a:r>
              <a:rPr lang="ko-KR" altLang="ko-KR" sz="11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11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"@</a:t>
            </a:r>
            <a:r>
              <a:rPr lang="ko-KR" altLang="ko-KR" sz="1100" b="1" dirty="0" err="1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mipmap</a:t>
            </a:r>
            <a:r>
              <a:rPr lang="ko-KR" altLang="ko-KR" sz="11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ko-KR" altLang="ko-KR" sz="1100" b="1" dirty="0" err="1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ic_launcher</a:t>
            </a:r>
            <a:r>
              <a:rPr lang="ko-KR" altLang="ko-KR" sz="11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lang="ko-KR" altLang="ko-KR" sz="11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1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1100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lang="ko-KR" altLang="ko-KR" sz="1100" b="1" dirty="0" err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:label</a:t>
            </a:r>
            <a:r>
              <a:rPr lang="ko-KR" altLang="ko-KR" sz="11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11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"@</a:t>
            </a:r>
            <a:r>
              <a:rPr lang="ko-KR" altLang="ko-KR" sz="1100" b="1" dirty="0" err="1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string</a:t>
            </a:r>
            <a:r>
              <a:rPr lang="ko-KR" altLang="ko-KR" sz="11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ko-KR" altLang="ko-KR" sz="1100" b="1" dirty="0" err="1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app_name</a:t>
            </a:r>
            <a:r>
              <a:rPr lang="ko-KR" altLang="ko-KR" sz="11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lang="ko-KR" altLang="ko-KR" sz="11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1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1100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lang="ko-KR" altLang="ko-KR" sz="1100" b="1" dirty="0" err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:roundIcon</a:t>
            </a:r>
            <a:r>
              <a:rPr lang="ko-KR" altLang="ko-KR" sz="11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11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"@</a:t>
            </a:r>
            <a:r>
              <a:rPr lang="ko-KR" altLang="ko-KR" sz="1100" b="1" dirty="0" err="1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mipmap</a:t>
            </a:r>
            <a:r>
              <a:rPr lang="ko-KR" altLang="ko-KR" sz="11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ko-KR" altLang="ko-KR" sz="1100" b="1" dirty="0" err="1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ic_launcher_round</a:t>
            </a:r>
            <a:r>
              <a:rPr lang="ko-KR" altLang="ko-KR" sz="11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lang="ko-KR" altLang="ko-KR" sz="11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1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1100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lang="ko-KR" altLang="ko-KR" sz="1100" b="1" dirty="0" err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:supportsRtl</a:t>
            </a:r>
            <a:r>
              <a:rPr lang="ko-KR" altLang="ko-KR" sz="11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11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1100" b="1" dirty="0" err="1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11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lang="ko-KR" altLang="ko-KR" sz="11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1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1100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lang="ko-KR" altLang="ko-KR" sz="1100" b="1" dirty="0" err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:theme</a:t>
            </a:r>
            <a:r>
              <a:rPr lang="ko-KR" altLang="ko-KR" sz="11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11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"@</a:t>
            </a:r>
            <a:r>
              <a:rPr lang="ko-KR" altLang="ko-KR" sz="1100" b="1" dirty="0" err="1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style</a:t>
            </a:r>
            <a:r>
              <a:rPr lang="ko-KR" altLang="ko-KR" sz="11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ko-KR" altLang="ko-KR" sz="1100" b="1" dirty="0" err="1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AppTheme</a:t>
            </a:r>
            <a:r>
              <a:rPr lang="ko-KR" altLang="ko-KR" sz="11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11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11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1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</a:t>
            </a:r>
            <a:r>
              <a:rPr lang="ko-KR" altLang="ko-KR" sz="11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activity</a:t>
            </a:r>
            <a:br>
              <a:rPr lang="ko-KR" altLang="ko-KR" sz="11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1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1100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lang="ko-KR" altLang="ko-KR" sz="1100" b="1" dirty="0" err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:name</a:t>
            </a:r>
            <a:r>
              <a:rPr lang="ko-KR" altLang="ko-KR" sz="11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11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".</a:t>
            </a:r>
            <a:r>
              <a:rPr lang="ko-KR" altLang="ko-KR" sz="1100" b="1" dirty="0" err="1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MainActivity</a:t>
            </a:r>
            <a:r>
              <a:rPr lang="ko-KR" altLang="ko-KR" sz="11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lang="ko-KR" altLang="ko-KR" sz="11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1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1100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lang="ko-KR" altLang="ko-KR" sz="1100" b="1" dirty="0" err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:label</a:t>
            </a:r>
            <a:r>
              <a:rPr lang="ko-KR" altLang="ko-KR" sz="11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11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"@</a:t>
            </a:r>
            <a:r>
              <a:rPr lang="ko-KR" altLang="ko-KR" sz="1100" b="1" dirty="0" err="1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string</a:t>
            </a:r>
            <a:r>
              <a:rPr lang="ko-KR" altLang="ko-KR" sz="11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ko-KR" altLang="ko-KR" sz="1100" b="1" dirty="0" err="1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app_name</a:t>
            </a:r>
            <a:r>
              <a:rPr lang="ko-KR" altLang="ko-KR" sz="11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lang="ko-KR" altLang="ko-KR" sz="11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1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1100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lang="ko-KR" altLang="ko-KR" sz="1100" b="1" dirty="0" err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:theme</a:t>
            </a:r>
            <a:r>
              <a:rPr lang="ko-KR" altLang="ko-KR" sz="11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11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"@</a:t>
            </a:r>
            <a:r>
              <a:rPr lang="ko-KR" altLang="ko-KR" sz="1100" b="1" dirty="0" err="1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style</a:t>
            </a:r>
            <a:r>
              <a:rPr lang="ko-KR" altLang="ko-KR" sz="11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ko-KR" altLang="ko-KR" sz="1100" b="1" dirty="0" err="1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AppTheme.NoActionBar</a:t>
            </a:r>
            <a:r>
              <a:rPr lang="ko-KR" altLang="ko-KR" sz="11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11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11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1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</a:t>
            </a:r>
            <a:r>
              <a:rPr lang="ko-KR" altLang="ko-KR" sz="11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intent-filter</a:t>
            </a:r>
            <a:r>
              <a:rPr lang="ko-KR" altLang="ko-KR" sz="11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11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1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</a:t>
            </a:r>
            <a:r>
              <a:rPr lang="ko-KR" altLang="ko-KR" sz="11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action</a:t>
            </a:r>
            <a:r>
              <a:rPr lang="ko-KR" altLang="ko-KR" sz="11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100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lang="ko-KR" altLang="ko-KR" sz="1100" b="1" dirty="0" err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:name</a:t>
            </a:r>
            <a:r>
              <a:rPr lang="ko-KR" altLang="ko-KR" sz="11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11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1100" b="1" dirty="0" err="1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android.intent.action.MAIN</a:t>
            </a:r>
            <a:r>
              <a:rPr lang="ko-KR" altLang="ko-KR" sz="11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</a:t>
            </a:r>
            <a:r>
              <a:rPr lang="ko-KR" altLang="ko-KR" sz="11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/&gt;</a:t>
            </a:r>
            <a:br>
              <a:rPr lang="ko-KR" altLang="ko-KR" sz="11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lang="ko-KR" altLang="ko-KR" sz="11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1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</a:t>
            </a:r>
            <a:r>
              <a:rPr lang="ko-KR" altLang="ko-KR" sz="11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category</a:t>
            </a:r>
            <a:r>
              <a:rPr lang="ko-KR" altLang="ko-KR" sz="11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100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lang="ko-KR" altLang="ko-KR" sz="1100" b="1" dirty="0" err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:name</a:t>
            </a:r>
            <a:r>
              <a:rPr lang="ko-KR" altLang="ko-KR" sz="11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11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1100" b="1" dirty="0" err="1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android.intent.category.LAUNCHER</a:t>
            </a:r>
            <a:r>
              <a:rPr lang="ko-KR" altLang="ko-KR" sz="11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</a:t>
            </a:r>
            <a:r>
              <a:rPr lang="ko-KR" altLang="ko-KR" sz="11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/&gt;</a:t>
            </a:r>
            <a:br>
              <a:rPr lang="ko-KR" altLang="ko-KR" sz="11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1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</a:t>
            </a:r>
            <a:r>
              <a:rPr lang="ko-KR" altLang="ko-KR" sz="11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intent-filter</a:t>
            </a:r>
            <a:r>
              <a:rPr lang="ko-KR" altLang="ko-KR" sz="11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11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1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</a:t>
            </a:r>
            <a:r>
              <a:rPr lang="ko-KR" altLang="ko-KR" sz="11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activity</a:t>
            </a:r>
            <a:r>
              <a:rPr lang="ko-KR" altLang="ko-KR" sz="11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11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1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</a:t>
            </a:r>
            <a:r>
              <a:rPr lang="ko-KR" altLang="ko-KR" sz="11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application</a:t>
            </a:r>
            <a:r>
              <a:rPr lang="ko-KR" altLang="ko-KR" sz="11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11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lang="ko-KR" altLang="ko-KR" sz="11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1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ko-KR" altLang="ko-KR" sz="11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manifest</a:t>
            </a:r>
            <a:r>
              <a:rPr lang="ko-KR" altLang="ko-KR" sz="11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ko-KR" altLang="ko-KR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62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EBBC6-3F87-44B6-A1C8-91518BD2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Manifest </a:t>
            </a:r>
            <a:r>
              <a:rPr lang="ko-KR" altLang="en-US" dirty="0"/>
              <a:t>파일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D0248B0-1E5B-4DE7-915A-1CE5EAE51C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1306" y="1813799"/>
            <a:ext cx="11334224" cy="443198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애플리케이션에 대한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Java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 패키지의 이름을 지정합니다. 이 패키지 이름은 애플리케이션에 대한 고유한 식별자 역할을 합니다.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액티비티, 서비스,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브로드캐스트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 수신기 및 콘텐츠 제공자 등 애플리케이션을 이루는 구성 요소를 설명합니다. 또한, 각 구성 요소를 구현하는 클래스의 이름을 지정하고 클래스가 처리할 수 있는 해당 기능(예: 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39BE5"/>
                </a:solidFill>
                <a:effectLst/>
                <a:latin typeface="Arial Unicode MS"/>
                <a:ea typeface="Roboto Mono"/>
                <a:hlinkClick r:id="rId2"/>
              </a:rPr>
              <a:t>Intent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ea typeface="Roboto"/>
              </a:rPr>
              <a:t> 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메시지)을 게시합니다. 이러한 선언은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Android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 시스템에 구성 요소와 구성 요소가 실행될 수 있는 조건을 알립니다.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애플리케이션 구성 요소를 호스팅하는 프로세스를 결정합니다.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애플리케이션이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API의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 보호된 부분에 액세스하여 다른 애플리케이션과 상호 작용하는 데 보유해야 하는 권한을 선언합니다. 또한, 다른 애플리케이션이 이 애플리케이션의 구성 요소와 상호작용하기 위해 보유해야 하는 권한도 선언합니다.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애플리케이션이 실행 중일 때 프로파일링과 기타 정보를 제공하는 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39BE5"/>
                </a:solidFill>
                <a:effectLst/>
                <a:latin typeface="Arial Unicode MS"/>
                <a:ea typeface="Roboto Mono"/>
                <a:hlinkClick r:id="rId3"/>
              </a:rPr>
              <a:t>Instrumentation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ea typeface="Roboto"/>
              </a:rPr>
              <a:t> 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클래스를 나열합니다. 이러한 선언은 애플리케이션이 개발 중인 동안에만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매니페스트에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 존재하고, 애플리케이션이 게시되기 전에 삭제됩니다.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애플리케이션이 필요로 하는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Android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API의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 최소 레벨을 선언합니다.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애플리케이션이 연결되어야 하는 라이브러리를 나열합니다.</a:t>
            </a:r>
          </a:p>
        </p:txBody>
      </p:sp>
    </p:spTree>
    <p:extLst>
      <p:ext uri="{BB962C8B-B14F-4D97-AF65-F5344CB8AC3E}">
        <p14:creationId xmlns:p14="http://schemas.microsoft.com/office/powerpoint/2010/main" val="1584077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CF7B1-DCDA-4A4F-9F6D-364630617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 추가하기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3DDDF-9CA0-42DA-AD53-EB433CD8C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318" y="1403875"/>
            <a:ext cx="10515600" cy="573626"/>
          </a:xfrm>
        </p:spPr>
        <p:txBody>
          <a:bodyPr/>
          <a:lstStyle/>
          <a:p>
            <a:r>
              <a:rPr lang="en-US" altLang="ko-KR" dirty="0"/>
              <a:t>app &gt; </a:t>
            </a:r>
            <a:r>
              <a:rPr lang="en-US" altLang="ko-KR" dirty="0" err="1"/>
              <a:t>build.gradle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A3ED50-1016-4156-BCF3-85F6242E5B20}"/>
              </a:ext>
            </a:extLst>
          </p:cNvPr>
          <p:cNvSpPr txBox="1"/>
          <p:nvPr/>
        </p:nvSpPr>
        <p:spPr>
          <a:xfrm>
            <a:off x="1359673" y="2091193"/>
            <a:ext cx="79672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br>
              <a:rPr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dependencies</a:t>
            </a:r>
            <a:r>
              <a:rPr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  <a:br>
              <a:rPr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implementation</a:t>
            </a:r>
            <a:r>
              <a:rPr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fileTree</a:t>
            </a:r>
            <a:r>
              <a:rPr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600" b="1" dirty="0" err="1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dir</a:t>
            </a:r>
            <a:r>
              <a:rPr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16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lang="ko-KR" altLang="ko-KR" sz="1600" b="1" dirty="0" err="1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libs</a:t>
            </a:r>
            <a:r>
              <a:rPr lang="ko-KR" altLang="ko-KR" sz="16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600" b="1" dirty="0" err="1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include</a:t>
            </a:r>
            <a:r>
              <a:rPr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[</a:t>
            </a:r>
            <a:r>
              <a:rPr lang="ko-KR" altLang="ko-KR" sz="16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'*.</a:t>
            </a:r>
            <a:r>
              <a:rPr lang="ko-KR" altLang="ko-KR" sz="1600" b="1" dirty="0" err="1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jar</a:t>
            </a:r>
            <a:r>
              <a:rPr lang="ko-KR" altLang="ko-KR" sz="16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implementation</a:t>
            </a:r>
            <a:r>
              <a:rPr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6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'com.android.support:appcompat-v7:26.1.0'</a:t>
            </a:r>
            <a:br>
              <a:rPr lang="ko-KR" altLang="ko-KR" sz="16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6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implementation</a:t>
            </a:r>
            <a:r>
              <a:rPr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6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'com.android.support:support-v4:26.1.0'</a:t>
            </a:r>
            <a:br>
              <a:rPr lang="ko-KR" altLang="ko-KR" sz="16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6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implementation</a:t>
            </a:r>
            <a:r>
              <a:rPr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6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'com.android.support:design:26.1.0'</a:t>
            </a:r>
            <a:br>
              <a:rPr lang="ko-KR" altLang="ko-KR" sz="16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6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implementation</a:t>
            </a:r>
            <a:r>
              <a:rPr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6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'com.android.support.constraint:constraint-layout:1.1.3'</a:t>
            </a:r>
            <a:br>
              <a:rPr lang="ko-KR" altLang="ko-KR" sz="16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6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testImplementation</a:t>
            </a:r>
            <a:r>
              <a:rPr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6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'junit:junit:4.12</a:t>
            </a:r>
            <a:r>
              <a:rPr lang="ko-KR" altLang="en-US" sz="16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’</a:t>
            </a:r>
            <a:endParaRPr lang="en-US" altLang="ko-KR" sz="1600" b="1" dirty="0">
              <a:solidFill>
                <a:srgbClr val="008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br>
              <a:rPr lang="ko-KR" altLang="ko-KR" sz="16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6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compile</a:t>
            </a:r>
            <a:r>
              <a:rPr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6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'com.squareup.picasso:picasso:2.5.2</a:t>
            </a:r>
            <a:r>
              <a:rPr lang="ko-KR" altLang="en-US" sz="16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’</a:t>
            </a:r>
            <a:r>
              <a:rPr lang="en-US" altLang="ko-KR" sz="16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// </a:t>
            </a:r>
            <a:r>
              <a:rPr lang="en-US" altLang="ko-KR" sz="1600" b="1" dirty="0" err="1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picasso</a:t>
            </a:r>
            <a:r>
              <a:rPr lang="en-US" altLang="ko-KR" sz="16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library </a:t>
            </a:r>
            <a:r>
              <a:rPr lang="ko-KR" altLang="en-US" sz="16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추가됨</a:t>
            </a:r>
            <a:br>
              <a:rPr lang="ko-KR" altLang="ko-KR" sz="16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sz="40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5ABDFD8-C1F3-480F-A818-05549FF12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056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97552-FBA6-4993-B577-B79F55441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content_main.xml </a:t>
            </a:r>
            <a:r>
              <a:rPr lang="ko-KR" altLang="en-US" dirty="0"/>
              <a:t>수정하기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A2196-2A4E-4506-957D-9B98C7D96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7961"/>
          </a:xfrm>
        </p:spPr>
        <p:txBody>
          <a:bodyPr/>
          <a:lstStyle/>
          <a:p>
            <a:r>
              <a:rPr lang="en-US" altLang="ko-KR" dirty="0" err="1"/>
              <a:t>ImageView</a:t>
            </a:r>
            <a:r>
              <a:rPr lang="en-US" altLang="ko-KR" dirty="0"/>
              <a:t> </a:t>
            </a:r>
            <a:r>
              <a:rPr lang="ko-KR" altLang="en-US" dirty="0"/>
              <a:t>컴포넌트를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422584-8820-4B62-996B-64604FEB2E2D}"/>
              </a:ext>
            </a:extLst>
          </p:cNvPr>
          <p:cNvSpPr txBox="1"/>
          <p:nvPr/>
        </p:nvSpPr>
        <p:spPr>
          <a:xfrm>
            <a:off x="838200" y="2441050"/>
            <a:ext cx="1045265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i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&lt;?</a:t>
            </a:r>
            <a:r>
              <a:rPr lang="ko-KR" altLang="ko-KR" sz="1400" b="1" dirty="0" err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xml</a:t>
            </a:r>
            <a:r>
              <a:rPr lang="ko-KR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version</a:t>
            </a:r>
            <a:r>
              <a:rPr lang="ko-KR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14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"1.0" </a:t>
            </a:r>
            <a:r>
              <a:rPr lang="ko-KR" altLang="ko-KR" sz="1400" b="1" dirty="0" err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encoding</a:t>
            </a:r>
            <a:r>
              <a:rPr lang="ko-KR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14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"utf-8"</a:t>
            </a:r>
            <a:r>
              <a:rPr lang="ko-KR" altLang="ko-KR" sz="1400" i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?&gt;</a:t>
            </a:r>
            <a:br>
              <a:rPr lang="ko-KR" altLang="ko-KR" sz="1400" i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android.support.constraint.ConstraintLayout</a:t>
            </a: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xmlns:</a:t>
            </a:r>
            <a:r>
              <a:rPr lang="ko-KR" altLang="ko-KR" sz="1400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lang="ko-KR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14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"http://schemas.android.com/apk/res/android"</a:t>
            </a:r>
            <a:br>
              <a:rPr lang="ko-KR" altLang="ko-KR" sz="14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400" b="1" dirty="0" err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xmlns:</a:t>
            </a:r>
            <a:r>
              <a:rPr lang="ko-KR" altLang="ko-KR" sz="1400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</a:t>
            </a:r>
            <a:r>
              <a:rPr lang="ko-KR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14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"http://schemas.android.com/apk/res-auto"</a:t>
            </a:r>
            <a:br>
              <a:rPr lang="ko-KR" altLang="ko-KR" sz="14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400" b="1" dirty="0" err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xmlns:</a:t>
            </a:r>
            <a:r>
              <a:rPr lang="ko-KR" altLang="ko-KR" sz="1400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tools</a:t>
            </a:r>
            <a:r>
              <a:rPr lang="ko-KR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14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"http://schemas.android.com/tools"</a:t>
            </a:r>
            <a:br>
              <a:rPr lang="ko-KR" altLang="ko-KR" sz="14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400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lang="ko-KR" altLang="ko-KR" sz="1400" b="1" dirty="0" err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:layout_width</a:t>
            </a:r>
            <a:r>
              <a:rPr lang="ko-KR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14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1400" b="1" dirty="0" err="1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match_parent</a:t>
            </a:r>
            <a:r>
              <a:rPr lang="ko-KR" altLang="ko-KR" sz="14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lang="ko-KR" altLang="ko-KR" sz="14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400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lang="ko-KR" altLang="ko-KR" sz="1400" b="1" dirty="0" err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:layout_height</a:t>
            </a:r>
            <a:r>
              <a:rPr lang="ko-KR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14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1400" b="1" dirty="0" err="1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match_parent</a:t>
            </a:r>
            <a:r>
              <a:rPr lang="ko-KR" altLang="ko-KR" sz="14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lang="ko-KR" altLang="ko-KR" sz="14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400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</a:t>
            </a:r>
            <a:r>
              <a:rPr lang="ko-KR" altLang="ko-KR" sz="1400" b="1" dirty="0" err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:layout_behavior</a:t>
            </a:r>
            <a:r>
              <a:rPr lang="ko-KR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14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"@</a:t>
            </a:r>
            <a:r>
              <a:rPr lang="ko-KR" altLang="ko-KR" sz="1400" b="1" dirty="0" err="1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string</a:t>
            </a:r>
            <a:r>
              <a:rPr lang="ko-KR" altLang="ko-KR" sz="14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ko-KR" altLang="ko-KR" sz="1400" b="1" dirty="0" err="1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appbar_scrolling_view_behavior</a:t>
            </a:r>
            <a:r>
              <a:rPr lang="ko-KR" altLang="ko-KR" sz="14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lang="ko-KR" altLang="ko-KR" sz="14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400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tools</a:t>
            </a:r>
            <a:r>
              <a:rPr lang="ko-KR" altLang="ko-KR" sz="1400" b="1" dirty="0" err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:context</a:t>
            </a:r>
            <a:r>
              <a:rPr lang="ko-KR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14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1400" b="1" dirty="0" err="1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kr.coder.ba.bacoderdevproject.MainActivity</a:t>
            </a:r>
            <a:r>
              <a:rPr lang="ko-KR" altLang="ko-KR" sz="14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lang="ko-KR" altLang="ko-KR" sz="14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400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tools</a:t>
            </a:r>
            <a:r>
              <a:rPr lang="ko-KR" altLang="ko-KR" sz="1400" b="1" dirty="0" err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:showIn</a:t>
            </a:r>
            <a:r>
              <a:rPr lang="ko-KR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14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"@</a:t>
            </a:r>
            <a:r>
              <a:rPr lang="ko-KR" altLang="ko-KR" sz="1400" b="1" dirty="0" err="1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layout</a:t>
            </a:r>
            <a:r>
              <a:rPr lang="ko-KR" altLang="ko-KR" sz="14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ko-KR" altLang="ko-KR" sz="1400" b="1" dirty="0" err="1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app_bar_main</a:t>
            </a:r>
            <a:r>
              <a:rPr lang="ko-KR" altLang="ko-KR" sz="14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</a:t>
            </a: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ImageView</a:t>
            </a:r>
            <a:b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1400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lang="ko-KR" altLang="ko-KR" sz="1400" b="1" dirty="0" err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:id</a:t>
            </a:r>
            <a:r>
              <a:rPr lang="ko-KR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14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"@+</a:t>
            </a:r>
            <a:r>
              <a:rPr lang="ko-KR" altLang="ko-KR" sz="1400" b="1" dirty="0" err="1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lang="ko-KR" altLang="ko-KR" sz="14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/imageView2"</a:t>
            </a:r>
            <a:br>
              <a:rPr lang="ko-KR" altLang="ko-KR" sz="14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1400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lang="ko-KR" altLang="ko-KR" sz="1400" b="1" dirty="0" err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:layout_width</a:t>
            </a:r>
            <a:r>
              <a:rPr lang="ko-KR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14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1400" b="1" dirty="0" err="1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wrap_content</a:t>
            </a:r>
            <a:r>
              <a:rPr lang="ko-KR" altLang="ko-KR" sz="14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lang="ko-KR" altLang="ko-KR" sz="14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1400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lang="ko-KR" altLang="ko-KR" sz="1400" b="1" dirty="0" err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:layout_height</a:t>
            </a:r>
            <a:r>
              <a:rPr lang="ko-KR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14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1400" b="1" dirty="0" err="1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wrap_content</a:t>
            </a:r>
            <a:r>
              <a:rPr lang="ko-KR" altLang="ko-KR" sz="14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lang="ko-KR" altLang="ko-KR" sz="14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1400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</a:t>
            </a:r>
            <a:r>
              <a:rPr lang="ko-KR" altLang="ko-KR" sz="1400" b="1" dirty="0" err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:srcCompat</a:t>
            </a:r>
            <a:r>
              <a:rPr lang="ko-KR" altLang="ko-KR" sz="1400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14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"@</a:t>
            </a:r>
            <a:r>
              <a:rPr lang="ko-KR" altLang="ko-KR" sz="1400" b="1" dirty="0" err="1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android:color</a:t>
            </a:r>
            <a:r>
              <a:rPr lang="ko-KR" altLang="ko-KR" sz="14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ko-KR" altLang="ko-KR" sz="1400" b="1" dirty="0" err="1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holo_green_light</a:t>
            </a:r>
            <a:r>
              <a:rPr lang="ko-KR" altLang="ko-KR" sz="14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lang="ko-KR" altLang="ko-KR" sz="14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/&gt;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android.support.constraint.ConstraintLayout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ko-KR" altLang="ko-KR" sz="3600" dirty="0">
              <a:latin typeface="Arial" panose="020B0604020202020204" pitchFamily="34" charset="0"/>
            </a:endParaRPr>
          </a:p>
          <a:p>
            <a:endParaRPr lang="ko-KR" altLang="en-US" sz="1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28BD34B-A3F8-4957-B46C-EA50AF7B8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64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E531A-2997-4ACC-89EB-5286D3EA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Picasso </a:t>
            </a:r>
            <a:r>
              <a:rPr lang="ko-KR" altLang="en-US" sz="4000" dirty="0"/>
              <a:t>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BBF6F3-9928-4AA8-BC56-1C490F50C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302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/>
              <a:t>MainActivity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 err="1"/>
              <a:t>picasso</a:t>
            </a:r>
            <a:r>
              <a:rPr lang="ko-KR" altLang="en-US" dirty="0"/>
              <a:t> 라이브러리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081764-9F5E-4519-BB85-54FA31F7E714}"/>
              </a:ext>
            </a:extLst>
          </p:cNvPr>
          <p:cNvSpPr txBox="1"/>
          <p:nvPr/>
        </p:nvSpPr>
        <p:spPr>
          <a:xfrm>
            <a:off x="838200" y="2690336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Context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context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8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lang="ko-KR" altLang="ko-KR" dirty="0" err="1">
                <a:solidFill>
                  <a:srgbClr val="8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Override</a:t>
            </a:r>
            <a:br>
              <a:rPr lang="ko-KR" altLang="ko-KR" dirty="0">
                <a:solidFill>
                  <a:srgbClr val="8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protected</a:t>
            </a:r>
            <a:r>
              <a:rPr lang="ko-KR" altLang="ko-KR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void</a:t>
            </a:r>
            <a:r>
              <a:rPr lang="ko-KR" altLang="ko-KR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onCreate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Bundle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savedInstanceState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endParaRPr lang="ko-KR" altLang="ko-KR" sz="4400" dirty="0">
              <a:latin typeface="Arial" panose="020B0604020202020204" pitchFamily="34" charset="0"/>
            </a:endParaRPr>
          </a:p>
          <a:p>
            <a:pPr lvl="1"/>
            <a:r>
              <a:rPr lang="ko-KR" altLang="ko-KR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context</a:t>
            </a:r>
            <a:r>
              <a:rPr lang="ko-KR" altLang="ko-KR" b="1" dirty="0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getApplicationContext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();</a:t>
            </a:r>
            <a:endParaRPr lang="en-US" altLang="ko-KR" b="1" dirty="0">
              <a:solidFill>
                <a:srgbClr val="00008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1"/>
            <a:endParaRPr lang="en-US" altLang="ko-KR" b="1" dirty="0">
              <a:solidFill>
                <a:srgbClr val="00008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1"/>
            <a:r>
              <a:rPr lang="ko-KR" altLang="ko-KR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final</a:t>
            </a:r>
            <a:r>
              <a:rPr lang="ko-KR" altLang="ko-KR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String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imgUrl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"https://cdn.passporthealthusa.com/wp-content/uploads/2017/12/vaccines-advice-tahiti.jpg?x29334"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en-US" altLang="ko-KR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1"/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ImageView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imgView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findViewById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(R.id.</a:t>
            </a:r>
            <a:r>
              <a:rPr lang="ko-KR" altLang="ko-KR" b="1" i="1" dirty="0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imageView2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Picasso.</a:t>
            </a:r>
            <a:r>
              <a:rPr lang="ko-KR" altLang="ko-KR" i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with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context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).</a:t>
            </a: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load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imgUrl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).</a:t>
            </a: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into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imgView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endParaRPr lang="en-US" altLang="ko-KR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6353EDF-FA3A-4CD3-9C28-A299D8023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EBCFC36-0093-4E89-91FA-CD797190D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364AF96-39AE-415E-970A-CFC249DFD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154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21A64-F08D-45F0-A591-3EFF0CD9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결과화면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1218D43-B138-446F-924A-7CA237CBB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50" y="1690688"/>
            <a:ext cx="2447627" cy="4351338"/>
          </a:xfrm>
        </p:spPr>
      </p:pic>
    </p:spTree>
    <p:extLst>
      <p:ext uri="{BB962C8B-B14F-4D97-AF65-F5344CB8AC3E}">
        <p14:creationId xmlns:p14="http://schemas.microsoft.com/office/powerpoint/2010/main" val="3996896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11F0C-D197-4F25-A2C3-F3E108156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195AC2-1C99-4595-9FA5-FBE8C7997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Picasso </a:t>
            </a:r>
            <a:r>
              <a:rPr lang="ko-KR" altLang="en-US" dirty="0"/>
              <a:t>는 이미지를 메모리에서 먼저 얻어오려는 </a:t>
            </a:r>
            <a:r>
              <a:rPr lang="en-US" altLang="ko-KR" dirty="0"/>
              <a:t>policy(</a:t>
            </a:r>
            <a:r>
              <a:rPr lang="ko-KR" altLang="en-US" dirty="0"/>
              <a:t>정책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이점 </a:t>
            </a:r>
            <a:r>
              <a:rPr lang="en-US" altLang="ko-KR" dirty="0"/>
              <a:t>: </a:t>
            </a:r>
            <a:r>
              <a:rPr lang="ko-KR" altLang="en-US" dirty="0"/>
              <a:t>같은 이미지를 얻어올 때 속도가 빠르다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이름은 달라지지않고</a:t>
            </a:r>
            <a:r>
              <a:rPr lang="en-US" altLang="ko-KR" dirty="0"/>
              <a:t>, </a:t>
            </a:r>
            <a:r>
              <a:rPr lang="ko-KR" altLang="en-US" dirty="0"/>
              <a:t>이미지가 바뀌어야 한다면 오류발생 가능</a:t>
            </a:r>
            <a:endParaRPr lang="en-US" altLang="ko-KR" dirty="0"/>
          </a:p>
          <a:p>
            <a:pPr lvl="2"/>
            <a:r>
              <a:rPr lang="ko-KR" altLang="en-US" dirty="0"/>
              <a:t>개발 </a:t>
            </a:r>
            <a:r>
              <a:rPr lang="ko-KR" altLang="en-US" dirty="0" err="1"/>
              <a:t>하다보면</a:t>
            </a:r>
            <a:r>
              <a:rPr lang="ko-KR" altLang="en-US" dirty="0"/>
              <a:t> 이미지를 수시로 바꿔야 할 때가 많다</a:t>
            </a:r>
            <a:endParaRPr lang="en-US" altLang="ko-KR" dirty="0"/>
          </a:p>
          <a:p>
            <a:r>
              <a:rPr lang="ko-KR" altLang="en-US" dirty="0"/>
              <a:t>용도에 따라서 </a:t>
            </a:r>
            <a:r>
              <a:rPr lang="en-US" altLang="ko-KR" dirty="0"/>
              <a:t>Cache </a:t>
            </a:r>
            <a:r>
              <a:rPr lang="ko-KR" altLang="en-US" dirty="0"/>
              <a:t>에 </a:t>
            </a:r>
            <a:r>
              <a:rPr lang="ko-KR" altLang="en-US" dirty="0" err="1"/>
              <a:t>넣어둘건지</a:t>
            </a:r>
            <a:r>
              <a:rPr lang="en-US" altLang="ko-KR" dirty="0"/>
              <a:t>, </a:t>
            </a:r>
            <a:r>
              <a:rPr lang="ko-KR" altLang="en-US" dirty="0"/>
              <a:t>아닌지 </a:t>
            </a:r>
            <a:r>
              <a:rPr lang="ko-KR" altLang="en-US" dirty="0" err="1"/>
              <a:t>정해줘야함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이미지를 캐시에서 </a:t>
            </a:r>
            <a:r>
              <a:rPr lang="ko-KR" altLang="en-US" dirty="0" err="1"/>
              <a:t>불러오는걸</a:t>
            </a:r>
            <a:r>
              <a:rPr lang="ko-KR" altLang="en-US" dirty="0"/>
              <a:t> 막을 때 </a:t>
            </a:r>
            <a:r>
              <a:rPr lang="en-US" altLang="ko-KR" dirty="0"/>
              <a:t>: </a:t>
            </a:r>
            <a:r>
              <a:rPr lang="en-US" altLang="ko-KR" dirty="0" err="1"/>
              <a:t>MemoryPolicy.NO_CACHE</a:t>
            </a:r>
            <a:endParaRPr lang="en-US" altLang="ko-KR" dirty="0"/>
          </a:p>
          <a:p>
            <a:pPr lvl="1"/>
            <a:r>
              <a:rPr lang="ko-KR" altLang="en-US" dirty="0"/>
              <a:t>이미지를 단 한번만 사용 해야 할 때 </a:t>
            </a:r>
            <a:r>
              <a:rPr lang="en-US" altLang="ko-KR" dirty="0"/>
              <a:t>:</a:t>
            </a:r>
            <a:r>
              <a:rPr lang="en-US" altLang="ko-KR" dirty="0" err="1"/>
              <a:t>MemoryPolicy.NO_STORE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ko-KR" sz="2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Picasso</a:t>
            </a:r>
            <a:endParaRPr lang="en-US" altLang="ko-KR" sz="24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r>
              <a:rPr lang="ko-KR" altLang="ko-KR" sz="2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2400" i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with</a:t>
            </a:r>
            <a:r>
              <a:rPr lang="ko-KR" altLang="ko-KR" sz="2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2400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context</a:t>
            </a:r>
            <a:r>
              <a:rPr lang="ko-KR" altLang="ko-KR" sz="2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en-US" altLang="ko-KR" sz="24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r>
              <a:rPr lang="ko-KR" altLang="ko-KR" sz="2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2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load</a:t>
            </a:r>
            <a:r>
              <a:rPr lang="ko-KR" altLang="ko-KR" sz="2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2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imgUrl</a:t>
            </a:r>
            <a:r>
              <a:rPr lang="ko-KR" altLang="ko-KR" sz="2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en-US" altLang="ko-KR" sz="24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r>
              <a:rPr lang="ko-KR" altLang="ko-KR" sz="2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2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memoryPolicy</a:t>
            </a:r>
            <a:r>
              <a:rPr lang="ko-KR" altLang="ko-KR" sz="2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2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MemoryPolicy.</a:t>
            </a:r>
            <a:r>
              <a:rPr lang="ko-KR" altLang="ko-KR" sz="2400" b="1" i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NO_CACHE</a:t>
            </a:r>
            <a:r>
              <a:rPr lang="ko-KR" altLang="ko-KR" sz="2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en-US" altLang="ko-KR" sz="24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r>
              <a:rPr lang="ko-KR" altLang="ko-KR" sz="2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2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into</a:t>
            </a:r>
            <a:r>
              <a:rPr lang="ko-KR" altLang="ko-KR" sz="2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2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imgView</a:t>
            </a:r>
            <a:r>
              <a:rPr lang="ko-KR" altLang="ko-KR" sz="2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endParaRPr lang="ko-KR" altLang="ko-KR" sz="2400" dirty="0">
              <a:latin typeface="Arial" panose="020B0604020202020204" pitchFamily="34" charset="0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7F327C-339C-4C9B-929C-564009051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496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342</Words>
  <Application>Microsoft Office PowerPoint</Application>
  <PresentationFormat>와이드스크린</PresentationFormat>
  <Paragraphs>83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Arial Unicode MS</vt:lpstr>
      <vt:lpstr>Roboto</vt:lpstr>
      <vt:lpstr>Roboto Mono</vt:lpstr>
      <vt:lpstr>굴림체</vt:lpstr>
      <vt:lpstr>맑은 고딕</vt:lpstr>
      <vt:lpstr>Arial</vt:lpstr>
      <vt:lpstr>Office 테마</vt:lpstr>
      <vt:lpstr>PowerPoint 프레젠테이션</vt:lpstr>
      <vt:lpstr>차례</vt:lpstr>
      <vt:lpstr>Manifest 파일 수정하기</vt:lpstr>
      <vt:lpstr>Manifest 파일</vt:lpstr>
      <vt:lpstr>라이브러리 추가하기</vt:lpstr>
      <vt:lpstr>content_main.xml 수정하기</vt:lpstr>
      <vt:lpstr>Picasso 사용</vt:lpstr>
      <vt:lpstr>결과화면</vt:lpstr>
      <vt:lpstr>Caching</vt:lpstr>
      <vt:lpstr>Caching</vt:lpstr>
      <vt:lpstr>Callback</vt:lpstr>
      <vt:lpstr>Resize </vt:lpstr>
      <vt:lpstr>Rotate</vt:lpstr>
      <vt:lpstr>Placeholder, error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hg lee</dc:creator>
  <cp:lastModifiedBy>lee hg</cp:lastModifiedBy>
  <cp:revision>18</cp:revision>
  <dcterms:created xsi:type="dcterms:W3CDTF">2018-01-28T15:44:19Z</dcterms:created>
  <dcterms:modified xsi:type="dcterms:W3CDTF">2018-10-03T08:42:29Z</dcterms:modified>
</cp:coreProperties>
</file>