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9" r:id="rId8"/>
    <p:sldId id="270" r:id="rId9"/>
    <p:sldId id="263" r:id="rId10"/>
    <p:sldId id="264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FAC37214-C9D2-43EB-9892-F82A4FE0524A}"/>
    <pc:docChg chg="undo custSel addSld delSld modSld">
      <pc:chgData name="m31685" userId="b3d13b2a-2ed5-418c-ba0a-f601fba5ce5e" providerId="ADAL" clId="{FAC37214-C9D2-43EB-9892-F82A4FE0524A}" dt="2020-05-23T01:48:18.792" v="241" actId="20577"/>
      <pc:docMkLst>
        <pc:docMk/>
      </pc:docMkLst>
      <pc:sldChg chg="modSp">
        <pc:chgData name="m31685" userId="b3d13b2a-2ed5-418c-ba0a-f601fba5ce5e" providerId="ADAL" clId="{FAC37214-C9D2-43EB-9892-F82A4FE0524A}" dt="2020-05-23T01:48:18.792" v="241" actId="20577"/>
        <pc:sldMkLst>
          <pc:docMk/>
          <pc:sldMk cId="548386184" sldId="256"/>
        </pc:sldMkLst>
        <pc:spChg chg="mod">
          <ac:chgData name="m31685" userId="b3d13b2a-2ed5-418c-ba0a-f601fba5ce5e" providerId="ADAL" clId="{FAC37214-C9D2-43EB-9892-F82A4FE0524A}" dt="2020-05-23T01:48:18.792" v="241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FAC37214-C9D2-43EB-9892-F82A4FE0524A}" dt="2020-05-22T12:56:33.411" v="3" actId="6549"/>
        <pc:sldMkLst>
          <pc:docMk/>
          <pc:sldMk cId="3742387824" sldId="258"/>
        </pc:sldMkLst>
        <pc:spChg chg="mod">
          <ac:chgData name="m31685" userId="b3d13b2a-2ed5-418c-ba0a-f601fba5ce5e" providerId="ADAL" clId="{FAC37214-C9D2-43EB-9892-F82A4FE0524A}" dt="2020-05-22T12:56:33.411" v="3" actId="6549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FAC37214-C9D2-43EB-9892-F82A4FE0524A}" dt="2020-05-22T12:59:08.856" v="6" actId="20577"/>
        <pc:sldMkLst>
          <pc:docMk/>
          <pc:sldMk cId="893383834" sldId="264"/>
        </pc:sldMkLst>
        <pc:spChg chg="mod">
          <ac:chgData name="m31685" userId="b3d13b2a-2ed5-418c-ba0a-f601fba5ce5e" providerId="ADAL" clId="{FAC37214-C9D2-43EB-9892-F82A4FE0524A}" dt="2020-05-22T12:59:08.856" v="6" actId="20577"/>
          <ac:spMkLst>
            <pc:docMk/>
            <pc:sldMk cId="893383834" sldId="264"/>
            <ac:spMk id="3" creationId="{E99CA725-D64C-4D0B-9DD4-1AF1FC6310B2}"/>
          </ac:spMkLst>
        </pc:spChg>
      </pc:sldChg>
      <pc:sldChg chg="modSp">
        <pc:chgData name="m31685" userId="b3d13b2a-2ed5-418c-ba0a-f601fba5ce5e" providerId="ADAL" clId="{FAC37214-C9D2-43EB-9892-F82A4FE0524A}" dt="2020-05-22T13:19:03.946" v="211" actId="14100"/>
        <pc:sldMkLst>
          <pc:docMk/>
          <pc:sldMk cId="2212378234" sldId="268"/>
        </pc:sldMkLst>
        <pc:spChg chg="mod">
          <ac:chgData name="m31685" userId="b3d13b2a-2ed5-418c-ba0a-f601fba5ce5e" providerId="ADAL" clId="{FAC37214-C9D2-43EB-9892-F82A4FE0524A}" dt="2020-05-22T13:19:03.946" v="211" actId="14100"/>
          <ac:spMkLst>
            <pc:docMk/>
            <pc:sldMk cId="2212378234" sldId="268"/>
            <ac:spMk id="3" creationId="{AB919A95-089C-48E5-897E-1D2452285BF6}"/>
          </ac:spMkLst>
        </pc:spChg>
      </pc:sldChg>
      <pc:sldChg chg="addSp delSp modSp add">
        <pc:chgData name="m31685" userId="b3d13b2a-2ed5-418c-ba0a-f601fba5ce5e" providerId="ADAL" clId="{FAC37214-C9D2-43EB-9892-F82A4FE0524A}" dt="2020-05-22T13:20:35.770" v="236" actId="6549"/>
        <pc:sldMkLst>
          <pc:docMk/>
          <pc:sldMk cId="3214964782" sldId="271"/>
        </pc:sldMkLst>
        <pc:spChg chg="del">
          <ac:chgData name="m31685" userId="b3d13b2a-2ed5-418c-ba0a-f601fba5ce5e" providerId="ADAL" clId="{FAC37214-C9D2-43EB-9892-F82A4FE0524A}" dt="2020-05-22T13:05:47.123" v="104" actId="478"/>
          <ac:spMkLst>
            <pc:docMk/>
            <pc:sldMk cId="3214964782" sldId="271"/>
            <ac:spMk id="2" creationId="{597DAF96-9918-43D6-BA23-BEED56543F90}"/>
          </ac:spMkLst>
        </pc:spChg>
        <pc:spChg chg="del">
          <ac:chgData name="m31685" userId="b3d13b2a-2ed5-418c-ba0a-f601fba5ce5e" providerId="ADAL" clId="{FAC37214-C9D2-43EB-9892-F82A4FE0524A}" dt="2020-05-22T12:59:44.738" v="8" actId="3680"/>
          <ac:spMkLst>
            <pc:docMk/>
            <pc:sldMk cId="3214964782" sldId="271"/>
            <ac:spMk id="3" creationId="{0341CC05-DA57-404B-9EE5-903C79CC0BCF}"/>
          </ac:spMkLst>
        </pc:spChg>
        <pc:graphicFrameChg chg="add mod ord modGraphic">
          <ac:chgData name="m31685" userId="b3d13b2a-2ed5-418c-ba0a-f601fba5ce5e" providerId="ADAL" clId="{FAC37214-C9D2-43EB-9892-F82A4FE0524A}" dt="2020-05-22T13:20:35.770" v="236" actId="6549"/>
          <ac:graphicFrameMkLst>
            <pc:docMk/>
            <pc:sldMk cId="3214964782" sldId="271"/>
            <ac:graphicFrameMk id="6" creationId="{011B9D4D-7915-48F5-B69C-C32473FBCA6A}"/>
          </ac:graphicFrameMkLst>
        </pc:graphicFrameChg>
        <pc:graphicFrameChg chg="add mod modGraphic">
          <ac:chgData name="m31685" userId="b3d13b2a-2ed5-418c-ba0a-f601fba5ce5e" providerId="ADAL" clId="{FAC37214-C9D2-43EB-9892-F82A4FE0524A}" dt="2020-05-22T13:14:03.419" v="208" actId="207"/>
          <ac:graphicFrameMkLst>
            <pc:docMk/>
            <pc:sldMk cId="3214964782" sldId="271"/>
            <ac:graphicFrameMk id="8" creationId="{0C1B1EA1-30CB-4077-A3C7-973FD95602FD}"/>
          </ac:graphicFrameMkLst>
        </pc:graphicFrameChg>
      </pc:sldChg>
      <pc:sldChg chg="add del">
        <pc:chgData name="m31685" userId="b3d13b2a-2ed5-418c-ba0a-f601fba5ce5e" providerId="ADAL" clId="{FAC37214-C9D2-43EB-9892-F82A4FE0524A}" dt="2020-05-22T13:05:38.754" v="103" actId="2696"/>
        <pc:sldMkLst>
          <pc:docMk/>
          <pc:sldMk cId="1091339658" sldId="272"/>
        </pc:sldMkLst>
      </pc:sldChg>
    </pc:docChg>
  </pc:docChgLst>
  <pc:docChgLst>
    <pc:chgData name="m31685" userId="b3d13b2a-2ed5-418c-ba0a-f601fba5ce5e" providerId="ADAL" clId="{2F36F87F-AA08-4F59-B026-CBAFE70E852A}"/>
    <pc:docChg chg="custSel addSld modSld">
      <pc:chgData name="m31685" userId="b3d13b2a-2ed5-418c-ba0a-f601fba5ce5e" providerId="ADAL" clId="{2F36F87F-AA08-4F59-B026-CBAFE70E852A}" dt="2020-05-22T09:23:16.290" v="55" actId="6549"/>
      <pc:docMkLst>
        <pc:docMk/>
      </pc:docMkLst>
      <pc:sldChg chg="modSp">
        <pc:chgData name="m31685" userId="b3d13b2a-2ed5-418c-ba0a-f601fba5ce5e" providerId="ADAL" clId="{2F36F87F-AA08-4F59-B026-CBAFE70E852A}" dt="2020-05-22T09:20:48.783" v="15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20:48.783" v="15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09:21:00.152" v="17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21:00.152" v="1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09:22:36.465" v="44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22:36.465" v="44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23:16.290" v="55" actId="6549"/>
        <pc:sldMkLst>
          <pc:docMk/>
          <pc:sldMk cId="893383834" sldId="264"/>
        </pc:sldMkLst>
        <pc:graphicFrameChg chg="mod modGraphic">
          <ac:chgData name="m31685" userId="b3d13b2a-2ed5-418c-ba0a-f601fba5ce5e" providerId="ADAL" clId="{2F36F87F-AA08-4F59-B026-CBAFE70E852A}" dt="2020-05-22T09:23:16.290" v="55" actId="6549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modSp add">
        <pc:chgData name="m31685" userId="b3d13b2a-2ed5-418c-ba0a-f601fba5ce5e" providerId="ADAL" clId="{2F36F87F-AA08-4F59-B026-CBAFE70E852A}" dt="2020-05-22T09:21:50.010" v="31" actId="1076"/>
        <pc:sldMkLst>
          <pc:docMk/>
          <pc:sldMk cId="1343755364" sldId="269"/>
        </pc:sldMkLst>
        <pc:spChg chg="mod">
          <ac:chgData name="m31685" userId="b3d13b2a-2ed5-418c-ba0a-f601fba5ce5e" providerId="ADAL" clId="{2F36F87F-AA08-4F59-B026-CBAFE70E852A}" dt="2020-05-22T09:21:16.328" v="20"/>
          <ac:spMkLst>
            <pc:docMk/>
            <pc:sldMk cId="1343755364" sldId="269"/>
            <ac:spMk id="2" creationId="{B774B977-5B76-46BB-B86E-4432F52D06F5}"/>
          </ac:spMkLst>
        </pc:spChg>
        <pc:spChg chg="mod">
          <ac:chgData name="m31685" userId="b3d13b2a-2ed5-418c-ba0a-f601fba5ce5e" providerId="ADAL" clId="{2F36F87F-AA08-4F59-B026-CBAFE70E852A}" dt="2020-05-22T09:21:40.125" v="27" actId="1076"/>
          <ac:spMkLst>
            <pc:docMk/>
            <pc:sldMk cId="1343755364" sldId="269"/>
            <ac:spMk id="3" creationId="{09614EC1-F5DF-457A-B0D6-F03B5849F4A2}"/>
          </ac:spMkLst>
        </pc:spChg>
        <pc:picChg chg="add mod">
          <ac:chgData name="m31685" userId="b3d13b2a-2ed5-418c-ba0a-f601fba5ce5e" providerId="ADAL" clId="{2F36F87F-AA08-4F59-B026-CBAFE70E852A}" dt="2020-05-22T09:21:50.010" v="31" actId="1076"/>
          <ac:picMkLst>
            <pc:docMk/>
            <pc:sldMk cId="1343755364" sldId="269"/>
            <ac:picMk id="1026" creationId="{FEC45EDB-CACB-4EAF-86F4-B6C119E915E4}"/>
          </ac:picMkLst>
        </pc:picChg>
      </pc:sldChg>
      <pc:sldChg chg="modSp add">
        <pc:chgData name="m31685" userId="b3d13b2a-2ed5-418c-ba0a-f601fba5ce5e" providerId="ADAL" clId="{2F36F87F-AA08-4F59-B026-CBAFE70E852A}" dt="2020-05-22T09:22:07.506" v="34"/>
        <pc:sldMkLst>
          <pc:docMk/>
          <pc:sldMk cId="573249143" sldId="270"/>
        </pc:sldMkLst>
        <pc:spChg chg="mod">
          <ac:chgData name="m31685" userId="b3d13b2a-2ed5-418c-ba0a-f601fba5ce5e" providerId="ADAL" clId="{2F36F87F-AA08-4F59-B026-CBAFE70E852A}" dt="2020-05-22T09:22:07.506" v="34"/>
          <ac:spMkLst>
            <pc:docMk/>
            <pc:sldMk cId="573249143" sldId="270"/>
            <ac:spMk id="2" creationId="{3BFD0FB0-D119-4243-9DAB-6982D11DC3A6}"/>
          </ac:spMkLst>
        </pc:spChg>
        <pc:spChg chg="mod">
          <ac:chgData name="m31685" userId="b3d13b2a-2ed5-418c-ba0a-f601fba5ce5e" providerId="ADAL" clId="{2F36F87F-AA08-4F59-B026-CBAFE70E852A}" dt="2020-05-22T09:22:02.012" v="33"/>
          <ac:spMkLst>
            <pc:docMk/>
            <pc:sldMk cId="573249143" sldId="270"/>
            <ac:spMk id="3" creationId="{7DCF7C74-58D0-47B5-B286-4228FB8237E8}"/>
          </ac:spMkLst>
        </pc:spChg>
      </pc:sldChg>
    </pc:docChg>
  </pc:docChgLst>
  <pc:docChgLst>
    <pc:chgData name="m31685" userId="b3d13b2a-2ed5-418c-ba0a-f601fba5ce5e" providerId="ADAL" clId="{7000B716-97B6-47C6-B7F9-04E8FE7D0BB1}"/>
    <pc:docChg chg="delSld">
      <pc:chgData name="m31685" userId="b3d13b2a-2ed5-418c-ba0a-f601fba5ce5e" providerId="ADAL" clId="{7000B716-97B6-47C6-B7F9-04E8FE7D0BB1}" dt="2020-07-23T09:48:56.620" v="0" actId="2696"/>
      <pc:docMkLst>
        <pc:docMk/>
      </pc:docMkLst>
      <pc:sldChg chg="del">
        <pc:chgData name="m31685" userId="b3d13b2a-2ed5-418c-ba0a-f601fba5ce5e" providerId="ADAL" clId="{7000B716-97B6-47C6-B7F9-04E8FE7D0BB1}" dt="2020-07-23T09:48:56.620" v="0" actId="2696"/>
        <pc:sldMkLst>
          <pc:docMk/>
          <pc:sldMk cId="221237823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5-1. </a:t>
            </a:r>
            <a:r>
              <a:rPr lang="ko-KR" altLang="en-US" sz="5400"/>
              <a:t>사다리게임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0977"/>
            <a:ext cx="10722997" cy="4516623"/>
          </a:xfrm>
        </p:spPr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명이 사다리 게임</a:t>
            </a:r>
            <a:r>
              <a:rPr lang="en-US" altLang="ko-KR" dirty="0"/>
              <a:t> </a:t>
            </a:r>
            <a:r>
              <a:rPr lang="ko-KR" altLang="en-US" dirty="0"/>
              <a:t>을 할 때</a:t>
            </a:r>
            <a:r>
              <a:rPr lang="en-US" altLang="ko-KR" dirty="0"/>
              <a:t>, </a:t>
            </a:r>
            <a:r>
              <a:rPr lang="ko-KR" altLang="en-US" dirty="0"/>
              <a:t>몇 번째 위치에서 시작하는 사람이 상품을 타는지 알고 싶습니다</a:t>
            </a:r>
            <a:r>
              <a:rPr lang="en-US" altLang="ko-KR" dirty="0"/>
              <a:t>. </a:t>
            </a:r>
            <a:r>
              <a:rPr lang="ko-KR" altLang="en-US" dirty="0"/>
              <a:t>가로줄은 항상 인접한 세로줄만 연결할 수 있으며 주어진 순서대로 위에서부터 연결합니다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B977-5B76-46BB-B86E-4432F52D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4EC1-F5DF-457A-B0D6-F03B584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아래 사다리의 가로줄은 </a:t>
            </a:r>
            <a:r>
              <a:rPr lang="en-US" altLang="ko-KR" dirty="0"/>
              <a:t>[[1, 2], [3, 4], [2, 3], [4, 5], [5, 6]] </a:t>
            </a:r>
            <a:r>
              <a:rPr lang="ko-KR" altLang="en-US" dirty="0"/>
              <a:t>으로 표현합니다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1</a:t>
            </a:r>
            <a:r>
              <a:rPr lang="ko-KR" altLang="en-US" dirty="0"/>
              <a:t>번째 위치에서 시작한 사람이 상품을 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7865B-8BB5-4BE3-9A0C-B8BD147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BFAB8-1F9F-4E60-9D7C-6A6ABDD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C45EDB-CACB-4EAF-86F4-B6C119E9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06" y="2851029"/>
            <a:ext cx="3709736" cy="38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D0FB0-D119-4243-9DAB-6982D11D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F7C74-58D0-47B5-B286-4228FB82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가로줄의 위치가 담긴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ladders</a:t>
            </a:r>
            <a:r>
              <a:rPr lang="ko-KR" altLang="en-US" dirty="0"/>
              <a:t>와 상품의 위치 </a:t>
            </a:r>
            <a:r>
              <a:rPr lang="en-US" altLang="ko-KR" dirty="0"/>
              <a:t>win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당첨자의 시작 위치를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37F51B-889C-4A71-914C-A3754073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6194B0-E3A9-4020-97C0-FE7E486D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4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가로줄의 위치가 담긴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ladders</a:t>
            </a:r>
            <a:r>
              <a:rPr lang="ko-KR" altLang="en-US" dirty="0"/>
              <a:t>와 상품이 있는 위치 </a:t>
            </a:r>
            <a:r>
              <a:rPr lang="en-US" altLang="ko-KR" dirty="0"/>
              <a:t>win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가로줄의 개수는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20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win</a:t>
            </a:r>
            <a:r>
              <a:rPr lang="ko-KR" altLang="en-US" dirty="0"/>
              <a:t>은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6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가로줄은 항상 연결할 수 있는 형태만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승리하는 사람의 시작 위치를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0597"/>
              </p:ext>
            </p:extLst>
          </p:nvPr>
        </p:nvGraphicFramePr>
        <p:xfrm>
          <a:off x="2133788" y="2362932"/>
          <a:ext cx="8588919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5537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3825537">
                  <a:extLst>
                    <a:ext uri="{9D8B030D-6E8A-4147-A177-3AD203B41FA5}">
                      <a16:colId xmlns:a16="http://schemas.microsoft.com/office/drawing/2014/main" val="2730629073"/>
                    </a:ext>
                  </a:extLst>
                </a:gridCol>
                <a:gridCol w="937845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ladders  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[[1, 2], [3, 4], [2, 3], [4, 5], [5, 6]]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1B9D4D-7915-48F5-B69C-C32473FBC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614113"/>
              </p:ext>
            </p:extLst>
          </p:nvPr>
        </p:nvGraphicFramePr>
        <p:xfrm>
          <a:off x="838201" y="364148"/>
          <a:ext cx="10515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276">
                  <a:extLst>
                    <a:ext uri="{9D8B030D-6E8A-4147-A177-3AD203B41FA5}">
                      <a16:colId xmlns:a16="http://schemas.microsoft.com/office/drawing/2014/main" val="2819250034"/>
                    </a:ext>
                  </a:extLst>
                </a:gridCol>
                <a:gridCol w="3407508">
                  <a:extLst>
                    <a:ext uri="{9D8B030D-6E8A-4147-A177-3AD203B41FA5}">
                      <a16:colId xmlns:a16="http://schemas.microsoft.com/office/drawing/2014/main" val="1984670062"/>
                    </a:ext>
                  </a:extLst>
                </a:gridCol>
                <a:gridCol w="2836986">
                  <a:extLst>
                    <a:ext uri="{9D8B030D-6E8A-4147-A177-3AD203B41FA5}">
                      <a16:colId xmlns:a16="http://schemas.microsoft.com/office/drawing/2014/main" val="3086786387"/>
                    </a:ext>
                  </a:extLst>
                </a:gridCol>
                <a:gridCol w="3647829">
                  <a:extLst>
                    <a:ext uri="{9D8B030D-6E8A-4147-A177-3AD203B41FA5}">
                      <a16:colId xmlns:a16="http://schemas.microsoft.com/office/drawing/2014/main" val="424252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player[ladders[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][0]-1]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player[ladders[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][1]-1]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ladders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8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{{1, 2}, {3, 4}, {2, 3}, {4, 5}, {5, 6}}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0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0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53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608929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89F96-A289-449D-9C5A-D1F9A456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5727F-F80A-4BC4-B576-3CB1CC01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C1B1EA1-30CB-4077-A3C7-973FD9560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67116"/>
              </p:ext>
            </p:extLst>
          </p:nvPr>
        </p:nvGraphicFramePr>
        <p:xfrm>
          <a:off x="3899877" y="3517574"/>
          <a:ext cx="4114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4281937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884703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1003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146528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244237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610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0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1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2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4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6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338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5-1. 사다리게임</vt:lpstr>
      <vt:lpstr>순서</vt:lpstr>
      <vt:lpstr>1. 문제설명</vt:lpstr>
      <vt:lpstr>1. 문제설명</vt:lpstr>
      <vt:lpstr>1. 문제설명</vt:lpstr>
      <vt:lpstr>2. solution 함수 설명</vt:lpstr>
      <vt:lpstr>3. 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2020-07-23T09:49:05Z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