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3" r:id="rId8"/>
    <p:sldId id="264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9B7A7609-4BD3-48C2-9900-D21CCEB2A719}"/>
    <pc:docChg chg="delSld">
      <pc:chgData name="m31685" userId="b3d13b2a-2ed5-418c-ba0a-f601fba5ce5e" providerId="ADAL" clId="{9B7A7609-4BD3-48C2-9900-D21CCEB2A719}" dt="2020-07-23T09:48:59.826" v="0" actId="2696"/>
      <pc:docMkLst>
        <pc:docMk/>
      </pc:docMkLst>
      <pc:sldChg chg="del">
        <pc:chgData name="m31685" userId="b3d13b2a-2ed5-418c-ba0a-f601fba5ce5e" providerId="ADAL" clId="{9B7A7609-4BD3-48C2-9900-D21CCEB2A719}" dt="2020-07-23T09:48:59.826" v="0" actId="2696"/>
        <pc:sldMkLst>
          <pc:docMk/>
          <pc:sldMk cId="2212378234" sldId="268"/>
        </pc:sldMkLst>
      </pc:sldChg>
    </pc:docChg>
  </pc:docChgLst>
  <pc:docChgLst>
    <pc:chgData name="m31685" userId="b3d13b2a-2ed5-418c-ba0a-f601fba5ce5e" providerId="ADAL" clId="{2F36F87F-AA08-4F59-B026-CBAFE70E852A}"/>
    <pc:docChg chg="undo custSel modSld">
      <pc:chgData name="m31685" userId="b3d13b2a-2ed5-418c-ba0a-f601fba5ce5e" providerId="ADAL" clId="{2F36F87F-AA08-4F59-B026-CBAFE70E852A}" dt="2020-05-22T09:53:14.468" v="75" actId="1076"/>
      <pc:docMkLst>
        <pc:docMk/>
      </pc:docMkLst>
      <pc:sldChg chg="modSp">
        <pc:chgData name="m31685" userId="b3d13b2a-2ed5-418c-ba0a-f601fba5ce5e" providerId="ADAL" clId="{2F36F87F-AA08-4F59-B026-CBAFE70E852A}" dt="2020-05-22T09:50:59.262" v="21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50:59.262" v="21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F36F87F-AA08-4F59-B026-CBAFE70E852A}" dt="2020-05-22T09:51:11.171" v="32" actId="27636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51:11.171" v="32" actId="27636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2F36F87F-AA08-4F59-B026-CBAFE70E852A}" dt="2020-05-22T09:51:38.493" v="42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51:38.493" v="42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53:14.468" v="75" actId="1076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53:09.163" v="74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53:14.468" v="75" actId="1076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</pc:docChg>
  </pc:docChgLst>
  <pc:docChgLst>
    <pc:chgData name="m31685" userId="b3d13b2a-2ed5-418c-ba0a-f601fba5ce5e" providerId="ADAL" clId="{09509F69-1CB5-43A5-9297-CCE446B67912}"/>
    <pc:docChg chg="undo custSel addSld modSld">
      <pc:chgData name="m31685" userId="b3d13b2a-2ed5-418c-ba0a-f601fba5ce5e" providerId="ADAL" clId="{09509F69-1CB5-43A5-9297-CCE446B67912}" dt="2020-05-23T01:50:23.280" v="300" actId="20577"/>
      <pc:docMkLst>
        <pc:docMk/>
      </pc:docMkLst>
      <pc:sldChg chg="modSp">
        <pc:chgData name="m31685" userId="b3d13b2a-2ed5-418c-ba0a-f601fba5ce5e" providerId="ADAL" clId="{09509F69-1CB5-43A5-9297-CCE446B67912}" dt="2020-05-23T01:50:23.280" v="300" actId="20577"/>
        <pc:sldMkLst>
          <pc:docMk/>
          <pc:sldMk cId="548386184" sldId="256"/>
        </pc:sldMkLst>
        <pc:spChg chg="mod">
          <ac:chgData name="m31685" userId="b3d13b2a-2ed5-418c-ba0a-f601fba5ce5e" providerId="ADAL" clId="{09509F69-1CB5-43A5-9297-CCE446B67912}" dt="2020-05-23T01:50:23.280" v="300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09509F69-1CB5-43A5-9297-CCE446B67912}" dt="2020-05-22T14:34:11.733" v="294" actId="15"/>
        <pc:sldMkLst>
          <pc:docMk/>
          <pc:sldMk cId="2212378234" sldId="268"/>
        </pc:sldMkLst>
        <pc:spChg chg="mod">
          <ac:chgData name="m31685" userId="b3d13b2a-2ed5-418c-ba0a-f601fba5ce5e" providerId="ADAL" clId="{09509F69-1CB5-43A5-9297-CCE446B67912}" dt="2020-05-22T14:34:11.733" v="294" actId="15"/>
          <ac:spMkLst>
            <pc:docMk/>
            <pc:sldMk cId="2212378234" sldId="268"/>
            <ac:spMk id="3" creationId="{AB919A95-089C-48E5-897E-1D2452285BF6}"/>
          </ac:spMkLst>
        </pc:spChg>
      </pc:sldChg>
      <pc:sldChg chg="addSp delSp modSp add">
        <pc:chgData name="m31685" userId="b3d13b2a-2ed5-418c-ba0a-f601fba5ce5e" providerId="ADAL" clId="{09509F69-1CB5-43A5-9297-CCE446B67912}" dt="2020-05-22T14:26:31.936" v="131" actId="1076"/>
        <pc:sldMkLst>
          <pc:docMk/>
          <pc:sldMk cId="2603223740" sldId="269"/>
        </pc:sldMkLst>
        <pc:spChg chg="del">
          <ac:chgData name="m31685" userId="b3d13b2a-2ed5-418c-ba0a-f601fba5ce5e" providerId="ADAL" clId="{09509F69-1CB5-43A5-9297-CCE446B67912}" dt="2020-05-22T14:23:28.846" v="2" actId="478"/>
          <ac:spMkLst>
            <pc:docMk/>
            <pc:sldMk cId="2603223740" sldId="269"/>
            <ac:spMk id="2" creationId="{66D9B0BB-EB57-4C45-B3BC-658E35E1D5D4}"/>
          </ac:spMkLst>
        </pc:spChg>
        <pc:spChg chg="del">
          <ac:chgData name="m31685" userId="b3d13b2a-2ed5-418c-ba0a-f601fba5ce5e" providerId="ADAL" clId="{09509F69-1CB5-43A5-9297-CCE446B67912}" dt="2020-05-22T14:23:25.320" v="1" actId="3680"/>
          <ac:spMkLst>
            <pc:docMk/>
            <pc:sldMk cId="2603223740" sldId="269"/>
            <ac:spMk id="3" creationId="{A4D790C4-9E40-4DDE-8696-9563D880E5A9}"/>
          </ac:spMkLst>
        </pc:spChg>
        <pc:spChg chg="add mod">
          <ac:chgData name="m31685" userId="b3d13b2a-2ed5-418c-ba0a-f601fba5ce5e" providerId="ADAL" clId="{09509F69-1CB5-43A5-9297-CCE446B67912}" dt="2020-05-22T14:26:31.936" v="131" actId="1076"/>
          <ac:spMkLst>
            <pc:docMk/>
            <pc:sldMk cId="2603223740" sldId="269"/>
            <ac:spMk id="8" creationId="{27701D74-48F1-4639-9E72-960B406CC58B}"/>
          </ac:spMkLst>
        </pc:spChg>
        <pc:graphicFrameChg chg="add mod ord modGraphic">
          <ac:chgData name="m31685" userId="b3d13b2a-2ed5-418c-ba0a-f601fba5ce5e" providerId="ADAL" clId="{09509F69-1CB5-43A5-9297-CCE446B67912}" dt="2020-05-22T14:25:43.667" v="119"/>
          <ac:graphicFrameMkLst>
            <pc:docMk/>
            <pc:sldMk cId="2603223740" sldId="269"/>
            <ac:graphicFrameMk id="6" creationId="{401CB65B-D915-4B4B-A1C2-10971A0593A3}"/>
          </ac:graphicFrameMkLst>
        </pc:graphicFrameChg>
      </pc:sldChg>
      <pc:sldChg chg="addSp modSp add">
        <pc:chgData name="m31685" userId="b3d13b2a-2ed5-418c-ba0a-f601fba5ce5e" providerId="ADAL" clId="{09509F69-1CB5-43A5-9297-CCE446B67912}" dt="2020-05-22T14:31:43.258" v="286"/>
        <pc:sldMkLst>
          <pc:docMk/>
          <pc:sldMk cId="1473282436" sldId="270"/>
        </pc:sldMkLst>
        <pc:spChg chg="add mod">
          <ac:chgData name="m31685" userId="b3d13b2a-2ed5-418c-ba0a-f601fba5ce5e" providerId="ADAL" clId="{09509F69-1CB5-43A5-9297-CCE446B67912}" dt="2020-05-22T14:26:02.898" v="125" actId="1076"/>
          <ac:spMkLst>
            <pc:docMk/>
            <pc:sldMk cId="1473282436" sldId="270"/>
            <ac:spMk id="2" creationId="{CF03F1F0-6871-4458-9033-B03480538EB9}"/>
          </ac:spMkLst>
        </pc:spChg>
        <pc:graphicFrameChg chg="mod modGraphic">
          <ac:chgData name="m31685" userId="b3d13b2a-2ed5-418c-ba0a-f601fba5ce5e" providerId="ADAL" clId="{09509F69-1CB5-43A5-9297-CCE446B67912}" dt="2020-05-22T14:31:43.258" v="286"/>
          <ac:graphicFrameMkLst>
            <pc:docMk/>
            <pc:sldMk cId="1473282436" sldId="270"/>
            <ac:graphicFrameMk id="6" creationId="{401CB65B-D915-4B4B-A1C2-10971A0593A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5-10. </a:t>
            </a:r>
            <a:r>
              <a:rPr lang="ko-KR" altLang="en-US" sz="5400"/>
              <a:t>교대근무 </a:t>
            </a:r>
            <a:r>
              <a:rPr lang="ko-KR" altLang="en-US" sz="5400" dirty="0"/>
              <a:t>시간표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n</a:t>
            </a:r>
            <a:r>
              <a:rPr lang="ko-KR" altLang="en-US" dirty="0"/>
              <a:t>명이 시간표에 따라 교대 근무에 들어갑니다</a:t>
            </a:r>
            <a:r>
              <a:rPr lang="en-US" altLang="ko-KR" dirty="0"/>
              <a:t>. </a:t>
            </a:r>
            <a:r>
              <a:rPr lang="ko-KR" altLang="en-US" dirty="0"/>
              <a:t>이때 가장 오래 일한 사람이 몇 시간 일했는지 알아내려 합니다</a:t>
            </a:r>
            <a:r>
              <a:rPr lang="en-US" altLang="ko-KR" dirty="0"/>
              <a:t>. </a:t>
            </a:r>
            <a:r>
              <a:rPr lang="ko-KR" altLang="en-US" dirty="0"/>
              <a:t>근무 순번은 첫 번째 사람부터 </a:t>
            </a:r>
            <a:r>
              <a:rPr lang="en-US" altLang="ko-KR" dirty="0"/>
              <a:t>n</a:t>
            </a:r>
            <a:r>
              <a:rPr lang="ko-KR" altLang="en-US" dirty="0"/>
              <a:t>번째 사람 순으로 합니다</a:t>
            </a:r>
            <a:r>
              <a:rPr lang="en-US" altLang="ko-KR" dirty="0"/>
              <a:t>. n</a:t>
            </a:r>
            <a:r>
              <a:rPr lang="ko-KR" altLang="en-US" dirty="0"/>
              <a:t>번 사람이 일을 한 뒤에는 다시 첫 번째 사람부터 일을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예를 들어 시간표가 </a:t>
            </a:r>
            <a:r>
              <a:rPr lang="en-US" altLang="ko-KR" dirty="0"/>
              <a:t>[1, 5, 1, 9]</a:t>
            </a:r>
            <a:r>
              <a:rPr lang="ko-KR" altLang="en-US" dirty="0"/>
              <a:t>이고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이면 첫 번째 사람은 </a:t>
            </a:r>
            <a:r>
              <a:rPr lang="en-US" altLang="ko-KR" dirty="0"/>
              <a:t>1+9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두 번째 사람은 </a:t>
            </a:r>
            <a:r>
              <a:rPr lang="en-US" altLang="ko-KR" dirty="0"/>
              <a:t>5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세 번째 사람은 </a:t>
            </a:r>
            <a:r>
              <a:rPr lang="en-US" altLang="ko-KR" dirty="0"/>
              <a:t>1</a:t>
            </a:r>
            <a:r>
              <a:rPr lang="ko-KR" altLang="en-US" dirty="0"/>
              <a:t>시간 근무합니다</a:t>
            </a:r>
            <a:r>
              <a:rPr lang="en-US" altLang="ko-KR" dirty="0"/>
              <a:t>. </a:t>
            </a:r>
            <a:r>
              <a:rPr lang="ko-KR" altLang="en-US" dirty="0"/>
              <a:t>따라서 첫 번째 사람이 가장 오래 일했으며</a:t>
            </a:r>
            <a:r>
              <a:rPr lang="en-US" altLang="ko-KR" dirty="0"/>
              <a:t>, 10</a:t>
            </a:r>
            <a:r>
              <a:rPr lang="ko-KR" altLang="en-US" dirty="0"/>
              <a:t>시간 일했습니다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근무 시간표를 담은 배열 </a:t>
            </a:r>
            <a:r>
              <a:rPr lang="en-US" altLang="ko-KR" dirty="0" err="1"/>
              <a:t>time_table</a:t>
            </a:r>
            <a:r>
              <a:rPr lang="ko-KR" altLang="en-US" dirty="0"/>
              <a:t>과 사람 수 </a:t>
            </a:r>
            <a:r>
              <a:rPr lang="en-US" altLang="ko-KR" dirty="0"/>
              <a:t>n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가장 오래 일한 사람은 몇 시간 일했는지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시간표를 담은 배열 </a:t>
            </a:r>
            <a:r>
              <a:rPr lang="en-US" altLang="ko-KR" dirty="0" err="1"/>
              <a:t>time_table</a:t>
            </a:r>
            <a:r>
              <a:rPr lang="ko-KR" altLang="en-US" dirty="0"/>
              <a:t>과 사람 수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 err="1"/>
              <a:t>time_table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 err="1"/>
              <a:t>time_table</a:t>
            </a:r>
            <a:r>
              <a:rPr lang="ko-KR" altLang="en-US" dirty="0"/>
              <a:t>의 원소는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`</a:t>
            </a:r>
            <a:r>
              <a:rPr lang="en-US" altLang="ko-KR" dirty="0" err="1"/>
              <a:t>time_table</a:t>
            </a:r>
            <a:r>
              <a:rPr lang="ko-KR" altLang="en-US" dirty="0"/>
              <a:t>의 길이</a:t>
            </a:r>
            <a:r>
              <a:rPr lang="en-US" altLang="ko-KR" dirty="0"/>
              <a:t>`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 가장 오래 일한 사람이 몇 시간 일했는지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앞선 예와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#2</a:t>
            </a:r>
            <a:endParaRPr lang="ko-KR" altLang="en-US" dirty="0"/>
          </a:p>
          <a:p>
            <a:pPr lvl="2"/>
            <a:r>
              <a:rPr lang="ko-KR" altLang="en-US" dirty="0"/>
              <a:t>첫 번째 사람은 </a:t>
            </a:r>
            <a:r>
              <a:rPr lang="en-US" altLang="ko-KR" dirty="0"/>
              <a:t>4+4</a:t>
            </a:r>
            <a:r>
              <a:rPr lang="ko-KR" altLang="en-US" dirty="0"/>
              <a:t>시간만큼 근무를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두 번째 사람은 </a:t>
            </a:r>
            <a:r>
              <a:rPr lang="en-US" altLang="ko-KR" dirty="0"/>
              <a:t>8+6</a:t>
            </a:r>
            <a:r>
              <a:rPr lang="ko-KR" altLang="en-US" dirty="0"/>
              <a:t>시간만큼 근무를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세 번째 사람은 </a:t>
            </a:r>
            <a:r>
              <a:rPr lang="en-US" altLang="ko-KR" dirty="0"/>
              <a:t>2+7</a:t>
            </a:r>
            <a:r>
              <a:rPr lang="ko-KR" altLang="en-US" dirty="0"/>
              <a:t>시간만큼 근무를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네 번째 사람은 </a:t>
            </a:r>
            <a:r>
              <a:rPr lang="en-US" altLang="ko-KR" dirty="0"/>
              <a:t>5</a:t>
            </a:r>
            <a:r>
              <a:rPr lang="ko-KR" altLang="en-US" dirty="0"/>
              <a:t>시간만큼 근무를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가장 오래 근무를 한 사람은 </a:t>
            </a:r>
            <a:r>
              <a:rPr lang="en-US" altLang="ko-KR" dirty="0"/>
              <a:t>14</a:t>
            </a:r>
            <a:r>
              <a:rPr lang="ko-KR" altLang="en-US" dirty="0"/>
              <a:t>시간 일했습니다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58853"/>
              </p:ext>
            </p:extLst>
          </p:nvPr>
        </p:nvGraphicFramePr>
        <p:xfrm>
          <a:off x="3117926" y="2137458"/>
          <a:ext cx="7237459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5058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563078">
                  <a:extLst>
                    <a:ext uri="{9D8B030D-6E8A-4147-A177-3AD203B41FA5}">
                      <a16:colId xmlns:a16="http://schemas.microsoft.com/office/drawing/2014/main" val="2937295785"/>
                    </a:ext>
                  </a:extLst>
                </a:gridCol>
                <a:gridCol w="2399323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time_table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5, 1, 9]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[4, 8, 2, 5, 4, 6, 7]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01CB65B-D915-4B4B-A1C2-10971A059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728069"/>
              </p:ext>
            </p:extLst>
          </p:nvPr>
        </p:nvGraphicFramePr>
        <p:xfrm>
          <a:off x="838200" y="778364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2">
                  <a:extLst>
                    <a:ext uri="{9D8B030D-6E8A-4147-A177-3AD203B41FA5}">
                      <a16:colId xmlns:a16="http://schemas.microsoft.com/office/drawing/2014/main" val="1266630131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3792650487"/>
                    </a:ext>
                  </a:extLst>
                </a:gridCol>
                <a:gridCol w="4740422">
                  <a:extLst>
                    <a:ext uri="{9D8B030D-6E8A-4147-A177-3AD203B41FA5}">
                      <a16:colId xmlns:a16="http://schemas.microsoft.com/office/drawing/2014/main" val="3342174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97955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12452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timeTable</a:t>
                      </a:r>
                      <a:r>
                        <a:rPr lang="en-US" altLang="ko-KR" dirty="0"/>
                        <a:t>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current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6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4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6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95894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2B7852-0B67-4143-8B1A-F11C36CE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17143-B82A-4BF0-B4D7-33AB1FD6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701D74-48F1-4639-9E72-960B406CC58B}"/>
              </a:ext>
            </a:extLst>
          </p:cNvPr>
          <p:cNvSpPr/>
          <p:nvPr/>
        </p:nvSpPr>
        <p:spPr>
          <a:xfrm>
            <a:off x="5363055" y="290118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[1, 5, 1, 9]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22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01CB65B-D915-4B4B-A1C2-10971A059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920502"/>
              </p:ext>
            </p:extLst>
          </p:nvPr>
        </p:nvGraphicFramePr>
        <p:xfrm>
          <a:off x="838200" y="778364"/>
          <a:ext cx="1051560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2">
                  <a:extLst>
                    <a:ext uri="{9D8B030D-6E8A-4147-A177-3AD203B41FA5}">
                      <a16:colId xmlns:a16="http://schemas.microsoft.com/office/drawing/2014/main" val="1266630131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3792650487"/>
                    </a:ext>
                  </a:extLst>
                </a:gridCol>
                <a:gridCol w="2219570">
                  <a:extLst>
                    <a:ext uri="{9D8B030D-6E8A-4147-A177-3AD203B41FA5}">
                      <a16:colId xmlns:a16="http://schemas.microsoft.com/office/drawing/2014/main" val="334217409"/>
                    </a:ext>
                  </a:extLst>
                </a:gridCol>
                <a:gridCol w="1781907">
                  <a:extLst>
                    <a:ext uri="{9D8B030D-6E8A-4147-A177-3AD203B41FA5}">
                      <a16:colId xmlns:a16="http://schemas.microsoft.com/office/drawing/2014/main" val="4239795522"/>
                    </a:ext>
                  </a:extLst>
                </a:gridCol>
                <a:gridCol w="2472593">
                  <a:extLst>
                    <a:ext uri="{9D8B030D-6E8A-4147-A177-3AD203B41FA5}">
                      <a16:colId xmlns:a16="http://schemas.microsoft.com/office/drawing/2014/main" val="1012452193"/>
                    </a:ext>
                  </a:extLst>
                </a:gridCol>
                <a:gridCol w="2472593">
                  <a:extLst>
                    <a:ext uri="{9D8B030D-6E8A-4147-A177-3AD203B41FA5}">
                      <a16:colId xmlns:a16="http://schemas.microsoft.com/office/drawing/2014/main" val="19799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timeTable</a:t>
                      </a:r>
                      <a:r>
                        <a:rPr lang="en-US" altLang="ko-KR" dirty="0"/>
                        <a:t>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current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current &gt; answer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6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4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6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9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3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1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7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1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9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8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2303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2B7852-0B67-4143-8B1A-F11C36CE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17143-B82A-4BF0-B4D7-33AB1FD6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03F1F0-6871-4458-9033-B03480538EB9}"/>
              </a:ext>
            </a:extLst>
          </p:cNvPr>
          <p:cNvSpPr/>
          <p:nvPr/>
        </p:nvSpPr>
        <p:spPr>
          <a:xfrm>
            <a:off x="5090756" y="207472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[4, 8, 2, 5, 4, 6, 7]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28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AE23A-3607-48FE-BAEC-9A7219763BDD}">
  <ds:schemaRefs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404</Words>
  <Application>Microsoft Office PowerPoint</Application>
  <PresentationFormat>와이드스크린</PresentationFormat>
  <Paragraphs>121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5-10. 교대근무 시간표</vt:lpstr>
      <vt:lpstr>순서</vt:lpstr>
      <vt:lpstr>1. 문제설명</vt:lpstr>
      <vt:lpstr>2. solution 함수 설명</vt:lpstr>
      <vt:lpstr>3. 예시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2020-07-23T09:49:01Z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