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9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8FA83679-D53B-4E95-A32E-51413FA15124}"/>
    <pc:docChg chg="modSld">
      <pc:chgData name="m31685" userId="b3d13b2a-2ed5-418c-ba0a-f601fba5ce5e" providerId="ADAL" clId="{8FA83679-D53B-4E95-A32E-51413FA15124}" dt="2020-05-23T01:49:12.304" v="96" actId="20577"/>
      <pc:docMkLst>
        <pc:docMk/>
      </pc:docMkLst>
      <pc:sldChg chg="modSp">
        <pc:chgData name="m31685" userId="b3d13b2a-2ed5-418c-ba0a-f601fba5ce5e" providerId="ADAL" clId="{8FA83679-D53B-4E95-A32E-51413FA15124}" dt="2020-05-23T01:49:12.304" v="96" actId="20577"/>
        <pc:sldMkLst>
          <pc:docMk/>
          <pc:sldMk cId="548386184" sldId="256"/>
        </pc:sldMkLst>
        <pc:spChg chg="mod">
          <ac:chgData name="m31685" userId="b3d13b2a-2ed5-418c-ba0a-f601fba5ce5e" providerId="ADAL" clId="{8FA83679-D53B-4E95-A32E-51413FA15124}" dt="2020-05-23T01:49:12.304" v="96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8FA83679-D53B-4E95-A32E-51413FA15124}" dt="2020-05-22T13:45:30.857" v="89"/>
        <pc:sldMkLst>
          <pc:docMk/>
          <pc:sldMk cId="2212378234" sldId="268"/>
        </pc:sldMkLst>
        <pc:spChg chg="mod">
          <ac:chgData name="m31685" userId="b3d13b2a-2ed5-418c-ba0a-f601fba5ce5e" providerId="ADAL" clId="{8FA83679-D53B-4E95-A32E-51413FA15124}" dt="2020-05-22T13:45:30.857" v="89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09:37:38.325" v="76" actId="1076"/>
      <pc:docMkLst>
        <pc:docMk/>
      </pc:docMkLst>
      <pc:sldChg chg="modSp">
        <pc:chgData name="m31685" userId="b3d13b2a-2ed5-418c-ba0a-f601fba5ce5e" providerId="ADAL" clId="{2F36F87F-AA08-4F59-B026-CBAFE70E852A}" dt="2020-05-22T09:34:08.377" v="16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34:08.377" v="16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35:15.769" v="33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34:18.260" v="17"/>
          <ac:spMkLst>
            <pc:docMk/>
            <pc:sldMk cId="3742387824" sldId="258"/>
            <ac:spMk id="3" creationId="{781873CC-BADE-4694-B372-1A700198FA8C}"/>
          </ac:spMkLst>
        </pc:spChg>
        <pc:graphicFrameChg chg="mod modGraphic">
          <ac:chgData name="m31685" userId="b3d13b2a-2ed5-418c-ba0a-f601fba5ce5e" providerId="ADAL" clId="{2F36F87F-AA08-4F59-B026-CBAFE70E852A}" dt="2020-05-22T09:35:15.769" v="33"/>
          <ac:graphicFrameMkLst>
            <pc:docMk/>
            <pc:sldMk cId="3742387824" sldId="258"/>
            <ac:graphicFrameMk id="6" creationId="{ED8DF268-4441-4A07-AF32-E164B4D45A49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35:59.983" v="47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35:59.983" v="47"/>
          <ac:spMkLst>
            <pc:docMk/>
            <pc:sldMk cId="1201955258" sldId="263"/>
            <ac:spMk id="3" creationId="{7ABF7F2F-FF5C-4BE3-9709-5DE5B326BEB3}"/>
          </ac:spMkLst>
        </pc:spChg>
      </pc:sldChg>
      <pc:sldChg chg="delSp modSp">
        <pc:chgData name="m31685" userId="b3d13b2a-2ed5-418c-ba0a-f601fba5ce5e" providerId="ADAL" clId="{2F36F87F-AA08-4F59-B026-CBAFE70E852A}" dt="2020-05-22T09:37:38.325" v="76" actId="107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37:30.146" v="75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37:38.325" v="76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del">
          <ac:chgData name="m31685" userId="b3d13b2a-2ed5-418c-ba0a-f601fba5ce5e" providerId="ADAL" clId="{2F36F87F-AA08-4F59-B026-CBAFE70E852A}" dt="2020-05-22T09:37:22.945" v="65" actId="478"/>
          <ac:graphicFrameMkLst>
            <pc:docMk/>
            <pc:sldMk cId="893383834" sldId="264"/>
            <ac:graphicFrameMk id="7" creationId="{E9AB22D6-F17C-4B20-9A06-0DAAFB385CFD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35:27.345" v="34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35:27.345" v="34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  <pc:docChgLst>
    <pc:chgData name="m31685" userId="b3d13b2a-2ed5-418c-ba0a-f601fba5ce5e" providerId="ADAL" clId="{4DB16B72-EE5E-4D3D-92DF-A39D8CB76820}"/>
    <pc:docChg chg="delSld">
      <pc:chgData name="m31685" userId="b3d13b2a-2ed5-418c-ba0a-f601fba5ce5e" providerId="ADAL" clId="{4DB16B72-EE5E-4D3D-92DF-A39D8CB76820}" dt="2020-07-23T09:48:33.404" v="0" actId="2696"/>
      <pc:docMkLst>
        <pc:docMk/>
      </pc:docMkLst>
      <pc:sldChg chg="del">
        <pc:chgData name="m31685" userId="b3d13b2a-2ed5-418c-ba0a-f601fba5ce5e" providerId="ADAL" clId="{4DB16B72-EE5E-4D3D-92DF-A39D8CB76820}" dt="2020-07-23T09:48:33.404" v="0" actId="2696"/>
        <pc:sldMkLst>
          <pc:docMk/>
          <pc:sldMk cId="221237823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5-4. </a:t>
            </a:r>
            <a:r>
              <a:rPr lang="ko-KR" altLang="en-US" sz="5400" dirty="0"/>
              <a:t>종목별 점수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0977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종목은 태권도</a:t>
            </a:r>
            <a:r>
              <a:rPr lang="en-US" altLang="ko-KR" dirty="0"/>
              <a:t>, 500m </a:t>
            </a:r>
            <a:r>
              <a:rPr lang="ko-KR" altLang="en-US" dirty="0"/>
              <a:t>달리기</a:t>
            </a:r>
            <a:r>
              <a:rPr lang="en-US" altLang="ko-KR" dirty="0"/>
              <a:t>, </a:t>
            </a:r>
            <a:r>
              <a:rPr lang="ko-KR" altLang="en-US" dirty="0"/>
              <a:t>사격 경기를 하려 합니다</a:t>
            </a:r>
            <a:r>
              <a:rPr lang="en-US" altLang="ko-KR" dirty="0"/>
              <a:t>. </a:t>
            </a:r>
            <a:r>
              <a:rPr lang="ko-KR" altLang="en-US" dirty="0"/>
              <a:t>종목별 점수 산출 방식은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D8DF268-4441-4A07-AF32-E164B4D45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72390"/>
              </p:ext>
            </p:extLst>
          </p:nvPr>
        </p:nvGraphicFramePr>
        <p:xfrm>
          <a:off x="1245936" y="3399589"/>
          <a:ext cx="10315260" cy="256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141">
                  <a:extLst>
                    <a:ext uri="{9D8B030D-6E8A-4147-A177-3AD203B41FA5}">
                      <a16:colId xmlns:a16="http://schemas.microsoft.com/office/drawing/2014/main" val="601520144"/>
                    </a:ext>
                  </a:extLst>
                </a:gridCol>
                <a:gridCol w="7591119">
                  <a:extLst>
                    <a:ext uri="{9D8B030D-6E8A-4147-A177-3AD203B41FA5}">
                      <a16:colId xmlns:a16="http://schemas.microsoft.com/office/drawing/2014/main" val="2422089333"/>
                    </a:ext>
                  </a:extLst>
                </a:gridCol>
              </a:tblGrid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종목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점수 산출 방식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204649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태권도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 이상 승리하면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 외에는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승리당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10713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500m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달리기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초에 완주 시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그보다 빠르면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+5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 느리면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초당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85237"/>
                  </a:ext>
                </a:extLst>
              </a:tr>
              <a:tr h="6420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사격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사격해 과녁에 적힌 숫자의 합만큼 점수 획득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7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이상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점에 맞추면 추가 점수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357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태권도에서 승리한 횟수 </a:t>
            </a:r>
            <a:r>
              <a:rPr lang="en-US" altLang="ko-KR" dirty="0"/>
              <a:t>taekwondo, </a:t>
            </a:r>
            <a:r>
              <a:rPr lang="ko-KR" altLang="en-US" dirty="0"/>
              <a:t>달리기 기록 </a:t>
            </a:r>
            <a:r>
              <a:rPr lang="en-US" altLang="ko-KR" dirty="0"/>
              <a:t>running, </a:t>
            </a:r>
            <a:r>
              <a:rPr lang="ko-KR" altLang="en-US" dirty="0"/>
              <a:t>사격 기록이 담긴 배열 </a:t>
            </a:r>
            <a:r>
              <a:rPr lang="en-US" altLang="ko-KR" dirty="0"/>
              <a:t>shooting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이 선수가 획득한 총점수를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태권도에서 승리한 횟수 </a:t>
            </a:r>
            <a:r>
              <a:rPr lang="en-US" altLang="ko-KR" dirty="0"/>
              <a:t>taekwondo, </a:t>
            </a:r>
            <a:r>
              <a:rPr lang="ko-KR" altLang="en-US" dirty="0"/>
              <a:t>달리기 기록 </a:t>
            </a:r>
            <a:r>
              <a:rPr lang="en-US" altLang="ko-KR" dirty="0"/>
              <a:t>running, </a:t>
            </a:r>
            <a:r>
              <a:rPr lang="ko-KR" altLang="en-US" dirty="0"/>
              <a:t>사격 기록이 담긴 배열 </a:t>
            </a:r>
            <a:r>
              <a:rPr lang="en-US" altLang="ko-KR" dirty="0"/>
              <a:t>shooting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태권도에서는 </a:t>
            </a:r>
            <a:r>
              <a:rPr lang="en-US" altLang="ko-KR" dirty="0"/>
              <a:t>0</a:t>
            </a:r>
            <a:r>
              <a:rPr lang="ko-KR" altLang="en-US" dirty="0"/>
              <a:t>회 이상 </a:t>
            </a:r>
            <a:r>
              <a:rPr lang="en-US" altLang="ko-KR" dirty="0"/>
              <a:t>35</a:t>
            </a:r>
            <a:r>
              <a:rPr lang="ko-KR" altLang="en-US" dirty="0"/>
              <a:t>회 이하 승리할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달리기 기록은 초 단위이며 </a:t>
            </a:r>
            <a:r>
              <a:rPr lang="en-US" altLang="ko-KR" dirty="0"/>
              <a:t>40 </a:t>
            </a:r>
            <a:r>
              <a:rPr lang="ko-KR" altLang="en-US" dirty="0"/>
              <a:t>이상 </a:t>
            </a:r>
            <a:r>
              <a:rPr lang="en-US" altLang="ko-KR" dirty="0"/>
              <a:t>120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사격은 총 </a:t>
            </a:r>
            <a:r>
              <a:rPr lang="en-US" altLang="ko-KR" dirty="0"/>
              <a:t>10</a:t>
            </a:r>
            <a:r>
              <a:rPr lang="ko-KR" altLang="en-US" dirty="0"/>
              <a:t>번 하며</a:t>
            </a:r>
            <a:r>
              <a:rPr lang="en-US" altLang="ko-KR" dirty="0"/>
              <a:t>, </a:t>
            </a:r>
            <a:r>
              <a:rPr lang="ko-KR" altLang="en-US" dirty="0"/>
              <a:t>과녁에는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숫자가 적혀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이 선수가 획득한 총점수를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태권도에서 </a:t>
            </a:r>
            <a:r>
              <a:rPr lang="en-US" altLang="ko-KR" dirty="0"/>
              <a:t>25</a:t>
            </a:r>
            <a:r>
              <a:rPr lang="ko-KR" altLang="en-US" dirty="0"/>
              <a:t>회 이상 승리했기 때문에 </a:t>
            </a:r>
            <a:r>
              <a:rPr lang="en-US" altLang="ko-KR" dirty="0"/>
              <a:t>250</a:t>
            </a:r>
            <a:r>
              <a:rPr lang="ko-KR" altLang="en-US" dirty="0"/>
              <a:t>점을 획득했습니다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달리기에서 </a:t>
            </a:r>
            <a:r>
              <a:rPr lang="en-US" altLang="ko-KR" dirty="0"/>
              <a:t>60</a:t>
            </a:r>
            <a:r>
              <a:rPr lang="ko-KR" altLang="en-US" dirty="0"/>
              <a:t>초보다 </a:t>
            </a:r>
            <a:r>
              <a:rPr lang="en-US" altLang="ko-KR" dirty="0"/>
              <a:t>3</a:t>
            </a:r>
            <a:r>
              <a:rPr lang="ko-KR" altLang="en-US" dirty="0"/>
              <a:t>초 </a:t>
            </a:r>
            <a:r>
              <a:rPr lang="ko-KR" altLang="en-US" dirty="0" err="1"/>
              <a:t>느렸기</a:t>
            </a:r>
            <a:r>
              <a:rPr lang="ko-KR" altLang="en-US" dirty="0"/>
              <a:t> 때문에 </a:t>
            </a:r>
            <a:r>
              <a:rPr lang="en-US" altLang="ko-KR" dirty="0"/>
              <a:t>250</a:t>
            </a:r>
            <a:r>
              <a:rPr lang="ko-KR" altLang="en-US" dirty="0"/>
              <a:t>점에서 </a:t>
            </a:r>
            <a:r>
              <a:rPr lang="en-US" altLang="ko-KR" dirty="0"/>
              <a:t>15</a:t>
            </a:r>
            <a:r>
              <a:rPr lang="ko-KR" altLang="en-US" dirty="0"/>
              <a:t>점을 뺀 </a:t>
            </a:r>
            <a:r>
              <a:rPr lang="en-US" altLang="ko-KR" dirty="0"/>
              <a:t>235</a:t>
            </a:r>
            <a:r>
              <a:rPr lang="ko-KR" altLang="en-US" dirty="0"/>
              <a:t>점을 획득했습니다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사격에서 </a:t>
            </a:r>
            <a:r>
              <a:rPr lang="ko-KR" altLang="en-US" dirty="0" err="1"/>
              <a:t>과녁을</a:t>
            </a:r>
            <a:r>
              <a:rPr lang="ko-KR" altLang="en-US" dirty="0"/>
              <a:t> 맞혀 </a:t>
            </a:r>
            <a:r>
              <a:rPr lang="en-US" altLang="ko-KR" dirty="0"/>
              <a:t>94</a:t>
            </a:r>
            <a:r>
              <a:rPr lang="ko-KR" altLang="en-US" dirty="0"/>
              <a:t>점을 받았고</a:t>
            </a:r>
            <a:r>
              <a:rPr lang="en-US" altLang="ko-KR" dirty="0"/>
              <a:t>, 10</a:t>
            </a:r>
            <a:r>
              <a:rPr lang="ko-KR" altLang="en-US" dirty="0"/>
              <a:t>점을 </a:t>
            </a:r>
            <a:r>
              <a:rPr lang="en-US" altLang="ko-KR" dirty="0"/>
              <a:t>7</a:t>
            </a:r>
            <a:r>
              <a:rPr lang="ko-KR" altLang="en-US" dirty="0"/>
              <a:t>번 맞췄기 때문에 추가 점수 </a:t>
            </a:r>
            <a:r>
              <a:rPr lang="en-US" altLang="ko-KR" dirty="0"/>
              <a:t>100</a:t>
            </a:r>
            <a:r>
              <a:rPr lang="ko-KR" altLang="en-US" dirty="0"/>
              <a:t>점을 받아 총 </a:t>
            </a:r>
            <a:r>
              <a:rPr lang="en-US" altLang="ko-KR" dirty="0"/>
              <a:t>194</a:t>
            </a:r>
            <a:r>
              <a:rPr lang="ko-KR" altLang="en-US" dirty="0"/>
              <a:t>점을 획득했습니다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이 선수가 받은 총점수는 </a:t>
            </a:r>
            <a:r>
              <a:rPr lang="en-US" altLang="ko-KR" dirty="0"/>
              <a:t>679</a:t>
            </a:r>
            <a:r>
              <a:rPr lang="ko-KR" altLang="en-US" dirty="0"/>
              <a:t>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08058"/>
              </p:ext>
            </p:extLst>
          </p:nvPr>
        </p:nvGraphicFramePr>
        <p:xfrm>
          <a:off x="2727157" y="2421479"/>
          <a:ext cx="806516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192981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4090737">
                  <a:extLst>
                    <a:ext uri="{9D8B030D-6E8A-4147-A177-3AD203B41FA5}">
                      <a16:colId xmlns:a16="http://schemas.microsoft.com/office/drawing/2014/main" val="3193152189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taekwondo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shooting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[9, 10, 8, 10, 10, 10, 7, 10, 10, 10]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293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5-4. 종목별 점수</vt:lpstr>
      <vt:lpstr>순서</vt:lpstr>
      <vt:lpstr>1. 문제설명</vt:lpstr>
      <vt:lpstr>1. 문제설명</vt:lpstr>
      <vt:lpstr>2. solution 함수 설명</vt:lpstr>
      <vt:lpstr>3.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2020-07-23T09:48:42Z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