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69" r:id="rId8"/>
    <p:sldId id="263" r:id="rId9"/>
    <p:sldId id="264" r:id="rId10"/>
  </p:sldIdLst>
  <p:sldSz cx="12192000" cy="6858000"/>
  <p:notesSz cx="6888163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31685" userId="b3d13b2a-2ed5-418c-ba0a-f601fba5ce5e" providerId="ADAL" clId="{2019DCB0-B055-4D91-B314-2FD2B4BDD917}"/>
    <pc:docChg chg="modSld modNotesMaster">
      <pc:chgData name="m31685" userId="b3d13b2a-2ed5-418c-ba0a-f601fba5ce5e" providerId="ADAL" clId="{2019DCB0-B055-4D91-B314-2FD2B4BDD917}" dt="2020-05-23T06:17:32.419" v="42" actId="20577"/>
      <pc:docMkLst>
        <pc:docMk/>
      </pc:docMkLst>
      <pc:sldChg chg="modSp">
        <pc:chgData name="m31685" userId="b3d13b2a-2ed5-418c-ba0a-f601fba5ce5e" providerId="ADAL" clId="{2019DCB0-B055-4D91-B314-2FD2B4BDD917}" dt="2020-05-23T01:49:26.217" v="40" actId="20577"/>
        <pc:sldMkLst>
          <pc:docMk/>
          <pc:sldMk cId="548386184" sldId="256"/>
        </pc:sldMkLst>
        <pc:spChg chg="mod">
          <ac:chgData name="m31685" userId="b3d13b2a-2ed5-418c-ba0a-f601fba5ce5e" providerId="ADAL" clId="{2019DCB0-B055-4D91-B314-2FD2B4BDD917}" dt="2020-05-23T01:49:26.217" v="40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modSp">
        <pc:chgData name="m31685" userId="b3d13b2a-2ed5-418c-ba0a-f601fba5ce5e" providerId="ADAL" clId="{2019DCB0-B055-4D91-B314-2FD2B4BDD917}" dt="2020-05-22T13:44:15.882" v="35"/>
        <pc:sldMkLst>
          <pc:docMk/>
          <pc:sldMk cId="2212378234" sldId="268"/>
        </pc:sldMkLst>
        <pc:spChg chg="mod">
          <ac:chgData name="m31685" userId="b3d13b2a-2ed5-418c-ba0a-f601fba5ce5e" providerId="ADAL" clId="{2019DCB0-B055-4D91-B314-2FD2B4BDD917}" dt="2020-05-22T13:44:15.882" v="35"/>
          <ac:spMkLst>
            <pc:docMk/>
            <pc:sldMk cId="2212378234" sldId="268"/>
            <ac:spMk id="3" creationId="{AB919A95-089C-48E5-897E-1D2452285BF6}"/>
          </ac:spMkLst>
        </pc:spChg>
      </pc:sldChg>
      <pc:sldChg chg="modSp">
        <pc:chgData name="m31685" userId="b3d13b2a-2ed5-418c-ba0a-f601fba5ce5e" providerId="ADAL" clId="{2019DCB0-B055-4D91-B314-2FD2B4BDD917}" dt="2020-05-23T06:17:32.419" v="42" actId="20577"/>
        <pc:sldMkLst>
          <pc:docMk/>
          <pc:sldMk cId="1343755364" sldId="269"/>
        </pc:sldMkLst>
        <pc:spChg chg="mod">
          <ac:chgData name="m31685" userId="b3d13b2a-2ed5-418c-ba0a-f601fba5ce5e" providerId="ADAL" clId="{2019DCB0-B055-4D91-B314-2FD2B4BDD917}" dt="2020-05-23T06:17:32.419" v="42" actId="20577"/>
          <ac:spMkLst>
            <pc:docMk/>
            <pc:sldMk cId="1343755364" sldId="269"/>
            <ac:spMk id="3" creationId="{09614EC1-F5DF-457A-B0D6-F03B5849F4A2}"/>
          </ac:spMkLst>
        </pc:spChg>
      </pc:sldChg>
    </pc:docChg>
  </pc:docChgLst>
  <pc:docChgLst>
    <pc:chgData name="m31685" userId="b3d13b2a-2ed5-418c-ba0a-f601fba5ce5e" providerId="ADAL" clId="{2F36F87F-AA08-4F59-B026-CBAFE70E852A}"/>
    <pc:docChg chg="custSel modSld">
      <pc:chgData name="m31685" userId="b3d13b2a-2ed5-418c-ba0a-f601fba5ce5e" providerId="ADAL" clId="{2F36F87F-AA08-4F59-B026-CBAFE70E852A}" dt="2020-05-22T09:41:57.404" v="59" actId="20577"/>
      <pc:docMkLst>
        <pc:docMk/>
      </pc:docMkLst>
      <pc:sldChg chg="modSp">
        <pc:chgData name="m31685" userId="b3d13b2a-2ed5-418c-ba0a-f601fba5ce5e" providerId="ADAL" clId="{2F36F87F-AA08-4F59-B026-CBAFE70E852A}" dt="2020-05-22T09:41:57.404" v="59" actId="20577"/>
        <pc:sldMkLst>
          <pc:docMk/>
          <pc:sldMk cId="548386184" sldId="256"/>
        </pc:sldMkLst>
        <pc:spChg chg="mod">
          <ac:chgData name="m31685" userId="b3d13b2a-2ed5-418c-ba0a-f601fba5ce5e" providerId="ADAL" clId="{2F36F87F-AA08-4F59-B026-CBAFE70E852A}" dt="2020-05-22T09:41:57.404" v="59" actId="20577"/>
          <ac:spMkLst>
            <pc:docMk/>
            <pc:sldMk cId="548386184" sldId="256"/>
            <ac:spMk id="2" creationId="{F6D5302F-1524-47D2-B05B-907D551C6E85}"/>
          </ac:spMkLst>
        </pc:spChg>
      </pc:sldChg>
      <pc:sldChg chg="addSp delSp modSp">
        <pc:chgData name="m31685" userId="b3d13b2a-2ed5-418c-ba0a-f601fba5ce5e" providerId="ADAL" clId="{2F36F87F-AA08-4F59-B026-CBAFE70E852A}" dt="2020-05-22T09:38:31.689" v="7" actId="6549"/>
        <pc:sldMkLst>
          <pc:docMk/>
          <pc:sldMk cId="3742387824" sldId="258"/>
        </pc:sldMkLst>
        <pc:spChg chg="mod">
          <ac:chgData name="m31685" userId="b3d13b2a-2ed5-418c-ba0a-f601fba5ce5e" providerId="ADAL" clId="{2F36F87F-AA08-4F59-B026-CBAFE70E852A}" dt="2020-05-22T09:38:31.689" v="7" actId="6549"/>
          <ac:spMkLst>
            <pc:docMk/>
            <pc:sldMk cId="3742387824" sldId="258"/>
            <ac:spMk id="3" creationId="{781873CC-BADE-4694-B372-1A700198FA8C}"/>
          </ac:spMkLst>
        </pc:spChg>
        <pc:graphicFrameChg chg="del">
          <ac:chgData name="m31685" userId="b3d13b2a-2ed5-418c-ba0a-f601fba5ce5e" providerId="ADAL" clId="{2F36F87F-AA08-4F59-B026-CBAFE70E852A}" dt="2020-05-22T09:38:13.068" v="1" actId="478"/>
          <ac:graphicFrameMkLst>
            <pc:docMk/>
            <pc:sldMk cId="3742387824" sldId="258"/>
            <ac:graphicFrameMk id="6" creationId="{ED8DF268-4441-4A07-AF32-E164B4D45A49}"/>
          </ac:graphicFrameMkLst>
        </pc:graphicFrameChg>
        <pc:picChg chg="add mod">
          <ac:chgData name="m31685" userId="b3d13b2a-2ed5-418c-ba0a-f601fba5ce5e" providerId="ADAL" clId="{2F36F87F-AA08-4F59-B026-CBAFE70E852A}" dt="2020-05-22T09:38:28.029" v="6" actId="14100"/>
          <ac:picMkLst>
            <pc:docMk/>
            <pc:sldMk cId="3742387824" sldId="258"/>
            <ac:picMk id="2052" creationId="{4A8FE6E6-474B-45B9-87DA-7AA004978ED6}"/>
          </ac:picMkLst>
        </pc:picChg>
      </pc:sldChg>
      <pc:sldChg chg="modSp">
        <pc:chgData name="m31685" userId="b3d13b2a-2ed5-418c-ba0a-f601fba5ce5e" providerId="ADAL" clId="{2F36F87F-AA08-4F59-B026-CBAFE70E852A}" dt="2020-05-22T09:41:09.920" v="19"/>
        <pc:sldMkLst>
          <pc:docMk/>
          <pc:sldMk cId="1201955258" sldId="263"/>
        </pc:sldMkLst>
        <pc:spChg chg="mod">
          <ac:chgData name="m31685" userId="b3d13b2a-2ed5-418c-ba0a-f601fba5ce5e" providerId="ADAL" clId="{2F36F87F-AA08-4F59-B026-CBAFE70E852A}" dt="2020-05-22T09:41:09.920" v="19"/>
          <ac:spMkLst>
            <pc:docMk/>
            <pc:sldMk cId="1201955258" sldId="263"/>
            <ac:spMk id="3" creationId="{7ABF7F2F-FF5C-4BE3-9709-5DE5B326BEB3}"/>
          </ac:spMkLst>
        </pc:spChg>
      </pc:sldChg>
      <pc:sldChg chg="modSp">
        <pc:chgData name="m31685" userId="b3d13b2a-2ed5-418c-ba0a-f601fba5ce5e" providerId="ADAL" clId="{2F36F87F-AA08-4F59-B026-CBAFE70E852A}" dt="2020-05-22T09:41:37.900" v="30"/>
        <pc:sldMkLst>
          <pc:docMk/>
          <pc:sldMk cId="893383834" sldId="264"/>
        </pc:sldMkLst>
        <pc:spChg chg="mod">
          <ac:chgData name="m31685" userId="b3d13b2a-2ed5-418c-ba0a-f601fba5ce5e" providerId="ADAL" clId="{2F36F87F-AA08-4F59-B026-CBAFE70E852A}" dt="2020-05-22T09:41:37.900" v="30"/>
          <ac:spMkLst>
            <pc:docMk/>
            <pc:sldMk cId="893383834" sldId="264"/>
            <ac:spMk id="3" creationId="{E99CA725-D64C-4D0B-9DD4-1AF1FC6310B2}"/>
          </ac:spMkLst>
        </pc:spChg>
        <pc:graphicFrameChg chg="mod modGraphic">
          <ac:chgData name="m31685" userId="b3d13b2a-2ed5-418c-ba0a-f601fba5ce5e" providerId="ADAL" clId="{2F36F87F-AA08-4F59-B026-CBAFE70E852A}" dt="2020-05-22T09:41:31.964" v="29" actId="20577"/>
          <ac:graphicFrameMkLst>
            <pc:docMk/>
            <pc:sldMk cId="893383834" sldId="264"/>
            <ac:graphicFrameMk id="4" creationId="{66035915-D537-48CC-B3F7-52CEB7A22174}"/>
          </ac:graphicFrameMkLst>
        </pc:graphicFrameChg>
      </pc:sldChg>
      <pc:sldChg chg="modSp">
        <pc:chgData name="m31685" userId="b3d13b2a-2ed5-418c-ba0a-f601fba5ce5e" providerId="ADAL" clId="{2F36F87F-AA08-4F59-B026-CBAFE70E852A}" dt="2020-05-22T09:40:36.566" v="8"/>
        <pc:sldMkLst>
          <pc:docMk/>
          <pc:sldMk cId="1343755364" sldId="269"/>
        </pc:sldMkLst>
        <pc:spChg chg="mod">
          <ac:chgData name="m31685" userId="b3d13b2a-2ed5-418c-ba0a-f601fba5ce5e" providerId="ADAL" clId="{2F36F87F-AA08-4F59-B026-CBAFE70E852A}" dt="2020-05-22T09:40:36.566" v="8"/>
          <ac:spMkLst>
            <pc:docMk/>
            <pc:sldMk cId="1343755364" sldId="269"/>
            <ac:spMk id="3" creationId="{09614EC1-F5DF-457A-B0D6-F03B5849F4A2}"/>
          </ac:spMkLst>
        </pc:spChg>
      </pc:sldChg>
    </pc:docChg>
  </pc:docChgLst>
  <pc:docChgLst>
    <pc:chgData name="m31685" userId="b3d13b2a-2ed5-418c-ba0a-f601fba5ce5e" providerId="ADAL" clId="{AF3A89FF-4B47-4E7F-A1C5-B07D63D61F2C}"/>
    <pc:docChg chg="delSld">
      <pc:chgData name="m31685" userId="b3d13b2a-2ed5-418c-ba0a-f601fba5ce5e" providerId="ADAL" clId="{AF3A89FF-4B47-4E7F-A1C5-B07D63D61F2C}" dt="2020-07-23T09:48:37.406" v="0" actId="2696"/>
      <pc:docMkLst>
        <pc:docMk/>
      </pc:docMkLst>
      <pc:sldChg chg="del">
        <pc:chgData name="m31685" userId="b3d13b2a-2ed5-418c-ba0a-f601fba5ce5e" providerId="ADAL" clId="{AF3A89FF-4B47-4E7F-A1C5-B07D63D61F2C}" dt="2020-07-23T09:48:37.406" v="0" actId="2696"/>
        <pc:sldMkLst>
          <pc:docMk/>
          <pc:sldMk cId="2212378234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FBE5E09B-7008-49A3-A9A8-806D0D2CB575}" type="datetimeFigureOut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5CC3CD80-E27E-4B64-B735-BDE7D904E4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36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C3ADE-928A-4E89-A92A-970C0AF88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4B4B5-1E80-481F-910B-33DF75DF2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FBF5C-2189-4575-8731-4439FD89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3D22-E3DE-4F13-8C6B-78CAF8FAA2EE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D6E12-6DBB-4E0E-8DA6-95A5AFA4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1E2DA-5B6C-4472-B308-9EB7E80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65C92-BD69-4933-8880-31DFF17F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A92B2A-5AE2-4B81-9C20-43693A49C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8393F-5242-4654-9D87-43D7AAF3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F6F3-A65E-4F61-A36B-D89BD3B48E24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8A928-39D4-4729-89B2-8BD808C3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5EBD06-4551-43D4-B293-68A85074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89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76576A-B867-492B-884E-41A34EE34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A87933-B2D6-400B-A289-C10755ED5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5FF83-A481-4341-9BDF-63C7DBA6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3EBA-ECAA-4A97-9F8C-5C58A4D2271E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4E5879-DD88-447A-A913-CAB30273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A57C1-D619-4F84-B547-92D8D4B0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2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513C6-E9F8-4890-9048-C04CAA4D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4F31F-491E-43B5-82BB-07117581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99D03D-CD32-47CF-936F-6423F8D7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32BD5-E3B0-4E34-A99C-12AF310DB67D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3C7C0-15FE-4CD7-87A3-5F52564F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0CF4C-D314-4821-B08B-E25064D7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0793-9BCB-4FB1-8ED9-074B1918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0A392-624B-4611-86CA-B570A430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C8B64-1C5A-4721-9A99-9252FADF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1953-64A8-48B7-8478-F97E83AEE901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A5C41-D649-4D20-9419-450F77C85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CA74A-EA52-43DD-B796-1C5E185D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A13DC-1127-49F2-AF6D-7903E391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056DC-EC01-43C6-8BF9-3DD8549C3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3A428-3495-4C3B-BF19-8118F621E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6687C9-FE3A-4FE8-9E3F-A294AEA2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A60A-42A6-4E5A-8968-FD93F94CF728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B1AD0-0359-4FF1-981D-9B6DFD56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DFB41-3809-4C8C-8F6E-99EDE2A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44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7AC76-40C9-4E89-8232-DA5919FDB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72F53-97EE-431E-BFE0-2A3DF1D3B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15D4E2-09CB-4F08-B35A-48883BE7D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E18986-41B1-42D8-8901-F842BB38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7F6DC5-07BB-4E96-81D6-FDD06097C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13C859-60CB-42E0-B0FB-FA6EB6F1B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BB6E-4130-4407-91EB-06EF2AAC4656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EDD9BD-67E6-481D-B3C1-2F7E3DE00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989E93-536D-4802-BF4E-38A0FEB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1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7FBAC-7445-49A4-8F71-1626A6BA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E90800-4B78-4753-A1F1-316258C4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902D-F324-49C9-9C98-1B217B954057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FF326-F28C-4905-93F0-B0F2B28F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5B967F-8BA7-49E5-B06A-54892DF3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22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FDB1A0-4903-48E0-9D7F-C1225A83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8CBF1-05C8-44CD-977F-74A4A8B04DAD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67E610-BE3F-4439-9284-EAFBC1FF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9E664-140F-4A51-AD73-6E3DBDB1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DB03-54E6-4691-A271-935C8CC4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71076F-3BCD-41B2-B91E-E4268924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F3ABB1-EB35-41E5-8672-95E9C1100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45F984-AC16-472C-810E-EAF7A32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505FF-ACAE-4A96-AA70-77A0FEA17C7A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62643A-FFF1-413E-81B9-F0E7899C7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22CAEF-CEA3-43FB-9A74-F8866237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57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C98E3-EAAF-4B5A-8687-85858D12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94CA41-E720-4A55-9BAC-B770B0F47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D7932-A606-4539-87E9-645DDD536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DA6AC7-C9F5-45CB-A52F-B26A3D1D1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31414-B4DD-4889-8019-8E2BB5D805E9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1F3CFB-1299-46AD-A53E-8B66E0E7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32FC11-EA75-49EF-90DD-1491930D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3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4F8400-AA22-4E97-B456-3DF72AD9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ACFAB-FBF0-4BAA-AA71-7001DE3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1572B-3F40-419C-8138-0074F6F1A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4C4C2-7B8E-494F-BAEB-E7B104981483}" type="datetime1">
              <a:rPr lang="ko-KR" altLang="en-US" smtClean="0"/>
              <a:t>2020-07-23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060E0-DF83-44E8-B60F-02B1E56B5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06802-186C-4E1A-B1EA-95EAB89D9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10488-5037-450A-BE52-E508528790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5302F-1524-47D2-B05B-907D551C6E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5-5. </a:t>
            </a:r>
            <a:r>
              <a:rPr lang="ko-KR" altLang="en-US" sz="5400" dirty="0"/>
              <a:t>장 열리는 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D777AC-3160-4993-81EF-46E643191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알고리즘과 순서도</a:t>
            </a:r>
          </a:p>
        </p:txBody>
      </p:sp>
    </p:spTree>
    <p:extLst>
      <p:ext uri="{BB962C8B-B14F-4D97-AF65-F5344CB8AC3E}">
        <p14:creationId xmlns:p14="http://schemas.microsoft.com/office/powerpoint/2010/main" val="54838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08E74-2585-4572-B877-5C253A31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1A0FD4-E862-4E0F-A6C6-8E60774D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문제설명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solution </a:t>
            </a:r>
            <a:r>
              <a:rPr lang="ko-KR" altLang="en-US" dirty="0"/>
              <a:t>함수 설명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예시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코딩하기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B1013-A0CC-4D2A-82C5-07E83EE2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891F8-260E-48D3-B012-F97CECEB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1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1B8B2-E929-45AD-A665-7C821E2F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873CC-BADE-4694-B372-1A700198F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788" y="1440346"/>
            <a:ext cx="10722997" cy="4516623"/>
          </a:xfrm>
        </p:spPr>
        <p:txBody>
          <a:bodyPr>
            <a:normAutofit/>
          </a:bodyPr>
          <a:lstStyle/>
          <a:p>
            <a:r>
              <a:rPr lang="en-US" altLang="ko-KR" dirty="0"/>
              <a:t>O</a:t>
            </a:r>
            <a:r>
              <a:rPr lang="ko-KR" altLang="en-US" dirty="0"/>
              <a:t>일장은 </a:t>
            </a:r>
            <a:r>
              <a:rPr lang="en-US" altLang="ko-KR" dirty="0"/>
              <a:t>O</a:t>
            </a:r>
            <a:r>
              <a:rPr lang="ko-KR" altLang="en-US" dirty="0"/>
              <a:t>일마다 열리는 시장을 뜻합니다</a:t>
            </a:r>
            <a:r>
              <a:rPr lang="en-US" altLang="ko-KR" dirty="0"/>
              <a:t>. </a:t>
            </a:r>
            <a:r>
              <a:rPr lang="ko-KR" altLang="en-US" dirty="0"/>
              <a:t>예를 들어 오늘 </a:t>
            </a:r>
            <a:r>
              <a:rPr lang="en-US" altLang="ko-KR" dirty="0"/>
              <a:t>4</a:t>
            </a:r>
            <a:r>
              <a:rPr lang="ko-KR" altLang="en-US" dirty="0"/>
              <a:t>일장이 열렸다면</a:t>
            </a:r>
            <a:r>
              <a:rPr lang="en-US" altLang="ko-KR" dirty="0"/>
              <a:t>, </a:t>
            </a:r>
            <a:r>
              <a:rPr lang="ko-KR" altLang="en-US" dirty="0"/>
              <a:t>다음 </a:t>
            </a:r>
            <a:r>
              <a:rPr lang="en-US" altLang="ko-KR" dirty="0"/>
              <a:t>4</a:t>
            </a:r>
            <a:r>
              <a:rPr lang="ko-KR" altLang="en-US" dirty="0"/>
              <a:t>일장은 </a:t>
            </a:r>
            <a:r>
              <a:rPr lang="en-US" altLang="ko-KR" dirty="0"/>
              <a:t>4</a:t>
            </a:r>
            <a:r>
              <a:rPr lang="ko-KR" altLang="en-US" dirty="0"/>
              <a:t>일 뒤에 열립니다</a:t>
            </a:r>
            <a:r>
              <a:rPr lang="en-US" altLang="ko-KR" dirty="0"/>
              <a:t>. </a:t>
            </a:r>
            <a:r>
              <a:rPr lang="ko-KR" altLang="en-US" dirty="0"/>
              <a:t>오늘부터 </a:t>
            </a:r>
            <a:r>
              <a:rPr lang="en-US" altLang="ko-KR" dirty="0"/>
              <a:t>a</a:t>
            </a:r>
            <a:r>
              <a:rPr lang="ko-KR" altLang="en-US" dirty="0"/>
              <a:t>일장과 </a:t>
            </a:r>
            <a:r>
              <a:rPr lang="en-US" altLang="ko-KR" dirty="0"/>
              <a:t>b</a:t>
            </a:r>
            <a:r>
              <a:rPr lang="ko-KR" altLang="en-US" dirty="0"/>
              <a:t>일장 제도를 시행하려 합니다</a:t>
            </a:r>
            <a:r>
              <a:rPr lang="en-US" altLang="ko-KR" dirty="0"/>
              <a:t>. </a:t>
            </a:r>
            <a:r>
              <a:rPr lang="ko-KR" altLang="en-US" dirty="0"/>
              <a:t>정수 </a:t>
            </a:r>
            <a:r>
              <a:rPr lang="en-US" altLang="ko-KR" dirty="0"/>
              <a:t>a, b</a:t>
            </a:r>
            <a:r>
              <a:rPr lang="ko-KR" altLang="en-US" dirty="0"/>
              <a:t>가 주어졌을 때</a:t>
            </a:r>
            <a:r>
              <a:rPr lang="en-US" altLang="ko-KR" dirty="0"/>
              <a:t>, a</a:t>
            </a:r>
            <a:r>
              <a:rPr lang="ko-KR" altLang="en-US" dirty="0"/>
              <a:t>일장과 </a:t>
            </a:r>
            <a:r>
              <a:rPr lang="en-US" altLang="ko-KR" dirty="0"/>
              <a:t>b</a:t>
            </a:r>
            <a:r>
              <a:rPr lang="ko-KR" altLang="en-US" dirty="0"/>
              <a:t>일장이 같이 열리는 날은 며칠에 한 번씩 있는지 구하려 합니다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예를 들어</a:t>
            </a:r>
            <a:r>
              <a:rPr lang="en-US" altLang="ko-KR" dirty="0"/>
              <a:t>, a</a:t>
            </a:r>
            <a:r>
              <a:rPr lang="ko-KR" altLang="en-US" dirty="0"/>
              <a:t>가 </a:t>
            </a:r>
            <a:r>
              <a:rPr lang="en-US" altLang="ko-KR" dirty="0"/>
              <a:t>4</a:t>
            </a:r>
            <a:r>
              <a:rPr lang="ko-KR" altLang="en-US" dirty="0"/>
              <a:t>이고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6</a:t>
            </a:r>
            <a:r>
              <a:rPr lang="ko-KR" altLang="en-US" dirty="0"/>
              <a:t>이라면 시장은 다음과 같이 열립니다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C2320A-EE92-4BA6-9BEA-94A6DB5DD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8E86DB-F5F7-4C11-8BD3-FDE46AA7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A8FE6E6-474B-45B9-87DA-7AA004978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510" y="4199272"/>
            <a:ext cx="9600701" cy="218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38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4B977-5B76-46BB-B86E-4432F52D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문제설명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14EC1-F5DF-457A-B0D6-F03B5849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가 매개변수로 주어질 때</a:t>
            </a:r>
            <a:r>
              <a:rPr lang="en-US" altLang="ko-KR" dirty="0"/>
              <a:t>, a</a:t>
            </a:r>
            <a:r>
              <a:rPr lang="ko-KR" altLang="en-US" dirty="0"/>
              <a:t>일장과 </a:t>
            </a:r>
            <a:r>
              <a:rPr lang="en-US" altLang="ko-KR" dirty="0"/>
              <a:t>b</a:t>
            </a:r>
            <a:r>
              <a:rPr lang="ko-KR" altLang="en-US" dirty="0"/>
              <a:t>일장이 같이 열리는 날은 며칠에 한 번씩 있는지 </a:t>
            </a:r>
            <a:r>
              <a:rPr lang="en-US" altLang="ko-KR" dirty="0"/>
              <a:t>return </a:t>
            </a:r>
            <a:r>
              <a:rPr lang="ko-KR" altLang="en-US" dirty="0"/>
              <a:t>하도록 </a:t>
            </a:r>
            <a:r>
              <a:rPr lang="en-US" altLang="ko-KR" dirty="0"/>
              <a:t>solution </a:t>
            </a:r>
            <a:r>
              <a:rPr lang="ko-KR" altLang="en-US" dirty="0"/>
              <a:t>메소드를 작성했습니다</a:t>
            </a:r>
            <a:r>
              <a:rPr lang="en-US" altLang="ko-KR" dirty="0"/>
              <a:t>.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코드 일부분이 잘못 되어있기 때문에</a:t>
            </a:r>
            <a:r>
              <a:rPr lang="en-US" altLang="ko-KR" dirty="0"/>
              <a:t>, </a:t>
            </a:r>
            <a:r>
              <a:rPr lang="ko-KR" altLang="en-US" dirty="0"/>
              <a:t>몇몇 입력에 대해서는 올바르게 동작하지 않습니다</a:t>
            </a:r>
            <a:r>
              <a:rPr lang="en-US" altLang="ko-KR" dirty="0"/>
              <a:t>. </a:t>
            </a:r>
            <a:r>
              <a:rPr lang="ko-KR" altLang="en-US" dirty="0"/>
              <a:t>주어진 코드에서 **한 줄**만 변경해서 모든 입력에 대해 올바르게 동작하도록 수정하세요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97865B-8BB5-4BE3-9A0C-B8BD147CB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6BFAB8-1F9F-4E60-9D7C-6A6ABDDF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755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EDFF-9889-470B-B9C9-6E79CA27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85"/>
            <a:ext cx="10515600" cy="1325563"/>
          </a:xfrm>
        </p:spPr>
        <p:txBody>
          <a:bodyPr/>
          <a:lstStyle/>
          <a:p>
            <a:r>
              <a:rPr lang="en-US" altLang="ko-KR"/>
              <a:t>2. solution </a:t>
            </a:r>
            <a:r>
              <a:rPr lang="ko-KR" altLang="en-US"/>
              <a:t>함수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BF7F2F-FF5C-4BE3-9709-5DE5B326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578"/>
            <a:ext cx="10515600" cy="4547822"/>
          </a:xfrm>
        </p:spPr>
        <p:txBody>
          <a:bodyPr>
            <a:norm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매개변수 설명</a:t>
            </a:r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일장이 열리는 주기인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일장이 열리는 주기인 </a:t>
            </a:r>
            <a:r>
              <a:rPr lang="en-US" altLang="ko-KR" dirty="0"/>
              <a:t>b</a:t>
            </a:r>
            <a:r>
              <a:rPr lang="ko-KR" altLang="en-US" dirty="0"/>
              <a:t>가 </a:t>
            </a:r>
            <a:r>
              <a:rPr lang="en-US" altLang="ko-KR" dirty="0"/>
              <a:t>solution </a:t>
            </a:r>
            <a:r>
              <a:rPr lang="ko-KR" altLang="en-US" dirty="0"/>
              <a:t>메소드의 매개변수로 주어집니다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*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1 </a:t>
            </a:r>
            <a:r>
              <a:rPr lang="ko-KR" altLang="en-US" dirty="0"/>
              <a:t>이상 </a:t>
            </a:r>
            <a:r>
              <a:rPr lang="en-US" altLang="ko-KR" dirty="0"/>
              <a:t>30 </a:t>
            </a:r>
            <a:r>
              <a:rPr lang="ko-KR" altLang="en-US" dirty="0"/>
              <a:t>이하인 자연수입니다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dirty="0"/>
              <a:t>##### return </a:t>
            </a:r>
            <a:r>
              <a:rPr lang="ko-KR" altLang="en-US" dirty="0"/>
              <a:t>값 설명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일장과 </a:t>
            </a:r>
            <a:r>
              <a:rPr lang="en-US" altLang="ko-KR" dirty="0"/>
              <a:t>b</a:t>
            </a:r>
            <a:r>
              <a:rPr lang="ko-KR" altLang="en-US" dirty="0"/>
              <a:t>일장이 같이 열리는 날은 며칠에 한 번씩 있는지 </a:t>
            </a:r>
            <a:r>
              <a:rPr lang="en-US" altLang="ko-KR" dirty="0"/>
              <a:t>return </a:t>
            </a:r>
            <a:r>
              <a:rPr lang="ko-KR" altLang="en-US" dirty="0"/>
              <a:t>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611737-A08F-48F5-AAD5-18AC40A2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62EDBB-A2A9-45DA-9764-709E117CB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95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3E44D-BBD7-4DAC-A4C0-4B2787B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CA725-D64C-4D0B-9DD4-1AF1FC63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##### </a:t>
            </a:r>
            <a:r>
              <a:rPr lang="ko-KR" altLang="en-US" dirty="0"/>
              <a:t>예시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r>
              <a:rPr lang="en-US" altLang="ko-KR" dirty="0"/>
              <a:t>##### </a:t>
            </a:r>
            <a:r>
              <a:rPr lang="ko-KR" altLang="en-US" dirty="0"/>
              <a:t>예시 설명</a:t>
            </a:r>
            <a:endParaRPr lang="en-US" altLang="ko-KR" dirty="0"/>
          </a:p>
          <a:p>
            <a:pPr lvl="1"/>
            <a:r>
              <a:rPr lang="ko-KR" altLang="en-US" dirty="0"/>
              <a:t>문제의 예와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6035915-D537-48CC-B3F7-52CEB7A22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930446"/>
              </p:ext>
            </p:extLst>
          </p:nvPr>
        </p:nvGraphicFramePr>
        <p:xfrm>
          <a:off x="2727157" y="2421479"/>
          <a:ext cx="3974432" cy="12915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8135">
                  <a:extLst>
                    <a:ext uri="{9D8B030D-6E8A-4147-A177-3AD203B41FA5}">
                      <a16:colId xmlns:a16="http://schemas.microsoft.com/office/drawing/2014/main" val="2667344622"/>
                    </a:ext>
                  </a:extLst>
                </a:gridCol>
                <a:gridCol w="1192981">
                  <a:extLst>
                    <a:ext uri="{9D8B030D-6E8A-4147-A177-3AD203B41FA5}">
                      <a16:colId xmlns:a16="http://schemas.microsoft.com/office/drawing/2014/main" val="1781611426"/>
                    </a:ext>
                  </a:extLst>
                </a:gridCol>
                <a:gridCol w="1263316">
                  <a:extLst>
                    <a:ext uri="{9D8B030D-6E8A-4147-A177-3AD203B41FA5}">
                      <a16:colId xmlns:a16="http://schemas.microsoft.com/office/drawing/2014/main" val="2729883454"/>
                    </a:ext>
                  </a:extLst>
                </a:gridCol>
              </a:tblGrid>
              <a:tr h="5600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return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9102253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124696"/>
                  </a:ext>
                </a:extLst>
              </a:tr>
              <a:tr h="365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58986"/>
                  </a:ext>
                </a:extLst>
              </a:tr>
            </a:tbl>
          </a:graphicData>
        </a:graphic>
      </p:graphicFrame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C8D61-4585-47E8-93E8-16C09AF8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전주코딩학원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837FE-2B94-44C1-B060-0C4054BE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10488-5037-450A-BE52-E508528790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8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AD4546B7E5249B2F174FCC2E74792" ma:contentTypeVersion="6" ma:contentTypeDescription="Create a new document." ma:contentTypeScope="" ma:versionID="4ae122079e6719c059172853269ff19a">
  <xsd:schema xmlns:xsd="http://www.w3.org/2001/XMLSchema" xmlns:xs="http://www.w3.org/2001/XMLSchema" xmlns:p="http://schemas.microsoft.com/office/2006/metadata/properties" xmlns:ns3="49be2b2d-8729-4033-b120-2c6fa92b24a7" targetNamespace="http://schemas.microsoft.com/office/2006/metadata/properties" ma:root="true" ma:fieldsID="96d6df5696bc4ea8760948be48ebdad5" ns3:_="">
    <xsd:import namespace="49be2b2d-8729-4033-b120-2c6fa92b24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e2b2d-8729-4033-b120-2c6fa92b2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5EFBB1-F094-4C6D-8718-1E8ED20E63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6837F6-970F-4BF2-8BD9-4A4D8C70D5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be2b2d-8729-4033-b120-2c6fa92b2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EAE23A-3607-48FE-BAEC-9A7219763BDD}">
  <ds:schemaRefs>
    <ds:schemaRef ds:uri="49be2b2d-8729-4033-b120-2c6fa92b24a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229</Words>
  <Application>Microsoft Office PowerPoint</Application>
  <PresentationFormat>와이드스크린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5-5. 장 열리는 날</vt:lpstr>
      <vt:lpstr>순서</vt:lpstr>
      <vt:lpstr>1. 문제설명</vt:lpstr>
      <vt:lpstr>1. 문제설명</vt:lpstr>
      <vt:lpstr>2. solution 함수 설명</vt:lpstr>
      <vt:lpstr>3. 예시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단체티셔츠 주문하기</dc:title>
  <dc:creator>m31685</dc:creator>
  <cp:lastModifiedBy>m31685</cp:lastModifiedBy>
  <cp:revision>1</cp:revision>
  <cp:lastPrinted>2020-05-23T05:54:37Z</cp:lastPrinted>
  <dcterms:created xsi:type="dcterms:W3CDTF">2020-04-25T01:24:46Z</dcterms:created>
  <dcterms:modified xsi:type="dcterms:W3CDTF">2020-07-23T09:48:46Z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0x01010002DAD4546B7E5249B2F174FCC2E74792</vt:lpwstr>
  </property>
</Properties>
</file>