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8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9807FE13-E577-4072-A832-6C6F4E68C247}"/>
    <pc:docChg chg="delSld">
      <pc:chgData name="m31685" userId="b3d13b2a-2ed5-418c-ba0a-f601fba5ce5e" providerId="ADAL" clId="{9807FE13-E577-4072-A832-6C6F4E68C247}" dt="2020-07-23T09:48:42.781" v="0" actId="2696"/>
      <pc:docMkLst>
        <pc:docMk/>
      </pc:docMkLst>
      <pc:sldChg chg="del">
        <pc:chgData name="m31685" userId="b3d13b2a-2ed5-418c-ba0a-f601fba5ce5e" providerId="ADAL" clId="{9807FE13-E577-4072-A832-6C6F4E68C247}" dt="2020-07-23T09:48:42.781" v="0" actId="2696"/>
        <pc:sldMkLst>
          <pc:docMk/>
          <pc:sldMk cId="2212378234" sldId="268"/>
        </pc:sldMkLst>
      </pc:sldChg>
    </pc:docChg>
  </pc:docChgLst>
  <pc:docChgLst>
    <pc:chgData name="m31685" userId="b3d13b2a-2ed5-418c-ba0a-f601fba5ce5e" providerId="ADAL" clId="{4793C298-03C9-46A8-B1BE-8F2A2E4A4C39}"/>
    <pc:docChg chg="modSld">
      <pc:chgData name="m31685" userId="b3d13b2a-2ed5-418c-ba0a-f601fba5ce5e" providerId="ADAL" clId="{4793C298-03C9-46A8-B1BE-8F2A2E4A4C39}" dt="2020-05-23T01:49:35.480" v="8" actId="20577"/>
      <pc:docMkLst>
        <pc:docMk/>
      </pc:docMkLst>
      <pc:sldChg chg="modSp">
        <pc:chgData name="m31685" userId="b3d13b2a-2ed5-418c-ba0a-f601fba5ce5e" providerId="ADAL" clId="{4793C298-03C9-46A8-B1BE-8F2A2E4A4C39}" dt="2020-05-23T01:49:35.480" v="8" actId="20577"/>
        <pc:sldMkLst>
          <pc:docMk/>
          <pc:sldMk cId="548386184" sldId="256"/>
        </pc:sldMkLst>
        <pc:spChg chg="mod">
          <ac:chgData name="m31685" userId="b3d13b2a-2ed5-418c-ba0a-f601fba5ce5e" providerId="ADAL" clId="{4793C298-03C9-46A8-B1BE-8F2A2E4A4C39}" dt="2020-05-23T01:49:35.480" v="8" actId="20577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4793C298-03C9-46A8-B1BE-8F2A2E4A4C39}" dt="2020-05-22T13:50:14.643" v="3" actId="20577"/>
        <pc:sldMkLst>
          <pc:docMk/>
          <pc:sldMk cId="2212378234" sldId="268"/>
        </pc:sldMkLst>
        <pc:spChg chg="mod">
          <ac:chgData name="m31685" userId="b3d13b2a-2ed5-418c-ba0a-f601fba5ce5e" providerId="ADAL" clId="{4793C298-03C9-46A8-B1BE-8F2A2E4A4C39}" dt="2020-05-22T13:49:58.562" v="0" actId="20577"/>
          <ac:spMkLst>
            <pc:docMk/>
            <pc:sldMk cId="2212378234" sldId="268"/>
            <ac:spMk id="3" creationId="{AB919A95-089C-48E5-897E-1D2452285BF6}"/>
          </ac:spMkLst>
        </pc:spChg>
        <pc:spChg chg="mod">
          <ac:chgData name="m31685" userId="b3d13b2a-2ed5-418c-ba0a-f601fba5ce5e" providerId="ADAL" clId="{4793C298-03C9-46A8-B1BE-8F2A2E4A4C39}" dt="2020-05-22T13:50:14.643" v="3" actId="20577"/>
          <ac:spMkLst>
            <pc:docMk/>
            <pc:sldMk cId="2212378234" sldId="268"/>
            <ac:spMk id="4" creationId="{9F294C50-15A6-4D86-B2A9-3F0F2CE42F3E}"/>
          </ac:spMkLst>
        </pc:spChg>
      </pc:sldChg>
    </pc:docChg>
  </pc:docChgLst>
  <pc:docChgLst>
    <pc:chgData name="m31685" userId="b3d13b2a-2ed5-418c-ba0a-f601fba5ce5e" providerId="ADAL" clId="{2F36F87F-AA08-4F59-B026-CBAFE70E852A}"/>
    <pc:docChg chg="undo custSel delSld modSld">
      <pc:chgData name="m31685" userId="b3d13b2a-2ed5-418c-ba0a-f601fba5ce5e" providerId="ADAL" clId="{2F36F87F-AA08-4F59-B026-CBAFE70E852A}" dt="2020-05-22T09:44:05.049" v="77" actId="20577"/>
      <pc:docMkLst>
        <pc:docMk/>
      </pc:docMkLst>
      <pc:sldChg chg="modSp">
        <pc:chgData name="m31685" userId="b3d13b2a-2ed5-418c-ba0a-f601fba5ce5e" providerId="ADAL" clId="{2F36F87F-AA08-4F59-B026-CBAFE70E852A}" dt="2020-05-22T09:43:27.941" v="63" actId="20577"/>
        <pc:sldMkLst>
          <pc:docMk/>
          <pc:sldMk cId="548386184" sldId="256"/>
        </pc:sldMkLst>
        <pc:spChg chg="mod">
          <ac:chgData name="m31685" userId="b3d13b2a-2ed5-418c-ba0a-f601fba5ce5e" providerId="ADAL" clId="{2F36F87F-AA08-4F59-B026-CBAFE70E852A}" dt="2020-05-22T09:43:27.941" v="63" actId="20577"/>
          <ac:spMkLst>
            <pc:docMk/>
            <pc:sldMk cId="548386184" sldId="256"/>
            <ac:spMk id="2" creationId="{F6D5302F-1524-47D2-B05B-907D551C6E85}"/>
          </ac:spMkLst>
        </pc:spChg>
      </pc:sldChg>
      <pc:sldChg chg="delSp modSp">
        <pc:chgData name="m31685" userId="b3d13b2a-2ed5-418c-ba0a-f601fba5ce5e" providerId="ADAL" clId="{2F36F87F-AA08-4F59-B026-CBAFE70E852A}" dt="2020-05-22T09:42:39.253" v="9" actId="20577"/>
        <pc:sldMkLst>
          <pc:docMk/>
          <pc:sldMk cId="3742387824" sldId="258"/>
        </pc:sldMkLst>
        <pc:spChg chg="mod">
          <ac:chgData name="m31685" userId="b3d13b2a-2ed5-418c-ba0a-f601fba5ce5e" providerId="ADAL" clId="{2F36F87F-AA08-4F59-B026-CBAFE70E852A}" dt="2020-05-22T09:42:39.253" v="9" actId="20577"/>
          <ac:spMkLst>
            <pc:docMk/>
            <pc:sldMk cId="3742387824" sldId="258"/>
            <ac:spMk id="3" creationId="{781873CC-BADE-4694-B372-1A700198FA8C}"/>
          </ac:spMkLst>
        </pc:spChg>
        <pc:picChg chg="del">
          <ac:chgData name="m31685" userId="b3d13b2a-2ed5-418c-ba0a-f601fba5ce5e" providerId="ADAL" clId="{2F36F87F-AA08-4F59-B026-CBAFE70E852A}" dt="2020-05-22T09:42:22.903" v="2" actId="478"/>
          <ac:picMkLst>
            <pc:docMk/>
            <pc:sldMk cId="3742387824" sldId="258"/>
            <ac:picMk id="2052" creationId="{4A8FE6E6-474B-45B9-87DA-7AA004978ED6}"/>
          </ac:picMkLst>
        </pc:picChg>
      </pc:sldChg>
      <pc:sldChg chg="modSp">
        <pc:chgData name="m31685" userId="b3d13b2a-2ed5-418c-ba0a-f601fba5ce5e" providerId="ADAL" clId="{2F36F87F-AA08-4F59-B026-CBAFE70E852A}" dt="2020-05-22T09:43:16.250" v="28" actId="12"/>
        <pc:sldMkLst>
          <pc:docMk/>
          <pc:sldMk cId="1201955258" sldId="263"/>
        </pc:sldMkLst>
        <pc:spChg chg="mod">
          <ac:chgData name="m31685" userId="b3d13b2a-2ed5-418c-ba0a-f601fba5ce5e" providerId="ADAL" clId="{2F36F87F-AA08-4F59-B026-CBAFE70E852A}" dt="2020-05-22T09:43:16.250" v="28" actId="12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2F36F87F-AA08-4F59-B026-CBAFE70E852A}" dt="2020-05-22T09:44:05.049" v="77" actId="20577"/>
        <pc:sldMkLst>
          <pc:docMk/>
          <pc:sldMk cId="893383834" sldId="264"/>
        </pc:sldMkLst>
        <pc:spChg chg="mod">
          <ac:chgData name="m31685" userId="b3d13b2a-2ed5-418c-ba0a-f601fba5ce5e" providerId="ADAL" clId="{2F36F87F-AA08-4F59-B026-CBAFE70E852A}" dt="2020-05-22T09:44:05.049" v="77" actId="20577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2F36F87F-AA08-4F59-B026-CBAFE70E852A}" dt="2020-05-22T09:43:55.517" v="75" actId="20577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del">
        <pc:chgData name="m31685" userId="b3d13b2a-2ed5-418c-ba0a-f601fba5ce5e" providerId="ADAL" clId="{2F36F87F-AA08-4F59-B026-CBAFE70E852A}" dt="2020-05-22T09:42:42.997" v="10" actId="2696"/>
        <pc:sldMkLst>
          <pc:docMk/>
          <pc:sldMk cId="1343755364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E09B-7008-49A3-A9A8-806D0D2CB575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5-6. </a:t>
            </a:r>
            <a:r>
              <a:rPr lang="ko-KR" altLang="en-US" sz="5400"/>
              <a:t>수학점수는 </a:t>
            </a:r>
            <a:r>
              <a:rPr lang="ko-KR" altLang="en-US" sz="5400" dirty="0"/>
              <a:t>최소 </a:t>
            </a:r>
            <a:r>
              <a:rPr lang="ko-KR" altLang="en-US" sz="5400" dirty="0" err="1"/>
              <a:t>몇점</a:t>
            </a:r>
            <a:r>
              <a:rPr lang="en-US" altLang="ko-KR" sz="5400" dirty="0"/>
              <a:t>?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문제설명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solution </a:t>
            </a:r>
            <a:r>
              <a:rPr lang="ko-KR" altLang="en-US" dirty="0"/>
              <a:t>함수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예시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788" y="1440346"/>
            <a:ext cx="10722997" cy="45166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국어 시험 점수와 영어 시험 점수가 나왔습니다</a:t>
            </a:r>
            <a:r>
              <a:rPr lang="en-US" altLang="ko-KR" dirty="0"/>
              <a:t>. </a:t>
            </a:r>
            <a:r>
              <a:rPr lang="ko-KR" altLang="en-US" dirty="0"/>
              <a:t>이때 국어</a:t>
            </a:r>
            <a:r>
              <a:rPr lang="en-US" altLang="ko-KR" dirty="0"/>
              <a:t>, </a:t>
            </a:r>
            <a:r>
              <a:rPr lang="ko-KR" altLang="en-US" dirty="0"/>
              <a:t>영어</a:t>
            </a:r>
            <a:r>
              <a:rPr lang="en-US" altLang="ko-KR" dirty="0"/>
              <a:t>, </a:t>
            </a:r>
            <a:r>
              <a:rPr lang="ko-KR" altLang="en-US" dirty="0"/>
              <a:t>수학 시험의 평균이 </a:t>
            </a:r>
            <a:r>
              <a:rPr lang="en-US" altLang="ko-KR" dirty="0"/>
              <a:t>70</a:t>
            </a:r>
            <a:r>
              <a:rPr lang="ko-KR" altLang="en-US" dirty="0"/>
              <a:t>점 이상 이려면 수학 시험 점수가 최소 몇 점이어야 하는지 알고 싶습니다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00000"/>
              </a:lnSpc>
            </a:pPr>
            <a:r>
              <a:rPr lang="ko-KR" altLang="en-US" dirty="0"/>
              <a:t>국어 점수 </a:t>
            </a:r>
            <a:r>
              <a:rPr lang="en-US" altLang="ko-KR" dirty="0" err="1"/>
              <a:t>korean</a:t>
            </a:r>
            <a:r>
              <a:rPr lang="ko-KR" altLang="en-US" dirty="0"/>
              <a:t>과 영어 점수 </a:t>
            </a:r>
            <a:r>
              <a:rPr lang="en-US" altLang="ko-KR" dirty="0" err="1"/>
              <a:t>english</a:t>
            </a:r>
            <a:r>
              <a:rPr lang="ko-KR" altLang="en-US" dirty="0"/>
              <a:t>가 매개변수로 주어질 때</a:t>
            </a:r>
            <a:r>
              <a:rPr lang="en-US" altLang="ko-KR" dirty="0"/>
              <a:t>, </a:t>
            </a:r>
            <a:r>
              <a:rPr lang="ko-KR" altLang="en-US" dirty="0"/>
              <a:t>평균 점수를 </a:t>
            </a:r>
            <a:r>
              <a:rPr lang="en-US" altLang="ko-KR" dirty="0"/>
              <a:t>70</a:t>
            </a:r>
            <a:r>
              <a:rPr lang="ko-KR" altLang="en-US" dirty="0"/>
              <a:t>점 이상 받기 위해 받아야 하는 수학 점수의 최솟값을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작성했습니다</a:t>
            </a:r>
            <a:r>
              <a:rPr lang="en-US" altLang="ko-KR" dirty="0"/>
              <a:t>. </a:t>
            </a:r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코드 일부분이 잘못 되어있기 때문에</a:t>
            </a:r>
            <a:r>
              <a:rPr lang="en-US" altLang="ko-KR" dirty="0"/>
              <a:t>, </a:t>
            </a:r>
            <a:r>
              <a:rPr lang="ko-KR" altLang="en-US" dirty="0"/>
              <a:t>몇몇 입력에 대해서는 올바르게 동작하지 않습니다</a:t>
            </a:r>
            <a:r>
              <a:rPr lang="en-US" altLang="ko-KR" dirty="0"/>
              <a:t>. </a:t>
            </a:r>
            <a:r>
              <a:rPr lang="ko-KR" altLang="en-US" dirty="0"/>
              <a:t>주어진 코드에서 </a:t>
            </a:r>
            <a:r>
              <a:rPr lang="en-US" altLang="ko-KR" dirty="0"/>
              <a:t>_**</a:t>
            </a:r>
            <a:r>
              <a:rPr lang="ko-KR" altLang="en-US" dirty="0"/>
              <a:t>한 줄**</a:t>
            </a:r>
            <a:r>
              <a:rPr lang="en-US" altLang="ko-KR" dirty="0"/>
              <a:t>_</a:t>
            </a:r>
            <a:r>
              <a:rPr lang="ko-KR" altLang="en-US" dirty="0"/>
              <a:t>만 변경해서 모든 입력에 대해 올바르게 동작하도록 수정하세요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국어 점수 </a:t>
            </a:r>
            <a:r>
              <a:rPr lang="en-US" altLang="ko-KR" dirty="0" err="1"/>
              <a:t>korean</a:t>
            </a:r>
            <a:r>
              <a:rPr lang="ko-KR" altLang="en-US" dirty="0"/>
              <a:t>과 영어 점수 </a:t>
            </a:r>
            <a:r>
              <a:rPr lang="en-US" altLang="ko-KR" dirty="0" err="1"/>
              <a:t>english</a:t>
            </a:r>
            <a:r>
              <a:rPr lang="ko-KR" altLang="en-US" dirty="0"/>
              <a:t>가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</a:t>
            </a:r>
            <a:r>
              <a:rPr lang="en-US" altLang="ko-KR" dirty="0" err="1"/>
              <a:t>korean</a:t>
            </a:r>
            <a:r>
              <a:rPr lang="ko-KR" altLang="en-US" dirty="0"/>
              <a:t>과 </a:t>
            </a:r>
            <a:r>
              <a:rPr lang="en-US" altLang="ko-KR" dirty="0" err="1"/>
              <a:t>english</a:t>
            </a:r>
            <a:r>
              <a:rPr lang="ko-KR" altLang="en-US" dirty="0"/>
              <a:t>는 </a:t>
            </a:r>
            <a:r>
              <a:rPr lang="en-US" altLang="ko-KR" dirty="0"/>
              <a:t>0 </a:t>
            </a:r>
            <a:r>
              <a:rPr lang="ko-KR" altLang="en-US" dirty="0"/>
              <a:t>이상 </a:t>
            </a:r>
            <a:r>
              <a:rPr lang="en-US" altLang="ko-KR" dirty="0"/>
              <a:t>100 </a:t>
            </a:r>
            <a:r>
              <a:rPr lang="ko-KR" altLang="en-US" dirty="0"/>
              <a:t>이하인 정수입니다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ko-KR" altLang="en-US" dirty="0"/>
              <a:t>평균 </a:t>
            </a:r>
            <a:r>
              <a:rPr lang="en-US" altLang="ko-KR" dirty="0"/>
              <a:t>70</a:t>
            </a:r>
            <a:r>
              <a:rPr lang="ko-KR" altLang="en-US" dirty="0"/>
              <a:t>점을 넘기기 위해 받아야 하는 수학 점수의 최솟값을 </a:t>
            </a:r>
            <a:r>
              <a:rPr lang="en-US" altLang="ko-KR" dirty="0"/>
              <a:t>return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수학 점수를 </a:t>
            </a:r>
            <a:r>
              <a:rPr lang="en-US" altLang="ko-KR" dirty="0"/>
              <a:t>100</a:t>
            </a:r>
            <a:r>
              <a:rPr lang="ko-KR" altLang="en-US" dirty="0"/>
              <a:t>점을 받아도 평균 </a:t>
            </a:r>
            <a:r>
              <a:rPr lang="en-US" altLang="ko-KR" dirty="0"/>
              <a:t>70</a:t>
            </a:r>
            <a:r>
              <a:rPr lang="ko-KR" altLang="en-US" dirty="0"/>
              <a:t>점이 되지 않는 경우에는 </a:t>
            </a:r>
            <a:r>
              <a:rPr lang="en-US" altLang="ko-KR" dirty="0"/>
              <a:t>-1</a:t>
            </a:r>
            <a:r>
              <a:rPr lang="ko-KR" altLang="en-US" dirty="0"/>
              <a:t>을 </a:t>
            </a:r>
            <a:r>
              <a:rPr lang="en-US" altLang="ko-KR" dirty="0"/>
              <a:t>return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r>
              <a:rPr lang="en-US" altLang="ko-KR" dirty="0"/>
              <a:t>##### </a:t>
            </a:r>
            <a:r>
              <a:rPr lang="ko-KR" altLang="en-US" dirty="0"/>
              <a:t>예시 설명</a:t>
            </a:r>
            <a:endParaRPr lang="en-US" altLang="ko-KR" dirty="0"/>
          </a:p>
          <a:p>
            <a:pPr lvl="1"/>
            <a:r>
              <a:rPr lang="ko-KR" altLang="en-US" dirty="0"/>
              <a:t>국어 점수가 </a:t>
            </a:r>
            <a:r>
              <a:rPr lang="en-US" altLang="ko-KR" dirty="0"/>
              <a:t>70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영어 점수가 </a:t>
            </a:r>
            <a:r>
              <a:rPr lang="en-US" altLang="ko-KR" dirty="0"/>
              <a:t>60</a:t>
            </a:r>
            <a:r>
              <a:rPr lang="ko-KR" altLang="en-US" dirty="0"/>
              <a:t>점입니다</a:t>
            </a:r>
            <a:r>
              <a:rPr lang="en-US" altLang="ko-KR" dirty="0"/>
              <a:t>. </a:t>
            </a:r>
            <a:r>
              <a:rPr lang="ko-KR" altLang="en-US" dirty="0"/>
              <a:t>따라서 평균이 </a:t>
            </a:r>
            <a:r>
              <a:rPr lang="en-US" altLang="ko-KR" dirty="0"/>
              <a:t>70</a:t>
            </a:r>
            <a:r>
              <a:rPr lang="ko-KR" altLang="en-US" dirty="0"/>
              <a:t>점 이상을 받으려면 수학 시험에서 최소 </a:t>
            </a:r>
            <a:r>
              <a:rPr lang="en-US" altLang="ko-KR" dirty="0"/>
              <a:t>80</a:t>
            </a:r>
            <a:r>
              <a:rPr lang="ko-KR" altLang="en-US" dirty="0"/>
              <a:t>점을 받아야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489822"/>
              </p:ext>
            </p:extLst>
          </p:nvPr>
        </p:nvGraphicFramePr>
        <p:xfrm>
          <a:off x="2727157" y="2421479"/>
          <a:ext cx="3974432" cy="1291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8135">
                  <a:extLst>
                    <a:ext uri="{9D8B030D-6E8A-4147-A177-3AD203B41FA5}">
                      <a16:colId xmlns:a16="http://schemas.microsoft.com/office/drawing/2014/main" val="2667344622"/>
                    </a:ext>
                  </a:extLst>
                </a:gridCol>
                <a:gridCol w="1192981">
                  <a:extLst>
                    <a:ext uri="{9D8B030D-6E8A-4147-A177-3AD203B41FA5}">
                      <a16:colId xmlns:a16="http://schemas.microsoft.com/office/drawing/2014/main" val="1781611426"/>
                    </a:ext>
                  </a:extLst>
                </a:gridCol>
                <a:gridCol w="1263316">
                  <a:extLst>
                    <a:ext uri="{9D8B030D-6E8A-4147-A177-3AD203B41FA5}">
                      <a16:colId xmlns:a16="http://schemas.microsoft.com/office/drawing/2014/main" val="2729883454"/>
                    </a:ext>
                  </a:extLst>
                </a:gridCol>
              </a:tblGrid>
              <a:tr h="56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korean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english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EAE23A-3607-48FE-BAEC-9A7219763BD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9be2b2d-8729-4033-b120-2c6fa92b24a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222</Words>
  <Application>Microsoft Office PowerPoint</Application>
  <PresentationFormat>와이드스크린</PresentationFormat>
  <Paragraphs>39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5-6. 수학점수는 최소 몇점?</vt:lpstr>
      <vt:lpstr>순서</vt:lpstr>
      <vt:lpstr>1. 문제설명</vt:lpstr>
      <vt:lpstr>2. solution 함수 설명</vt:lpstr>
      <vt:lpstr>3. 예시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dcterms:created xsi:type="dcterms:W3CDTF">2020-04-25T01:24:46Z</dcterms:created>
  <dcterms:modified xsi:type="dcterms:W3CDTF">2020-07-23T09:48:51Z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