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03D0F6BF-ED07-4333-8FAA-EEC4CF404C6A}"/>
    <pc:docChg chg="custSel delSld modSld">
      <pc:chgData name="m31685" userId="b3d13b2a-2ed5-418c-ba0a-f601fba5ce5e" providerId="ADAL" clId="{03D0F6BF-ED07-4333-8FAA-EEC4CF404C6A}" dt="2020-07-23T09:48:46.180" v="9" actId="2696"/>
      <pc:docMkLst>
        <pc:docMk/>
      </pc:docMkLst>
      <pc:sldChg chg="modSp">
        <pc:chgData name="m31685" userId="b3d13b2a-2ed5-418c-ba0a-f601fba5ce5e" providerId="ADAL" clId="{03D0F6BF-ED07-4333-8FAA-EEC4CF404C6A}" dt="2020-07-23T09:23:05.507" v="6" actId="2710"/>
        <pc:sldMkLst>
          <pc:docMk/>
          <pc:sldMk cId="3742387824" sldId="258"/>
        </pc:sldMkLst>
        <pc:spChg chg="mod">
          <ac:chgData name="m31685" userId="b3d13b2a-2ed5-418c-ba0a-f601fba5ce5e" providerId="ADAL" clId="{03D0F6BF-ED07-4333-8FAA-EEC4CF404C6A}" dt="2020-07-23T09:23:05.507" v="6" actId="2710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03D0F6BF-ED07-4333-8FAA-EEC4CF404C6A}" dt="2020-07-23T09:23:18.153" v="8" actId="27636"/>
        <pc:sldMkLst>
          <pc:docMk/>
          <pc:sldMk cId="893383834" sldId="264"/>
        </pc:sldMkLst>
        <pc:spChg chg="mod">
          <ac:chgData name="m31685" userId="b3d13b2a-2ed5-418c-ba0a-f601fba5ce5e" providerId="ADAL" clId="{03D0F6BF-ED07-4333-8FAA-EEC4CF404C6A}" dt="2020-07-23T09:23:18.153" v="8" actId="27636"/>
          <ac:spMkLst>
            <pc:docMk/>
            <pc:sldMk cId="893383834" sldId="264"/>
            <ac:spMk id="3" creationId="{E99CA725-D64C-4D0B-9DD4-1AF1FC6310B2}"/>
          </ac:spMkLst>
        </pc:spChg>
      </pc:sldChg>
      <pc:sldChg chg="del">
        <pc:chgData name="m31685" userId="b3d13b2a-2ed5-418c-ba0a-f601fba5ce5e" providerId="ADAL" clId="{03D0F6BF-ED07-4333-8FAA-EEC4CF404C6A}" dt="2020-07-23T09:48:46.180" v="9" actId="2696"/>
        <pc:sldMkLst>
          <pc:docMk/>
          <pc:sldMk cId="2212378234" sldId="268"/>
        </pc:sldMkLst>
      </pc:sldChg>
    </pc:docChg>
  </pc:docChgLst>
  <pc:docChgLst>
    <pc:chgData name="m31685" userId="b3d13b2a-2ed5-418c-ba0a-f601fba5ce5e" providerId="ADAL" clId="{D1CCA241-EC44-4249-9C0B-3F5F9EF42A14}"/>
    <pc:docChg chg="modSld">
      <pc:chgData name="m31685" userId="b3d13b2a-2ed5-418c-ba0a-f601fba5ce5e" providerId="ADAL" clId="{D1CCA241-EC44-4249-9C0B-3F5F9EF42A14}" dt="2020-05-23T01:49:47.345" v="82" actId="20577"/>
      <pc:docMkLst>
        <pc:docMk/>
      </pc:docMkLst>
      <pc:sldChg chg="modSp">
        <pc:chgData name="m31685" userId="b3d13b2a-2ed5-418c-ba0a-f601fba5ce5e" providerId="ADAL" clId="{D1CCA241-EC44-4249-9C0B-3F5F9EF42A14}" dt="2020-05-23T01:49:47.345" v="82" actId="20577"/>
        <pc:sldMkLst>
          <pc:docMk/>
          <pc:sldMk cId="548386184" sldId="256"/>
        </pc:sldMkLst>
        <pc:spChg chg="mod">
          <ac:chgData name="m31685" userId="b3d13b2a-2ed5-418c-ba0a-f601fba5ce5e" providerId="ADAL" clId="{D1CCA241-EC44-4249-9C0B-3F5F9EF42A14}" dt="2020-05-23T01:49:47.345" v="82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D1CCA241-EC44-4249-9C0B-3F5F9EF42A14}" dt="2020-05-22T13:51:24.582" v="1" actId="6549"/>
        <pc:sldMkLst>
          <pc:docMk/>
          <pc:sldMk cId="3742387824" sldId="258"/>
        </pc:sldMkLst>
        <pc:spChg chg="mod">
          <ac:chgData name="m31685" userId="b3d13b2a-2ed5-418c-ba0a-f601fba5ce5e" providerId="ADAL" clId="{D1CCA241-EC44-4249-9C0B-3F5F9EF42A14}" dt="2020-05-22T13:51:24.582" v="1" actId="6549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D1CCA241-EC44-4249-9C0B-3F5F9EF42A14}" dt="2020-05-22T13:54:02.191" v="75"/>
        <pc:sldMkLst>
          <pc:docMk/>
          <pc:sldMk cId="893383834" sldId="264"/>
        </pc:sldMkLst>
        <pc:graphicFrameChg chg="mod modGraphic">
          <ac:chgData name="m31685" userId="b3d13b2a-2ed5-418c-ba0a-f601fba5ce5e" providerId="ADAL" clId="{D1CCA241-EC44-4249-9C0B-3F5F9EF42A14}" dt="2020-05-22T13:54:02.191" v="75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D1CCA241-EC44-4249-9C0B-3F5F9EF42A14}" dt="2020-05-22T13:54:17.229" v="77" actId="15"/>
        <pc:sldMkLst>
          <pc:docMk/>
          <pc:sldMk cId="2212378234" sldId="268"/>
        </pc:sldMkLst>
        <pc:spChg chg="mod">
          <ac:chgData name="m31685" userId="b3d13b2a-2ed5-418c-ba0a-f601fba5ce5e" providerId="ADAL" clId="{D1CCA241-EC44-4249-9C0B-3F5F9EF42A14}" dt="2020-05-22T13:54:17.229" v="77" actId="15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custSel modSld">
      <pc:chgData name="m31685" userId="b3d13b2a-2ed5-418c-ba0a-f601fba5ce5e" providerId="ADAL" clId="{2F36F87F-AA08-4F59-B026-CBAFE70E852A}" dt="2020-05-22T09:45:34.754" v="45" actId="27636"/>
      <pc:docMkLst>
        <pc:docMk/>
      </pc:docMkLst>
      <pc:sldChg chg="modSp">
        <pc:chgData name="m31685" userId="b3d13b2a-2ed5-418c-ba0a-f601fba5ce5e" providerId="ADAL" clId="{2F36F87F-AA08-4F59-B026-CBAFE70E852A}" dt="2020-05-22T09:44:29.613" v="14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44:29.613" v="14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F36F87F-AA08-4F59-B026-CBAFE70E852A}" dt="2020-05-22T09:44:35.739" v="16" actId="27636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44:35.739" v="16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2F36F87F-AA08-4F59-B026-CBAFE70E852A}" dt="2020-05-22T09:44:55.455" v="28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44:55.455" v="28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45:34.754" v="45" actId="27636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45:34.754" v="45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45:21.926" v="37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5-7. </a:t>
            </a:r>
            <a:r>
              <a:rPr lang="ko-KR" altLang="en-US" sz="5400"/>
              <a:t>소량계산대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/>
          </a:bodyPr>
          <a:lstStyle/>
          <a:p>
            <a:r>
              <a:rPr lang="en-US" altLang="ko-KR" dirty="0"/>
              <a:t>XX </a:t>
            </a:r>
            <a:r>
              <a:rPr lang="ko-KR" altLang="en-US" dirty="0"/>
              <a:t>마트에선 구매할 물건이 </a:t>
            </a:r>
            <a:r>
              <a:rPr lang="en-US" altLang="ko-KR" dirty="0"/>
              <a:t>3</a:t>
            </a:r>
            <a:r>
              <a:rPr lang="ko-KR" altLang="en-US" dirty="0"/>
              <a:t>개 이하이면 소량 계산대에서</a:t>
            </a:r>
            <a:r>
              <a:rPr lang="en-US" altLang="ko-KR" dirty="0"/>
              <a:t>, </a:t>
            </a:r>
            <a:r>
              <a:rPr lang="ko-KR" altLang="en-US" dirty="0"/>
              <a:t>그렇지 않으면 일반 계산대에서 계산해야 합니다</a:t>
            </a:r>
            <a:r>
              <a:rPr lang="en-US" altLang="ko-KR" dirty="0"/>
              <a:t>. </a:t>
            </a:r>
            <a:r>
              <a:rPr lang="ko-KR" altLang="en-US" dirty="0"/>
              <a:t>두 계산대 모두 물건 한 개를 계산하는 데 </a:t>
            </a:r>
            <a:r>
              <a:rPr lang="en-US" altLang="ko-KR" dirty="0"/>
              <a:t>1</a:t>
            </a:r>
            <a:r>
              <a:rPr lang="ko-KR" altLang="en-US" dirty="0"/>
              <a:t>분이 걸립니다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손님들이 구매할 물건 수가 담긴 배열 </a:t>
            </a:r>
            <a:r>
              <a:rPr lang="en-US" altLang="ko-KR" dirty="0"/>
              <a:t>stuffs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모든 물건을 계산하는 데 필요한 시간을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손님들이 구매할 물건 수가 담긴 배열 </a:t>
            </a:r>
            <a:r>
              <a:rPr lang="en-US" altLang="ko-KR" dirty="0"/>
              <a:t>stuffs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계산을 할 손님은 </a:t>
            </a:r>
            <a:r>
              <a:rPr lang="en-US" altLang="ko-KR" dirty="0"/>
              <a:t>1</a:t>
            </a:r>
            <a:r>
              <a:rPr lang="ko-KR" altLang="en-US" dirty="0"/>
              <a:t>명 이상 </a:t>
            </a:r>
            <a:r>
              <a:rPr lang="en-US" altLang="ko-KR" dirty="0"/>
              <a:t>100</a:t>
            </a:r>
            <a:r>
              <a:rPr lang="ko-KR" altLang="en-US" dirty="0"/>
              <a:t>명 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손님이 구입할 물건은 </a:t>
            </a:r>
            <a:r>
              <a:rPr lang="en-US" altLang="ko-KR" dirty="0"/>
              <a:t>1</a:t>
            </a:r>
            <a:r>
              <a:rPr lang="ko-KR" altLang="en-US" dirty="0"/>
              <a:t>개 이상 </a:t>
            </a:r>
            <a:r>
              <a:rPr lang="en-US" altLang="ko-KR" dirty="0"/>
              <a:t>20</a:t>
            </a:r>
            <a:r>
              <a:rPr lang="ko-KR" altLang="en-US" dirty="0"/>
              <a:t>개 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모든 물건을 계산하는데 걸리는 시간을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첫 번째 손님</a:t>
            </a:r>
            <a:r>
              <a:rPr lang="en-US" altLang="ko-KR" dirty="0"/>
              <a:t>, </a:t>
            </a:r>
            <a:r>
              <a:rPr lang="ko-KR" altLang="en-US" dirty="0"/>
              <a:t>세 번째 손님은 일반 계산대에서 계산합니다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9</a:t>
            </a:r>
            <a:r>
              <a:rPr lang="ko-KR" altLang="en-US" dirty="0"/>
              <a:t>분이 걸립니다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/>
              <a:t>네 번째</a:t>
            </a:r>
            <a:r>
              <a:rPr lang="en-US" altLang="ko-KR" dirty="0"/>
              <a:t>, </a:t>
            </a:r>
            <a:r>
              <a:rPr lang="ko-KR" altLang="en-US" dirty="0"/>
              <a:t>다섯 번째</a:t>
            </a:r>
            <a:r>
              <a:rPr lang="en-US" altLang="ko-KR" dirty="0"/>
              <a:t>, </a:t>
            </a:r>
            <a:r>
              <a:rPr lang="ko-KR" altLang="en-US" dirty="0"/>
              <a:t>여섯 번째 손님은 소량 계산대에서 계산합니다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10</a:t>
            </a:r>
            <a:r>
              <a:rPr lang="ko-KR" altLang="en-US" dirty="0"/>
              <a:t>분이 걸립니다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따라서 모든 물건을 계산하는데 걸리는 시간은 </a:t>
            </a:r>
            <a:r>
              <a:rPr lang="en-US" altLang="ko-KR" dirty="0"/>
              <a:t>10</a:t>
            </a:r>
            <a:r>
              <a:rPr lang="ko-KR" altLang="en-US" dirty="0"/>
              <a:t>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14806"/>
              </p:ext>
            </p:extLst>
          </p:nvPr>
        </p:nvGraphicFramePr>
        <p:xfrm>
          <a:off x="2727157" y="2421479"/>
          <a:ext cx="5182012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324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958688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stuffs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[5, 3, 4, 2, 3, 2]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[10, 2, 3, 4, 3, 2, 3, 3, 3, 2, 5]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9be2b2d-8729-4033-b120-2c6fa92b24a7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256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5-7. 소량계산대</vt:lpstr>
      <vt:lpstr>순서</vt:lpstr>
      <vt:lpstr>1. 문제설명</vt:lpstr>
      <vt:lpstr>2. solution 함수 설명</vt:lpstr>
      <vt:lpstr>3.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2020-07-23T09:48:54Z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