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69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FD1357-333A-4EED-B4DC-2E50B81E9CB8}" v="1" dt="2020-07-23T09:26:42.6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B5FD1357-333A-4EED-B4DC-2E50B81E9CB8}"/>
    <pc:docChg chg="undo delSld modSld">
      <pc:chgData name="m31685" userId="b3d13b2a-2ed5-418c-ba0a-f601fba5ce5e" providerId="ADAL" clId="{B5FD1357-333A-4EED-B4DC-2E50B81E9CB8}" dt="2020-07-23T09:48:49.471" v="8" actId="2696"/>
      <pc:docMkLst>
        <pc:docMk/>
      </pc:docMkLst>
      <pc:sldChg chg="modSp del">
        <pc:chgData name="m31685" userId="b3d13b2a-2ed5-418c-ba0a-f601fba5ce5e" providerId="ADAL" clId="{B5FD1357-333A-4EED-B4DC-2E50B81E9CB8}" dt="2020-07-23T09:48:49.471" v="8" actId="2696"/>
        <pc:sldMkLst>
          <pc:docMk/>
          <pc:sldMk cId="2212378234" sldId="268"/>
        </pc:sldMkLst>
        <pc:spChg chg="mod">
          <ac:chgData name="m31685" userId="b3d13b2a-2ed5-418c-ba0a-f601fba5ce5e" providerId="ADAL" clId="{B5FD1357-333A-4EED-B4DC-2E50B81E9CB8}" dt="2020-07-23T09:27:38.760" v="7" actId="20577"/>
          <ac:spMkLst>
            <pc:docMk/>
            <pc:sldMk cId="2212378234" sldId="268"/>
            <ac:spMk id="3" creationId="{AB919A95-089C-48E5-897E-1D2452285BF6}"/>
          </ac:spMkLst>
        </pc:spChg>
      </pc:sldChg>
    </pc:docChg>
  </pc:docChgLst>
  <pc:docChgLst>
    <pc:chgData name="m31685" userId="b3d13b2a-2ed5-418c-ba0a-f601fba5ce5e" providerId="ADAL" clId="{3682C164-1025-4B80-9E69-BCC4E8F926F8}"/>
    <pc:docChg chg="modSld">
      <pc:chgData name="m31685" userId="b3d13b2a-2ed5-418c-ba0a-f601fba5ce5e" providerId="ADAL" clId="{3682C164-1025-4B80-9E69-BCC4E8F926F8}" dt="2020-05-23T01:49:56.632" v="15" actId="20577"/>
      <pc:docMkLst>
        <pc:docMk/>
      </pc:docMkLst>
      <pc:sldChg chg="modSp">
        <pc:chgData name="m31685" userId="b3d13b2a-2ed5-418c-ba0a-f601fba5ce5e" providerId="ADAL" clId="{3682C164-1025-4B80-9E69-BCC4E8F926F8}" dt="2020-05-23T01:49:56.632" v="15" actId="20577"/>
        <pc:sldMkLst>
          <pc:docMk/>
          <pc:sldMk cId="548386184" sldId="256"/>
        </pc:sldMkLst>
        <pc:spChg chg="mod">
          <ac:chgData name="m31685" userId="b3d13b2a-2ed5-418c-ba0a-f601fba5ce5e" providerId="ADAL" clId="{3682C164-1025-4B80-9E69-BCC4E8F926F8}" dt="2020-05-23T01:49:56.632" v="15" actId="20577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3682C164-1025-4B80-9E69-BCC4E8F926F8}" dt="2020-05-22T13:56:18.535" v="10"/>
        <pc:sldMkLst>
          <pc:docMk/>
          <pc:sldMk cId="893383834" sldId="264"/>
        </pc:sldMkLst>
        <pc:graphicFrameChg chg="mod modGraphic">
          <ac:chgData name="m31685" userId="b3d13b2a-2ed5-418c-ba0a-f601fba5ce5e" providerId="ADAL" clId="{3682C164-1025-4B80-9E69-BCC4E8F926F8}" dt="2020-05-22T13:56:18.535" v="10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</pc:docChg>
  </pc:docChgLst>
  <pc:docChgLst>
    <pc:chgData name="m31685" userId="b3d13b2a-2ed5-418c-ba0a-f601fba5ce5e" providerId="ADAL" clId="{2F36F87F-AA08-4F59-B026-CBAFE70E852A}"/>
    <pc:docChg chg="undo custSel addSld modSld">
      <pc:chgData name="m31685" userId="b3d13b2a-2ed5-418c-ba0a-f601fba5ce5e" providerId="ADAL" clId="{2F36F87F-AA08-4F59-B026-CBAFE70E852A}" dt="2020-05-22T09:48:42.752" v="185" actId="27636"/>
      <pc:docMkLst>
        <pc:docMk/>
      </pc:docMkLst>
      <pc:sldChg chg="modSp">
        <pc:chgData name="m31685" userId="b3d13b2a-2ed5-418c-ba0a-f601fba5ce5e" providerId="ADAL" clId="{2F36F87F-AA08-4F59-B026-CBAFE70E852A}" dt="2020-05-22T09:46:00.944" v="29"/>
        <pc:sldMkLst>
          <pc:docMk/>
          <pc:sldMk cId="548386184" sldId="256"/>
        </pc:sldMkLst>
        <pc:spChg chg="mod">
          <ac:chgData name="m31685" userId="b3d13b2a-2ed5-418c-ba0a-f601fba5ce5e" providerId="ADAL" clId="{2F36F87F-AA08-4F59-B026-CBAFE70E852A}" dt="2020-05-22T09:46:00.944" v="29"/>
          <ac:spMkLst>
            <pc:docMk/>
            <pc:sldMk cId="548386184" sldId="256"/>
            <ac:spMk id="2" creationId="{F6D5302F-1524-47D2-B05B-907D551C6E85}"/>
          </ac:spMkLst>
        </pc:spChg>
      </pc:sldChg>
      <pc:sldChg chg="addSp delSp modSp">
        <pc:chgData name="m31685" userId="b3d13b2a-2ed5-418c-ba0a-f601fba5ce5e" providerId="ADAL" clId="{2F36F87F-AA08-4F59-B026-CBAFE70E852A}" dt="2020-05-22T09:47:05.213" v="140" actId="242"/>
        <pc:sldMkLst>
          <pc:docMk/>
          <pc:sldMk cId="3742387824" sldId="258"/>
        </pc:sldMkLst>
        <pc:spChg chg="mod">
          <ac:chgData name="m31685" userId="b3d13b2a-2ed5-418c-ba0a-f601fba5ce5e" providerId="ADAL" clId="{2F36F87F-AA08-4F59-B026-CBAFE70E852A}" dt="2020-05-22T09:46:08.613" v="33" actId="27636"/>
          <ac:spMkLst>
            <pc:docMk/>
            <pc:sldMk cId="3742387824" sldId="258"/>
            <ac:spMk id="3" creationId="{781873CC-BADE-4694-B372-1A700198FA8C}"/>
          </ac:spMkLst>
        </pc:spChg>
        <pc:spChg chg="add del">
          <ac:chgData name="m31685" userId="b3d13b2a-2ed5-418c-ba0a-f601fba5ce5e" providerId="ADAL" clId="{2F36F87F-AA08-4F59-B026-CBAFE70E852A}" dt="2020-05-22T09:46:06.906" v="31"/>
          <ac:spMkLst>
            <pc:docMk/>
            <pc:sldMk cId="3742387824" sldId="258"/>
            <ac:spMk id="8" creationId="{7DDA5EC8-CAA5-45DA-996D-65E347BA72A5}"/>
          </ac:spMkLst>
        </pc:spChg>
        <pc:graphicFrameChg chg="add mod modGraphic">
          <ac:chgData name="m31685" userId="b3d13b2a-2ed5-418c-ba0a-f601fba5ce5e" providerId="ADAL" clId="{2F36F87F-AA08-4F59-B026-CBAFE70E852A}" dt="2020-05-22T09:47:05.213" v="140" actId="242"/>
          <ac:graphicFrameMkLst>
            <pc:docMk/>
            <pc:sldMk cId="3742387824" sldId="258"/>
            <ac:graphicFrameMk id="9" creationId="{9F29DC51-347C-4D5D-82D6-178E4C383957}"/>
          </ac:graphicFrameMkLst>
        </pc:graphicFrameChg>
      </pc:sldChg>
      <pc:sldChg chg="modSp">
        <pc:chgData name="m31685" userId="b3d13b2a-2ed5-418c-ba0a-f601fba5ce5e" providerId="ADAL" clId="{2F36F87F-AA08-4F59-B026-CBAFE70E852A}" dt="2020-05-22T09:48:19.543" v="163"/>
        <pc:sldMkLst>
          <pc:docMk/>
          <pc:sldMk cId="1201955258" sldId="263"/>
        </pc:sldMkLst>
        <pc:spChg chg="mod">
          <ac:chgData name="m31685" userId="b3d13b2a-2ed5-418c-ba0a-f601fba5ce5e" providerId="ADAL" clId="{2F36F87F-AA08-4F59-B026-CBAFE70E852A}" dt="2020-05-22T09:48:19.543" v="163"/>
          <ac:spMkLst>
            <pc:docMk/>
            <pc:sldMk cId="1201955258" sldId="263"/>
            <ac:spMk id="3" creationId="{7ABF7F2F-FF5C-4BE3-9709-5DE5B326BEB3}"/>
          </ac:spMkLst>
        </pc:spChg>
      </pc:sldChg>
      <pc:sldChg chg="modSp">
        <pc:chgData name="m31685" userId="b3d13b2a-2ed5-418c-ba0a-f601fba5ce5e" providerId="ADAL" clId="{2F36F87F-AA08-4F59-B026-CBAFE70E852A}" dt="2020-05-22T09:48:42.752" v="185" actId="27636"/>
        <pc:sldMkLst>
          <pc:docMk/>
          <pc:sldMk cId="893383834" sldId="264"/>
        </pc:sldMkLst>
        <pc:spChg chg="mod">
          <ac:chgData name="m31685" userId="b3d13b2a-2ed5-418c-ba0a-f601fba5ce5e" providerId="ADAL" clId="{2F36F87F-AA08-4F59-B026-CBAFE70E852A}" dt="2020-05-22T09:48:42.752" v="185" actId="27636"/>
          <ac:spMkLst>
            <pc:docMk/>
            <pc:sldMk cId="893383834" sldId="264"/>
            <ac:spMk id="3" creationId="{E99CA725-D64C-4D0B-9DD4-1AF1FC6310B2}"/>
          </ac:spMkLst>
        </pc:spChg>
        <pc:graphicFrameChg chg="modGraphic">
          <ac:chgData name="m31685" userId="b3d13b2a-2ed5-418c-ba0a-f601fba5ce5e" providerId="ADAL" clId="{2F36F87F-AA08-4F59-B026-CBAFE70E852A}" dt="2020-05-22T09:48:35.943" v="183" actId="20577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modSp add">
        <pc:chgData name="m31685" userId="b3d13b2a-2ed5-418c-ba0a-f601fba5ce5e" providerId="ADAL" clId="{2F36F87F-AA08-4F59-B026-CBAFE70E852A}" dt="2020-05-22T09:47:40.830" v="155"/>
        <pc:sldMkLst>
          <pc:docMk/>
          <pc:sldMk cId="606812624" sldId="269"/>
        </pc:sldMkLst>
        <pc:spChg chg="mod">
          <ac:chgData name="m31685" userId="b3d13b2a-2ed5-418c-ba0a-f601fba5ce5e" providerId="ADAL" clId="{2F36F87F-AA08-4F59-B026-CBAFE70E852A}" dt="2020-05-22T09:47:40.830" v="155"/>
          <ac:spMkLst>
            <pc:docMk/>
            <pc:sldMk cId="606812624" sldId="269"/>
            <ac:spMk id="2" creationId="{84DAA67B-E400-41EF-9480-AC9682C4AF73}"/>
          </ac:spMkLst>
        </pc:spChg>
        <pc:spChg chg="mod">
          <ac:chgData name="m31685" userId="b3d13b2a-2ed5-418c-ba0a-f601fba5ce5e" providerId="ADAL" clId="{2F36F87F-AA08-4F59-B026-CBAFE70E852A}" dt="2020-05-22T09:47:32.966" v="154" actId="6549"/>
          <ac:spMkLst>
            <pc:docMk/>
            <pc:sldMk cId="606812624" sldId="269"/>
            <ac:spMk id="3" creationId="{028AEC70-03E0-4C39-9D7F-B226DF577B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5E09B-7008-49A3-A9A8-806D0D2CB575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/>
              <a:t>5-8. </a:t>
            </a:r>
            <a:r>
              <a:rPr lang="ko-KR" altLang="en-US" sz="5400"/>
              <a:t>상수도요금 </a:t>
            </a:r>
            <a:r>
              <a:rPr lang="ko-KR" altLang="en-US" sz="5400" dirty="0"/>
              <a:t>계산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문제설명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solution </a:t>
            </a:r>
            <a:r>
              <a:rPr lang="ko-KR" altLang="en-US" dirty="0"/>
              <a:t>함수 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예시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788" y="1440346"/>
            <a:ext cx="10722997" cy="4516623"/>
          </a:xfrm>
        </p:spPr>
        <p:txBody>
          <a:bodyPr>
            <a:normAutofit/>
          </a:bodyPr>
          <a:lstStyle/>
          <a:p>
            <a:r>
              <a:rPr lang="ko-KR" altLang="en-US" dirty="0"/>
              <a:t>상수도 요금을 계산하려 합니다</a:t>
            </a:r>
            <a:r>
              <a:rPr lang="en-US" altLang="ko-KR" dirty="0"/>
              <a:t>. </a:t>
            </a:r>
            <a:r>
              <a:rPr lang="ko-KR" altLang="en-US" dirty="0"/>
              <a:t>가정용 상수도 사용요금 계산방법은 아래와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9F29DC51-347C-4D5D-82D6-178E4C383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320740"/>
              </p:ext>
            </p:extLst>
          </p:nvPr>
        </p:nvGraphicFramePr>
        <p:xfrm>
          <a:off x="2032000" y="2765908"/>
          <a:ext cx="8127999" cy="2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58497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4117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27896528"/>
                    </a:ext>
                  </a:extLst>
                </a:gridCol>
              </a:tblGrid>
              <a:tr h="566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66542"/>
                  </a:ext>
                </a:extLst>
              </a:tr>
              <a:tr h="566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0-20</a:t>
                      </a:r>
                      <a:r>
                        <a:rPr lang="ko-KR" altLang="en-US" dirty="0"/>
                        <a:t>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430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1386700"/>
                  </a:ext>
                </a:extLst>
              </a:tr>
              <a:tr h="566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21-30</a:t>
                      </a:r>
                      <a:r>
                        <a:rPr lang="ko-KR" altLang="en-US" dirty="0"/>
                        <a:t>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570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5587926"/>
                  </a:ext>
                </a:extLst>
              </a:tr>
              <a:tr h="566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r>
                        <a:rPr lang="ko-KR" altLang="en-US" dirty="0"/>
                        <a:t>톤 이상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840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551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AA67B-E400-41EF-9480-AC9682C4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8AEC70-03E0-4C39-9D7F-B226DF577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사용료는 사용량에 따라 단계별로 적용됩니다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물을 </a:t>
            </a:r>
            <a:r>
              <a:rPr lang="en-US" altLang="ko-KR" dirty="0"/>
              <a:t>35</a:t>
            </a:r>
            <a:r>
              <a:rPr lang="ko-KR" altLang="en-US" dirty="0"/>
              <a:t>톤 사용했다면 다음과 같은 방식으로 계산합니다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en-US" altLang="ko-KR" dirty="0"/>
              <a:t>```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/>
              <a:t>* </a:t>
            </a:r>
            <a:r>
              <a:rPr lang="en-US" altLang="ko-KR" dirty="0"/>
              <a:t>1</a:t>
            </a:r>
            <a:r>
              <a:rPr lang="ko-KR" altLang="en-US" dirty="0"/>
              <a:t>단계 적용 </a:t>
            </a:r>
            <a:r>
              <a:rPr lang="en-US" altLang="ko-KR" dirty="0"/>
              <a:t>: 20</a:t>
            </a:r>
            <a:r>
              <a:rPr lang="ko-KR" altLang="en-US" dirty="0"/>
              <a:t>톤 </a:t>
            </a:r>
            <a:r>
              <a:rPr lang="en-US" altLang="ko-KR" dirty="0"/>
              <a:t>x 430</a:t>
            </a:r>
            <a:r>
              <a:rPr lang="ko-KR" altLang="en-US" dirty="0"/>
              <a:t>원 </a:t>
            </a:r>
            <a:r>
              <a:rPr lang="en-US" altLang="ko-KR" dirty="0"/>
              <a:t>= 8,600</a:t>
            </a:r>
            <a:r>
              <a:rPr lang="ko-KR" altLang="en-US" dirty="0"/>
              <a:t>원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* </a:t>
            </a:r>
            <a:r>
              <a:rPr lang="en-US" altLang="ko-KR" dirty="0"/>
              <a:t>2</a:t>
            </a:r>
            <a:r>
              <a:rPr lang="ko-KR" altLang="en-US" dirty="0"/>
              <a:t>단계 적용 </a:t>
            </a:r>
            <a:r>
              <a:rPr lang="en-US" altLang="ko-KR" dirty="0"/>
              <a:t>: 10</a:t>
            </a:r>
            <a:r>
              <a:rPr lang="ko-KR" altLang="en-US" dirty="0"/>
              <a:t>톤 </a:t>
            </a:r>
            <a:r>
              <a:rPr lang="en-US" altLang="ko-KR" dirty="0"/>
              <a:t>x 570</a:t>
            </a:r>
            <a:r>
              <a:rPr lang="ko-KR" altLang="en-US" dirty="0"/>
              <a:t>원 </a:t>
            </a:r>
            <a:r>
              <a:rPr lang="en-US" altLang="ko-KR" dirty="0"/>
              <a:t>= 5,700</a:t>
            </a:r>
            <a:r>
              <a:rPr lang="ko-KR" altLang="en-US" dirty="0"/>
              <a:t>원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* </a:t>
            </a:r>
            <a:r>
              <a:rPr lang="en-US" altLang="ko-KR" dirty="0"/>
              <a:t>3</a:t>
            </a:r>
            <a:r>
              <a:rPr lang="ko-KR" altLang="en-US" dirty="0"/>
              <a:t>단계 적용 </a:t>
            </a:r>
            <a:r>
              <a:rPr lang="en-US" altLang="ko-KR" dirty="0"/>
              <a:t>: 5</a:t>
            </a:r>
            <a:r>
              <a:rPr lang="ko-KR" altLang="en-US" dirty="0"/>
              <a:t>톤 </a:t>
            </a:r>
            <a:r>
              <a:rPr lang="en-US" altLang="ko-KR" dirty="0"/>
              <a:t>x 840</a:t>
            </a:r>
            <a:r>
              <a:rPr lang="ko-KR" altLang="en-US" dirty="0"/>
              <a:t>원 </a:t>
            </a:r>
            <a:r>
              <a:rPr lang="en-US" altLang="ko-KR" dirty="0"/>
              <a:t>= 4,200</a:t>
            </a:r>
            <a:r>
              <a:rPr lang="ko-KR" altLang="en-US" dirty="0"/>
              <a:t>원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총 사용요금 </a:t>
            </a:r>
            <a:r>
              <a:rPr lang="en-US" altLang="ko-KR" dirty="0"/>
              <a:t>: 18,500</a:t>
            </a:r>
            <a:r>
              <a:rPr lang="ko-KR" altLang="en-US" dirty="0"/>
              <a:t>원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```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/>
              <a:t>상수도 사용량 </a:t>
            </a:r>
            <a:r>
              <a:rPr lang="en-US" altLang="ko-KR" dirty="0"/>
              <a:t>usage</a:t>
            </a:r>
            <a:r>
              <a:rPr lang="ko-KR" altLang="en-US" dirty="0"/>
              <a:t>가 매개변수로 주어질 때</a:t>
            </a:r>
            <a:r>
              <a:rPr lang="en-US" altLang="ko-KR" dirty="0"/>
              <a:t>, </a:t>
            </a:r>
            <a:r>
              <a:rPr lang="ko-KR" altLang="en-US" dirty="0"/>
              <a:t>사용요금을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메소드를 작성했습니다</a:t>
            </a:r>
            <a:r>
              <a:rPr lang="en-US" altLang="ko-KR" dirty="0"/>
              <a:t>. </a:t>
            </a:r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코드 일부분이 </a:t>
            </a:r>
            <a:r>
              <a:rPr lang="ko-KR" altLang="en-US" dirty="0" err="1"/>
              <a:t>잘못되어있기</a:t>
            </a:r>
            <a:r>
              <a:rPr lang="ko-KR" altLang="en-US" dirty="0"/>
              <a:t> 때문에</a:t>
            </a:r>
            <a:r>
              <a:rPr lang="en-US" altLang="ko-KR" dirty="0"/>
              <a:t>, </a:t>
            </a:r>
            <a:r>
              <a:rPr lang="ko-KR" altLang="en-US" dirty="0"/>
              <a:t>몇몇 입력에 대해서는 올바르게 동작하지 않습니다</a:t>
            </a:r>
            <a:r>
              <a:rPr lang="en-US" altLang="ko-KR" dirty="0"/>
              <a:t>. </a:t>
            </a:r>
            <a:r>
              <a:rPr lang="ko-KR" altLang="en-US" dirty="0"/>
              <a:t>주어진 코드에서 **한 줄**만 변경해서 모든 입력에 대해 올바르게 동작하도록 수정하세요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82E6DC-D788-43AC-B8A5-DDD6012C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5DABE1-61C6-4BFB-AFB7-BC3E8D650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81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상수도 사용량 </a:t>
            </a:r>
            <a:r>
              <a:rPr lang="en-US" altLang="ko-KR" dirty="0"/>
              <a:t>usage</a:t>
            </a:r>
            <a:r>
              <a:rPr lang="ko-KR" altLang="en-US" dirty="0"/>
              <a:t>가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상수도 사용량은 </a:t>
            </a:r>
            <a:r>
              <a:rPr lang="en-US" altLang="ko-KR" dirty="0"/>
              <a:t>0</a:t>
            </a:r>
            <a:r>
              <a:rPr lang="ko-KR" altLang="en-US" dirty="0"/>
              <a:t>톤 이상 </a:t>
            </a:r>
            <a:r>
              <a:rPr lang="en-US" altLang="ko-KR" dirty="0"/>
              <a:t>100</a:t>
            </a:r>
            <a:r>
              <a:rPr lang="ko-KR" altLang="en-US" dirty="0"/>
              <a:t>톤 이하인 정수입니다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ko-KR" altLang="en-US" dirty="0"/>
              <a:t>사용요금을 </a:t>
            </a:r>
            <a:r>
              <a:rPr lang="en-US" altLang="ko-KR" dirty="0"/>
              <a:t>return </a:t>
            </a:r>
            <a:r>
              <a:rPr lang="ko-KR" altLang="en-US" dirty="0"/>
              <a:t>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r>
              <a:rPr lang="en-US" altLang="ko-KR" dirty="0"/>
              <a:t>##### </a:t>
            </a:r>
            <a:r>
              <a:rPr lang="ko-KR" altLang="en-US"/>
              <a:t>예시 설명</a:t>
            </a:r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671323"/>
              </p:ext>
            </p:extLst>
          </p:nvPr>
        </p:nvGraphicFramePr>
        <p:xfrm>
          <a:off x="2727157" y="2421479"/>
          <a:ext cx="5182012" cy="1291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324">
                  <a:extLst>
                    <a:ext uri="{9D8B030D-6E8A-4147-A177-3AD203B41FA5}">
                      <a16:colId xmlns:a16="http://schemas.microsoft.com/office/drawing/2014/main" val="2667344622"/>
                    </a:ext>
                  </a:extLst>
                </a:gridCol>
                <a:gridCol w="958688">
                  <a:extLst>
                    <a:ext uri="{9D8B030D-6E8A-4147-A177-3AD203B41FA5}">
                      <a16:colId xmlns:a16="http://schemas.microsoft.com/office/drawing/2014/main" val="2729883454"/>
                    </a:ext>
                  </a:extLst>
                </a:gridCol>
              </a:tblGrid>
              <a:tr h="56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18500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12590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EAE23A-3607-48FE-BAEC-9A7219763BDD}">
  <ds:schemaRefs>
    <ds:schemaRef ds:uri="http://purl.org/dc/elements/1.1/"/>
    <ds:schemaRef ds:uri="http://schemas.microsoft.com/office/2006/metadata/properties"/>
    <ds:schemaRef ds:uri="49be2b2d-8729-4033-b120-2c6fa92b24a7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2060</TotalTime>
  <Words>221</Words>
  <Application>Microsoft Office PowerPoint</Application>
  <PresentationFormat>와이드스크린</PresentationFormat>
  <Paragraphs>59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5-8. 상수도요금 계산</vt:lpstr>
      <vt:lpstr>순서</vt:lpstr>
      <vt:lpstr>1. 문제설명</vt:lpstr>
      <vt:lpstr>1. 문제설명</vt:lpstr>
      <vt:lpstr>2. solution 함수 설명</vt:lpstr>
      <vt:lpstr>3. 예시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dcterms:created xsi:type="dcterms:W3CDTF">2020-04-25T01:24:46Z</dcterms:created>
  <dcterms:modified xsi:type="dcterms:W3CDTF">2020-07-23T09:48:58Z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