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49222D47-3FCA-4B9A-A7B9-649674014B50}"/>
    <pc:docChg chg="delSld">
      <pc:chgData name="m31685" userId="b3d13b2a-2ed5-418c-ba0a-f601fba5ce5e" providerId="ADAL" clId="{49222D47-3FCA-4B9A-A7B9-649674014B50}" dt="2020-07-23T09:48:52.556" v="0" actId="2696"/>
      <pc:docMkLst>
        <pc:docMk/>
      </pc:docMkLst>
      <pc:sldChg chg="del">
        <pc:chgData name="m31685" userId="b3d13b2a-2ed5-418c-ba0a-f601fba5ce5e" providerId="ADAL" clId="{49222D47-3FCA-4B9A-A7B9-649674014B50}" dt="2020-07-23T09:48:52.556" v="0" actId="2696"/>
        <pc:sldMkLst>
          <pc:docMk/>
          <pc:sldMk cId="2212378234" sldId="268"/>
        </pc:sldMkLst>
      </pc:sldChg>
    </pc:docChg>
  </pc:docChgLst>
  <pc:docChgLst>
    <pc:chgData name="m31685" userId="b3d13b2a-2ed5-418c-ba0a-f601fba5ce5e" providerId="ADAL" clId="{2F36F87F-AA08-4F59-B026-CBAFE70E852A}"/>
    <pc:docChg chg="custSel delSld modSld">
      <pc:chgData name="m31685" userId="b3d13b2a-2ed5-418c-ba0a-f601fba5ce5e" providerId="ADAL" clId="{2F36F87F-AA08-4F59-B026-CBAFE70E852A}" dt="2020-05-22T09:50:28.593" v="55" actId="6549"/>
      <pc:docMkLst>
        <pc:docMk/>
      </pc:docMkLst>
      <pc:sldChg chg="modSp">
        <pc:chgData name="m31685" userId="b3d13b2a-2ed5-418c-ba0a-f601fba5ce5e" providerId="ADAL" clId="{2F36F87F-AA08-4F59-B026-CBAFE70E852A}" dt="2020-05-22T09:49:11.563" v="31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9:11.563" v="31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2F36F87F-AA08-4F59-B026-CBAFE70E852A}" dt="2020-05-22T09:49:19.759" v="33" actId="478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49:17.229" v="32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2F36F87F-AA08-4F59-B026-CBAFE70E852A}" dt="2020-05-22T09:49:19.759" v="33" actId="478"/>
          <ac:graphicFrameMkLst>
            <pc:docMk/>
            <pc:sldMk cId="3742387824" sldId="258"/>
            <ac:graphicFrameMk id="9" creationId="{9F29DC51-347C-4D5D-82D6-178E4C383957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49:42.504" v="44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9:42.504" v="44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50:28.593" v="55" actId="6549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50:28.593" v="55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50:21.325" v="54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">
        <pc:chgData name="m31685" userId="b3d13b2a-2ed5-418c-ba0a-f601fba5ce5e" providerId="ADAL" clId="{2F36F87F-AA08-4F59-B026-CBAFE70E852A}" dt="2020-05-22T09:49:25.876" v="34" actId="2696"/>
        <pc:sldMkLst>
          <pc:docMk/>
          <pc:sldMk cId="606812624" sldId="269"/>
        </pc:sldMkLst>
      </pc:sldChg>
    </pc:docChg>
  </pc:docChgLst>
  <pc:docChgLst>
    <pc:chgData name="m31685" userId="b3d13b2a-2ed5-418c-ba0a-f601fba5ce5e" providerId="ADAL" clId="{BA0903C0-73D8-4B6A-897D-ABE5B9205364}"/>
    <pc:docChg chg="undo custSel addSld modSld modNotesMaster">
      <pc:chgData name="m31685" userId="b3d13b2a-2ed5-418c-ba0a-f601fba5ce5e" providerId="ADAL" clId="{BA0903C0-73D8-4B6A-897D-ABE5B9205364}" dt="2020-05-23T07:09:06.593" v="685" actId="1076"/>
      <pc:docMkLst>
        <pc:docMk/>
      </pc:docMkLst>
      <pc:sldChg chg="modSp">
        <pc:chgData name="m31685" userId="b3d13b2a-2ed5-418c-ba0a-f601fba5ce5e" providerId="ADAL" clId="{BA0903C0-73D8-4B6A-897D-ABE5B9205364}" dt="2020-05-23T01:50:10.489" v="683" actId="20577"/>
        <pc:sldMkLst>
          <pc:docMk/>
          <pc:sldMk cId="548386184" sldId="256"/>
        </pc:sldMkLst>
        <pc:spChg chg="mod">
          <ac:chgData name="m31685" userId="b3d13b2a-2ed5-418c-ba0a-f601fba5ce5e" providerId="ADAL" clId="{BA0903C0-73D8-4B6A-897D-ABE5B9205364}" dt="2020-05-23T01:50:10.489" v="683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BA0903C0-73D8-4B6A-897D-ABE5B9205364}" dt="2020-05-22T13:56:59.467" v="1" actId="6549"/>
        <pc:sldMkLst>
          <pc:docMk/>
          <pc:sldMk cId="3742387824" sldId="258"/>
        </pc:sldMkLst>
        <pc:spChg chg="mod">
          <ac:chgData name="m31685" userId="b3d13b2a-2ed5-418c-ba0a-f601fba5ce5e" providerId="ADAL" clId="{BA0903C0-73D8-4B6A-897D-ABE5B9205364}" dt="2020-05-22T13:56:59.467" v="1" actId="6549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BA0903C0-73D8-4B6A-897D-ABE5B9205364}" dt="2020-05-23T07:09:06.593" v="685" actId="1076"/>
        <pc:sldMkLst>
          <pc:docMk/>
          <pc:sldMk cId="2212378234" sldId="268"/>
        </pc:sldMkLst>
        <pc:spChg chg="mod">
          <ac:chgData name="m31685" userId="b3d13b2a-2ed5-418c-ba0a-f601fba5ce5e" providerId="ADAL" clId="{BA0903C0-73D8-4B6A-897D-ABE5B9205364}" dt="2020-05-23T07:09:06.593" v="685" actId="1076"/>
          <ac:spMkLst>
            <pc:docMk/>
            <pc:sldMk cId="2212378234" sldId="268"/>
            <ac:spMk id="3" creationId="{AB919A95-089C-48E5-897E-1D2452285BF6}"/>
          </ac:spMkLst>
        </pc:spChg>
      </pc:sldChg>
      <pc:sldChg chg="addSp delSp modSp add">
        <pc:chgData name="m31685" userId="b3d13b2a-2ed5-418c-ba0a-f601fba5ce5e" providerId="ADAL" clId="{BA0903C0-73D8-4B6A-897D-ABE5B9205364}" dt="2020-05-22T14:09:57.272" v="347"/>
        <pc:sldMkLst>
          <pc:docMk/>
          <pc:sldMk cId="2444977300" sldId="269"/>
        </pc:sldMkLst>
        <pc:spChg chg="del">
          <ac:chgData name="m31685" userId="b3d13b2a-2ed5-418c-ba0a-f601fba5ce5e" providerId="ADAL" clId="{BA0903C0-73D8-4B6A-897D-ABE5B9205364}" dt="2020-05-22T14:05:10.189" v="3" actId="478"/>
          <ac:spMkLst>
            <pc:docMk/>
            <pc:sldMk cId="2444977300" sldId="269"/>
            <ac:spMk id="2" creationId="{1FEA7D77-A5B8-4A81-B733-8391B9D28409}"/>
          </ac:spMkLst>
        </pc:spChg>
        <pc:spChg chg="add del mod">
          <ac:chgData name="m31685" userId="b3d13b2a-2ed5-418c-ba0a-f601fba5ce5e" providerId="ADAL" clId="{BA0903C0-73D8-4B6A-897D-ABE5B9205364}" dt="2020-05-22T14:05:56.403" v="16" actId="3680"/>
          <ac:spMkLst>
            <pc:docMk/>
            <pc:sldMk cId="2444977300" sldId="269"/>
            <ac:spMk id="3" creationId="{C3497B6C-CA53-44EF-B1C0-04ABD244C05A}"/>
          </ac:spMkLst>
        </pc:spChg>
        <pc:spChg chg="add mod">
          <ac:chgData name="m31685" userId="b3d13b2a-2ed5-418c-ba0a-f601fba5ce5e" providerId="ADAL" clId="{BA0903C0-73D8-4B6A-897D-ABE5B9205364}" dt="2020-05-22T14:09:07.156" v="280" actId="1076"/>
          <ac:spMkLst>
            <pc:docMk/>
            <pc:sldMk cId="2444977300" sldId="269"/>
            <ac:spMk id="12" creationId="{EE622464-9F99-44DE-9C75-30FCE5A5CA3C}"/>
          </ac:spMkLst>
        </pc:spChg>
        <pc:graphicFrameChg chg="add del mod ord modGraphic">
          <ac:chgData name="m31685" userId="b3d13b2a-2ed5-418c-ba0a-f601fba5ce5e" providerId="ADAL" clId="{BA0903C0-73D8-4B6A-897D-ABE5B9205364}" dt="2020-05-22T14:05:39.268" v="13" actId="3680"/>
          <ac:graphicFrameMkLst>
            <pc:docMk/>
            <pc:sldMk cId="2444977300" sldId="269"/>
            <ac:graphicFrameMk id="6" creationId="{570623EE-3E8B-463D-A237-1F800154D33C}"/>
          </ac:graphicFrameMkLst>
        </pc:graphicFrameChg>
        <pc:graphicFrameChg chg="add del mod ord modGraphic">
          <ac:chgData name="m31685" userId="b3d13b2a-2ed5-418c-ba0a-f601fba5ce5e" providerId="ADAL" clId="{BA0903C0-73D8-4B6A-897D-ABE5B9205364}" dt="2020-05-22T14:05:49.208" v="15" actId="3680"/>
          <ac:graphicFrameMkLst>
            <pc:docMk/>
            <pc:sldMk cId="2444977300" sldId="269"/>
            <ac:graphicFrameMk id="8" creationId="{1A3E1E91-63AC-4BF3-9DC9-0E482CC3B53C}"/>
          </ac:graphicFrameMkLst>
        </pc:graphicFrameChg>
        <pc:graphicFrameChg chg="add mod ord modGraphic">
          <ac:chgData name="m31685" userId="b3d13b2a-2ed5-418c-ba0a-f601fba5ce5e" providerId="ADAL" clId="{BA0903C0-73D8-4B6A-897D-ABE5B9205364}" dt="2020-05-22T14:09:57.272" v="347"/>
          <ac:graphicFrameMkLst>
            <pc:docMk/>
            <pc:sldMk cId="2444977300" sldId="269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0:43.943" v="381"/>
        <pc:sldMkLst>
          <pc:docMk/>
          <pc:sldMk cId="3204359908" sldId="270"/>
        </pc:sldMkLst>
        <pc:spChg chg="mod">
          <ac:chgData name="m31685" userId="b3d13b2a-2ed5-418c-ba0a-f601fba5ce5e" providerId="ADAL" clId="{BA0903C0-73D8-4B6A-897D-ABE5B9205364}" dt="2020-05-22T14:09:17.448" v="285" actId="6549"/>
          <ac:spMkLst>
            <pc:docMk/>
            <pc:sldMk cId="3204359908" sldId="270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0:43.943" v="381"/>
          <ac:graphicFrameMkLst>
            <pc:docMk/>
            <pc:sldMk cId="3204359908" sldId="270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1:19.688" v="411"/>
        <pc:sldMkLst>
          <pc:docMk/>
          <pc:sldMk cId="335620755" sldId="271"/>
        </pc:sldMkLst>
        <pc:spChg chg="mod">
          <ac:chgData name="m31685" userId="b3d13b2a-2ed5-418c-ba0a-f601fba5ce5e" providerId="ADAL" clId="{BA0903C0-73D8-4B6A-897D-ABE5B9205364}" dt="2020-05-22T14:10:53.962" v="386"/>
          <ac:spMkLst>
            <pc:docMk/>
            <pc:sldMk cId="335620755" sldId="271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1:19.688" v="411"/>
          <ac:graphicFrameMkLst>
            <pc:docMk/>
            <pc:sldMk cId="335620755" sldId="271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2:18.483" v="475"/>
        <pc:sldMkLst>
          <pc:docMk/>
          <pc:sldMk cId="1671207095" sldId="272"/>
        </pc:sldMkLst>
        <pc:spChg chg="mod">
          <ac:chgData name="m31685" userId="b3d13b2a-2ed5-418c-ba0a-f601fba5ce5e" providerId="ADAL" clId="{BA0903C0-73D8-4B6A-897D-ABE5B9205364}" dt="2020-05-22T14:11:24.980" v="416"/>
          <ac:spMkLst>
            <pc:docMk/>
            <pc:sldMk cId="1671207095" sldId="272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2:18.483" v="475"/>
          <ac:graphicFrameMkLst>
            <pc:docMk/>
            <pc:sldMk cId="1671207095" sldId="272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3:15.262" v="530"/>
        <pc:sldMkLst>
          <pc:docMk/>
          <pc:sldMk cId="3639646275" sldId="273"/>
        </pc:sldMkLst>
        <pc:spChg chg="mod">
          <ac:chgData name="m31685" userId="b3d13b2a-2ed5-418c-ba0a-f601fba5ce5e" providerId="ADAL" clId="{BA0903C0-73D8-4B6A-897D-ABE5B9205364}" dt="2020-05-22T14:12:26.781" v="480" actId="6549"/>
          <ac:spMkLst>
            <pc:docMk/>
            <pc:sldMk cId="3639646275" sldId="273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3:15.262" v="530"/>
          <ac:graphicFrameMkLst>
            <pc:docMk/>
            <pc:sldMk cId="3639646275" sldId="273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4:13.290" v="575"/>
        <pc:sldMkLst>
          <pc:docMk/>
          <pc:sldMk cId="1059905109" sldId="274"/>
        </pc:sldMkLst>
        <pc:spChg chg="mod">
          <ac:chgData name="m31685" userId="b3d13b2a-2ed5-418c-ba0a-f601fba5ce5e" providerId="ADAL" clId="{BA0903C0-73D8-4B6A-897D-ABE5B9205364}" dt="2020-05-22T14:13:26.078" v="535"/>
          <ac:spMkLst>
            <pc:docMk/>
            <pc:sldMk cId="1059905109" sldId="274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4:13.290" v="575"/>
          <ac:graphicFrameMkLst>
            <pc:docMk/>
            <pc:sldMk cId="1059905109" sldId="274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5:01.178" v="629"/>
        <pc:sldMkLst>
          <pc:docMk/>
          <pc:sldMk cId="1696179703" sldId="275"/>
        </pc:sldMkLst>
        <pc:spChg chg="mod">
          <ac:chgData name="m31685" userId="b3d13b2a-2ed5-418c-ba0a-f601fba5ce5e" providerId="ADAL" clId="{BA0903C0-73D8-4B6A-897D-ABE5B9205364}" dt="2020-05-22T14:14:18.836" v="580"/>
          <ac:spMkLst>
            <pc:docMk/>
            <pc:sldMk cId="1696179703" sldId="275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5:01.178" v="629"/>
          <ac:graphicFrameMkLst>
            <pc:docMk/>
            <pc:sldMk cId="1696179703" sldId="275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5:47.954" v="672"/>
        <pc:sldMkLst>
          <pc:docMk/>
          <pc:sldMk cId="2916771170" sldId="276"/>
        </pc:sldMkLst>
        <pc:spChg chg="mod">
          <ac:chgData name="m31685" userId="b3d13b2a-2ed5-418c-ba0a-f601fba5ce5e" providerId="ADAL" clId="{BA0903C0-73D8-4B6A-897D-ABE5B9205364}" dt="2020-05-22T14:15:06.509" v="634"/>
          <ac:spMkLst>
            <pc:docMk/>
            <pc:sldMk cId="2916771170" sldId="276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5:47.954" v="672"/>
          <ac:graphicFrameMkLst>
            <pc:docMk/>
            <pc:sldMk cId="2916771170" sldId="276"/>
            <ac:graphicFrameMk id="10" creationId="{C12E1037-72C9-4273-BE66-925C25351B9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5-9. </a:t>
            </a:r>
            <a:r>
              <a:rPr lang="ko-KR" altLang="en-US" sz="5400"/>
              <a:t>시험점수와 </a:t>
            </a:r>
            <a:r>
              <a:rPr lang="ko-KR" altLang="en-US" sz="5400" dirty="0"/>
              <a:t>순위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5496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4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363964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28568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5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05990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18560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6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69617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47545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7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29167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시험 점수에 따라 학생의 순위를 매기려 합니다</a:t>
            </a:r>
            <a:r>
              <a:rPr lang="en-US" altLang="ko-KR" dirty="0"/>
              <a:t>. </a:t>
            </a:r>
            <a:r>
              <a:rPr lang="ko-KR" altLang="en-US" dirty="0" err="1"/>
              <a:t>동점자</a:t>
            </a:r>
            <a:r>
              <a:rPr lang="ko-KR" altLang="en-US" dirty="0"/>
              <a:t> 순위는 가능한 순위 중 가장 높은 순위로 매깁니다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예를 들어 </a:t>
            </a:r>
            <a:r>
              <a:rPr lang="ko-KR" altLang="en-US" dirty="0" err="1"/>
              <a:t>학생별</a:t>
            </a:r>
            <a:r>
              <a:rPr lang="ko-KR" altLang="en-US" dirty="0"/>
              <a:t> 점수가 </a:t>
            </a:r>
            <a:r>
              <a:rPr lang="en-US" altLang="ko-KR" dirty="0"/>
              <a:t>[90, 87, 87, 23, 35, 28, 12, 46]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 err="1"/>
              <a:t>학생별</a:t>
            </a:r>
            <a:r>
              <a:rPr lang="ko-KR" altLang="en-US" dirty="0"/>
              <a:t> 순위는 </a:t>
            </a:r>
            <a:r>
              <a:rPr lang="en-US" altLang="ko-KR" dirty="0"/>
              <a:t>[1, 2, 2, 7, 5, 6, 8, 4]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모든 학생의 점수를 담은 배열 </a:t>
            </a:r>
            <a:r>
              <a:rPr lang="en-US" altLang="ko-KR" dirty="0"/>
              <a:t>score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순위를 담은 배열을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작성해주세요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모든 학생의 점수를 담은 배열 </a:t>
            </a:r>
            <a:r>
              <a:rPr lang="en-US" altLang="ko-KR" dirty="0"/>
              <a:t>score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학생 수는 </a:t>
            </a:r>
            <a:r>
              <a:rPr lang="en-US" altLang="ko-KR" dirty="0"/>
              <a:t>1</a:t>
            </a:r>
            <a:r>
              <a:rPr lang="ko-KR" altLang="en-US" dirty="0"/>
              <a:t>명 이상 </a:t>
            </a:r>
            <a:r>
              <a:rPr lang="en-US" altLang="ko-KR" dirty="0"/>
              <a:t>1,000</a:t>
            </a:r>
            <a:r>
              <a:rPr lang="ko-KR" altLang="en-US" dirty="0"/>
              <a:t>명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점수는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 순위를 담은 배열을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856"/>
              </p:ext>
            </p:extLst>
          </p:nvPr>
        </p:nvGraphicFramePr>
        <p:xfrm>
          <a:off x="2727157" y="2421479"/>
          <a:ext cx="7237458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8135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2399323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[90, 87, 87, 23, 35, 28, 12, 46]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2, 7, 5, 6, 8, 4]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[10, 20, 20, 30]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2, 2, 1]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902532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0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244497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13333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1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320435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010496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2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33562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723875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3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67120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759</Words>
  <Application>Microsoft Office PowerPoint</Application>
  <PresentationFormat>와이드스크린</PresentationFormat>
  <Paragraphs>492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5-9. 시험점수와 순위</vt:lpstr>
      <vt:lpstr>순서</vt:lpstr>
      <vt:lpstr>1. 문제설명</vt:lpstr>
      <vt:lpstr>2. solution 함수 설명</vt:lpstr>
      <vt:lpstr>3.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2020-05-23T06:03:09Z</cp:lastPrinted>
  <dcterms:created xsi:type="dcterms:W3CDTF">2020-04-25T01:24:46Z</dcterms:created>
  <dcterms:modified xsi:type="dcterms:W3CDTF">2020-07-23T09:49:03Z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