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9" r:id="rId8"/>
    <p:sldId id="263" r:id="rId9"/>
    <p:sldId id="264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EED7E5-1506-486C-8D47-A46F68FED8B5}" v="53" dt="2020-05-14T14:11:21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99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5121B0AA-1ECD-47FD-AE1A-61D0D959F694}"/>
    <pc:docChg chg="undo custSel modSld">
      <pc:chgData name="m31685" userId="b3d13b2a-2ed5-418c-ba0a-f601fba5ce5e" providerId="ADAL" clId="{5121B0AA-1ECD-47FD-AE1A-61D0D959F694}" dt="2020-05-14T14:11:21.940" v="215"/>
      <pc:docMkLst>
        <pc:docMk/>
      </pc:docMkLst>
      <pc:sldChg chg="modSp">
        <pc:chgData name="m31685" userId="b3d13b2a-2ed5-418c-ba0a-f601fba5ce5e" providerId="ADAL" clId="{5121B0AA-1ECD-47FD-AE1A-61D0D959F694}" dt="2020-05-14T13:54:49.799" v="10"/>
        <pc:sldMkLst>
          <pc:docMk/>
          <pc:sldMk cId="548386184" sldId="256"/>
        </pc:sldMkLst>
        <pc:spChg chg="mod">
          <ac:chgData name="m31685" userId="b3d13b2a-2ed5-418c-ba0a-f601fba5ce5e" providerId="ADAL" clId="{5121B0AA-1ECD-47FD-AE1A-61D0D959F694}" dt="2020-05-14T13:54:49.799" v="10"/>
          <ac:spMkLst>
            <pc:docMk/>
            <pc:sldMk cId="548386184" sldId="256"/>
            <ac:spMk id="2" creationId="{F6D5302F-1524-47D2-B05B-907D551C6E85}"/>
          </ac:spMkLst>
        </pc:spChg>
      </pc:sldChg>
      <pc:sldChg chg="delSp modSp">
        <pc:chgData name="m31685" userId="b3d13b2a-2ed5-418c-ba0a-f601fba5ce5e" providerId="ADAL" clId="{5121B0AA-1ECD-47FD-AE1A-61D0D959F694}" dt="2020-05-14T13:55:27.984" v="21" actId="2710"/>
        <pc:sldMkLst>
          <pc:docMk/>
          <pc:sldMk cId="3742387824" sldId="258"/>
        </pc:sldMkLst>
        <pc:spChg chg="mod">
          <ac:chgData name="m31685" userId="b3d13b2a-2ed5-418c-ba0a-f601fba5ce5e" providerId="ADAL" clId="{5121B0AA-1ECD-47FD-AE1A-61D0D959F694}" dt="2020-05-14T13:55:27.984" v="21" actId="2710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5121B0AA-1ECD-47FD-AE1A-61D0D959F694}" dt="2020-05-14T13:54:56.685" v="11" actId="478"/>
          <ac:graphicFrameMkLst>
            <pc:docMk/>
            <pc:sldMk cId="3742387824" sldId="258"/>
            <ac:graphicFrameMk id="6" creationId="{7FA3A910-7FC2-4984-818F-0BFDAB07D5B8}"/>
          </ac:graphicFrameMkLst>
        </pc:graphicFrameChg>
      </pc:sldChg>
      <pc:sldChg chg="modSp">
        <pc:chgData name="m31685" userId="b3d13b2a-2ed5-418c-ba0a-f601fba5ce5e" providerId="ADAL" clId="{5121B0AA-1ECD-47FD-AE1A-61D0D959F694}" dt="2020-05-14T13:57:19.584" v="56" actId="27636"/>
        <pc:sldMkLst>
          <pc:docMk/>
          <pc:sldMk cId="1201955258" sldId="263"/>
        </pc:sldMkLst>
        <pc:spChg chg="mod">
          <ac:chgData name="m31685" userId="b3d13b2a-2ed5-418c-ba0a-f601fba5ce5e" providerId="ADAL" clId="{5121B0AA-1ECD-47FD-AE1A-61D0D959F694}" dt="2020-05-14T13:57:19.584" v="56" actId="27636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5121B0AA-1ECD-47FD-AE1A-61D0D959F694}" dt="2020-05-14T14:04:27.786" v="150"/>
        <pc:sldMkLst>
          <pc:docMk/>
          <pc:sldMk cId="893383834" sldId="264"/>
        </pc:sldMkLst>
        <pc:spChg chg="mod">
          <ac:chgData name="m31685" userId="b3d13b2a-2ed5-418c-ba0a-f601fba5ce5e" providerId="ADAL" clId="{5121B0AA-1ECD-47FD-AE1A-61D0D959F694}" dt="2020-05-14T13:58:44.086" v="75" actId="27636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5121B0AA-1ECD-47FD-AE1A-61D0D959F694}" dt="2020-05-14T14:04:27.786" v="150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5121B0AA-1ECD-47FD-AE1A-61D0D959F694}" dt="2020-05-14T14:04:58.236" v="156" actId="20577"/>
        <pc:sldMkLst>
          <pc:docMk/>
          <pc:sldMk cId="2212378234" sldId="268"/>
        </pc:sldMkLst>
        <pc:spChg chg="mod">
          <ac:chgData name="m31685" userId="b3d13b2a-2ed5-418c-ba0a-f601fba5ce5e" providerId="ADAL" clId="{5121B0AA-1ECD-47FD-AE1A-61D0D959F694}" dt="2020-05-14T14:04:58.236" v="156" actId="20577"/>
          <ac:spMkLst>
            <pc:docMk/>
            <pc:sldMk cId="2212378234" sldId="268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5121B0AA-1ECD-47FD-AE1A-61D0D959F694}" dt="2020-05-14T13:56:26.639" v="37" actId="2710"/>
        <pc:sldMkLst>
          <pc:docMk/>
          <pc:sldMk cId="3965253294" sldId="269"/>
        </pc:sldMkLst>
        <pc:spChg chg="mod">
          <ac:chgData name="m31685" userId="b3d13b2a-2ed5-418c-ba0a-f601fba5ce5e" providerId="ADAL" clId="{5121B0AA-1ECD-47FD-AE1A-61D0D959F694}" dt="2020-05-14T13:56:26.639" v="37" actId="2710"/>
          <ac:spMkLst>
            <pc:docMk/>
            <pc:sldMk cId="3965253294" sldId="269"/>
            <ac:spMk id="3" creationId="{C63C7F24-7302-4ECA-9690-5C3774AFF006}"/>
          </ac:spMkLst>
        </pc:spChg>
      </pc:sldChg>
      <pc:sldChg chg="modSp">
        <pc:chgData name="m31685" userId="b3d13b2a-2ed5-418c-ba0a-f601fba5ce5e" providerId="ADAL" clId="{5121B0AA-1ECD-47FD-AE1A-61D0D959F694}" dt="2020-05-14T14:07:27.444" v="182" actId="6549"/>
        <pc:sldMkLst>
          <pc:docMk/>
          <pc:sldMk cId="3350819639" sldId="270"/>
        </pc:sldMkLst>
        <pc:spChg chg="mod">
          <ac:chgData name="m31685" userId="b3d13b2a-2ed5-418c-ba0a-f601fba5ce5e" providerId="ADAL" clId="{5121B0AA-1ECD-47FD-AE1A-61D0D959F694}" dt="2020-05-14T14:07:27.444" v="182" actId="6549"/>
          <ac:spMkLst>
            <pc:docMk/>
            <pc:sldMk cId="3350819639" sldId="270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5121B0AA-1ECD-47FD-AE1A-61D0D959F694}" dt="2020-05-14T14:11:06.415" v="214" actId="404"/>
        <pc:sldMkLst>
          <pc:docMk/>
          <pc:sldMk cId="1362995040" sldId="271"/>
        </pc:sldMkLst>
        <pc:spChg chg="mod">
          <ac:chgData name="m31685" userId="b3d13b2a-2ed5-418c-ba0a-f601fba5ce5e" providerId="ADAL" clId="{5121B0AA-1ECD-47FD-AE1A-61D0D959F694}" dt="2020-05-14T14:11:06.415" v="214" actId="404"/>
          <ac:spMkLst>
            <pc:docMk/>
            <pc:sldMk cId="1362995040" sldId="271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5121B0AA-1ECD-47FD-AE1A-61D0D959F694}" dt="2020-05-14T14:11:21.940" v="215"/>
        <pc:sldMkLst>
          <pc:docMk/>
          <pc:sldMk cId="815521046" sldId="272"/>
        </pc:sldMkLst>
        <pc:spChg chg="mod">
          <ac:chgData name="m31685" userId="b3d13b2a-2ed5-418c-ba0a-f601fba5ce5e" providerId="ADAL" clId="{5121B0AA-1ECD-47FD-AE1A-61D0D959F694}" dt="2020-05-14T14:11:21.940" v="215"/>
          <ac:spMkLst>
            <pc:docMk/>
            <pc:sldMk cId="815521046" sldId="272"/>
            <ac:spMk id="3" creationId="{AB919A95-089C-48E5-897E-1D2452285B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5E09B-7008-49A3-A9A8-806D0D2CB575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카드게임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   /**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'a' 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의 숫자표현은 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97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이다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    * a = 1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점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, b = 2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점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, c = 3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점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, d = 4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점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, e = 5</a:t>
            </a:r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점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ko-KR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card : </a:t>
            </a:r>
            <a:r>
              <a:rPr lang="en-US" altLang="ko-KR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에서 가져온 카드들 리스트</a:t>
            </a: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   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    *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card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card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.length();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card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52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77"/>
            <a:ext cx="10515600" cy="45166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가 카드 게임을 할 때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누가 더 많은 점수를 획득했는지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또 획득한 점수는 몇 점인지 알아보려고 합니다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게임 규칙은 다음과 같습니다</a:t>
            </a: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* 알파벳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a, b, c, d, e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가 적힌 카드뭉치가 있습니다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*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가 서로 번갈아 가면서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장씩 카드를 뽑습니다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* 소유한 카드 점수를 합산합니다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알파벳 카드 한 장당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a = 1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점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, b = 2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점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, c = 3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점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, d = 4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점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, e = 5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점으로 점수를 계산합니다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* 점수가 높은 사람이 승리합니다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1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8D8BE-C3E3-4C8B-86C6-4E00BC2A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C7F24-7302-4ECA-9690-5C3774AF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게임에서 이긴 사람과 획득 점수를 구하기 위해 다음과 같이 프로그램 구조를 작성했습니다</a:t>
            </a:r>
            <a:r>
              <a:rPr lang="en-US" altLang="ko-KR" dirty="0"/>
              <a:t>.</a:t>
            </a:r>
            <a:endParaRPr lang="en-US" altLang="ko-KR" sz="24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1. A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가 번갈아 가며 가져간 카드를 각각 배열에 넣습니다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2. A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가 각각 획득한 점수를 구합니다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ko-KR" altLang="en-US" sz="20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획득한 점수가 큰 사람과 획득한 점수를 순서대로 배열에 담아 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return 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합니다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dirty="0"/>
              <a:t>뽑아야 하는 카드 개수 </a:t>
            </a:r>
            <a:r>
              <a:rPr lang="en-US" altLang="ko-KR" dirty="0"/>
              <a:t>n</a:t>
            </a:r>
            <a:r>
              <a:rPr lang="ko-KR" altLang="en-US" dirty="0"/>
              <a:t>과 카드를 나타내는 문자열 </a:t>
            </a:r>
            <a:r>
              <a:rPr lang="en-US" altLang="ko-KR" dirty="0"/>
              <a:t>bundle</a:t>
            </a:r>
            <a:r>
              <a:rPr lang="ko-KR" altLang="en-US" dirty="0"/>
              <a:t>이 매개변수로 주어질 때</a:t>
            </a:r>
            <a:r>
              <a:rPr lang="en-US" altLang="ko-KR" dirty="0"/>
              <a:t>, </a:t>
            </a:r>
            <a:r>
              <a:rPr lang="ko-KR" altLang="en-US" dirty="0"/>
              <a:t>이긴 사람과 점수를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작성하려 합니다</a:t>
            </a:r>
            <a:r>
              <a:rPr lang="en-US" altLang="ko-KR" dirty="0"/>
              <a:t>. </a:t>
            </a:r>
            <a:r>
              <a:rPr lang="ko-KR" altLang="en-US" dirty="0"/>
              <a:t>위 구조를 참고하여 코드가 올바르게 동작할 수 있도록 빈칸에 주어진 </a:t>
            </a:r>
            <a:r>
              <a:rPr lang="en-US" altLang="ko-KR" dirty="0" err="1"/>
              <a:t>func_a</a:t>
            </a:r>
            <a:r>
              <a:rPr lang="en-US" altLang="ko-KR" dirty="0"/>
              <a:t>, </a:t>
            </a:r>
            <a:r>
              <a:rPr lang="en-US" altLang="ko-KR" dirty="0" err="1"/>
              <a:t>func_b</a:t>
            </a:r>
            <a:r>
              <a:rPr lang="en-US" altLang="ko-KR" dirty="0"/>
              <a:t>, </a:t>
            </a:r>
            <a:r>
              <a:rPr lang="en-US" altLang="ko-KR" dirty="0" err="1"/>
              <a:t>func_c</a:t>
            </a:r>
            <a:r>
              <a:rPr lang="en-US" altLang="ko-KR" dirty="0"/>
              <a:t> </a:t>
            </a:r>
            <a:r>
              <a:rPr lang="ko-KR" altLang="en-US" dirty="0"/>
              <a:t>메소드와 매개변수를 알맞게 채워주세요</a:t>
            </a:r>
            <a:r>
              <a:rPr lang="en-US" altLang="ko-KR" dirty="0"/>
              <a:t>.</a:t>
            </a:r>
            <a:endParaRPr lang="ko-KR" altLang="en-US" sz="24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5E9590-EAE8-4164-862A-16A273263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40B93-1468-44DA-8F67-A908F3A7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5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ko-KR" altLang="en-US" dirty="0"/>
              <a:t>뽑아야 하는 카드 개수 </a:t>
            </a:r>
            <a:r>
              <a:rPr lang="en-US" altLang="ko-KR" dirty="0"/>
              <a:t>n</a:t>
            </a:r>
            <a:r>
              <a:rPr lang="ko-KR" altLang="en-US" dirty="0"/>
              <a:t>과 카드를 나타내는 문자열 </a:t>
            </a:r>
            <a:r>
              <a:rPr lang="en-US" altLang="ko-KR" dirty="0"/>
              <a:t>bundle</a:t>
            </a:r>
            <a:r>
              <a:rPr lang="ko-KR" altLang="en-US" dirty="0"/>
              <a:t>이 </a:t>
            </a:r>
            <a:r>
              <a:rPr lang="en-US" altLang="ko-KR" dirty="0"/>
              <a:t>solution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25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bundle</a:t>
            </a:r>
            <a:r>
              <a:rPr lang="ko-KR" altLang="en-US" dirty="0"/>
              <a:t>은 모두 알파벳 소문자입니다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bundle</a:t>
            </a:r>
            <a:r>
              <a:rPr lang="ko-KR" altLang="en-US" dirty="0"/>
              <a:t>의 길이는 </a:t>
            </a:r>
            <a:r>
              <a:rPr lang="en-US" altLang="ko-KR" dirty="0"/>
              <a:t>2</a:t>
            </a:r>
            <a:r>
              <a:rPr lang="ko-KR" altLang="en-US" dirty="0"/>
              <a:t>이상 </a:t>
            </a:r>
            <a:r>
              <a:rPr lang="en-US" altLang="ko-KR" dirty="0"/>
              <a:t>2*n</a:t>
            </a:r>
            <a:r>
              <a:rPr lang="ko-KR" altLang="en-US" dirty="0"/>
              <a:t>이하입니다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ko-KR" altLang="en-US" dirty="0"/>
              <a:t>이긴 사람과 획득한 점수를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이겼을 경우에는 </a:t>
            </a:r>
            <a:r>
              <a:rPr lang="en-US" altLang="ko-KR" dirty="0"/>
              <a:t>1, B</a:t>
            </a:r>
            <a:r>
              <a:rPr lang="ko-KR" altLang="en-US" dirty="0"/>
              <a:t>가 이겼을 경우에는 </a:t>
            </a:r>
            <a:r>
              <a:rPr lang="en-US" altLang="ko-KR" dirty="0"/>
              <a:t>2, </a:t>
            </a:r>
            <a:r>
              <a:rPr lang="ko-KR" altLang="en-US" dirty="0"/>
              <a:t>무승부일 경우에는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#####</a:t>
            </a:r>
            <a:r>
              <a:rPr lang="ko-KR" altLang="en-US" dirty="0"/>
              <a:t>예시 설명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c, c, b, e </a:t>
            </a:r>
            <a:r>
              <a:rPr lang="ko-KR" altLang="en-US" dirty="0"/>
              <a:t>카드를 뽑았고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a, d, d, d </a:t>
            </a:r>
            <a:r>
              <a:rPr lang="ko-KR" altLang="en-US" dirty="0"/>
              <a:t>카드를 뽑았습니다</a:t>
            </a:r>
            <a:r>
              <a:rPr lang="en-US" altLang="ko-KR" dirty="0"/>
              <a:t>. A</a:t>
            </a:r>
            <a:r>
              <a:rPr lang="ko-KR" altLang="en-US" dirty="0"/>
              <a:t>가 획득한 점수는 </a:t>
            </a:r>
            <a:r>
              <a:rPr lang="en-US" altLang="ko-KR" dirty="0"/>
              <a:t>13</a:t>
            </a:r>
            <a:r>
              <a:rPr lang="ko-KR" altLang="en-US" dirty="0"/>
              <a:t>점이고 </a:t>
            </a:r>
            <a:r>
              <a:rPr lang="en-US" altLang="ko-KR" dirty="0"/>
              <a:t>B</a:t>
            </a:r>
            <a:r>
              <a:rPr lang="ko-KR" altLang="en-US" dirty="0"/>
              <a:t>가 획득한 점수는 </a:t>
            </a:r>
            <a:r>
              <a:rPr lang="en-US" altLang="ko-KR" dirty="0"/>
              <a:t>13</a:t>
            </a:r>
            <a:r>
              <a:rPr lang="ko-KR" altLang="en-US" dirty="0"/>
              <a:t>점입니다</a:t>
            </a:r>
            <a:r>
              <a:rPr lang="en-US" altLang="ko-KR" dirty="0"/>
              <a:t>. </a:t>
            </a:r>
            <a:r>
              <a:rPr lang="ko-KR" altLang="en-US" dirty="0" err="1"/>
              <a:t>둘다</a:t>
            </a:r>
            <a:r>
              <a:rPr lang="ko-KR" altLang="en-US" dirty="0"/>
              <a:t> </a:t>
            </a:r>
            <a:r>
              <a:rPr lang="en-US" altLang="ko-KR" dirty="0"/>
              <a:t>13</a:t>
            </a:r>
            <a:r>
              <a:rPr lang="ko-KR" altLang="en-US" dirty="0"/>
              <a:t>점을 획득하여 게임은 무승부로 끝납니다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807031"/>
              </p:ext>
            </p:extLst>
          </p:nvPr>
        </p:nvGraphicFramePr>
        <p:xfrm>
          <a:off x="1094344" y="2522498"/>
          <a:ext cx="7639261" cy="1604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690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2633690">
                  <a:extLst>
                    <a:ext uri="{9D8B030D-6E8A-4147-A177-3AD203B41FA5}">
                      <a16:colId xmlns:a16="http://schemas.microsoft.com/office/drawing/2014/main" val="2722413673"/>
                    </a:ext>
                  </a:extLst>
                </a:gridCol>
                <a:gridCol w="2371881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07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bundle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32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cacdbdedccbb</a:t>
                      </a:r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13]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cacdbdedcdeb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[2, 17]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en-US" altLang="ko-KR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cacdbdedcdeb</a:t>
                      </a:r>
                      <a:r>
                        <a:rPr lang="en-US" altLang="ko-KR" dirty="0"/>
                        <a:t>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[1, 21]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988765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    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solution(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aCards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(@@@);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bCards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(@@@);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aScore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bScore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>
                <a:solidFill>
                  <a:srgbClr val="6A3E3E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>
                <a:solidFill>
                  <a:srgbClr val="6A3E3E"/>
                </a:solidFill>
                <a:latin typeface="Consolas" panose="020B0609020204030204" pitchFamily="49" charset="0"/>
              </a:rPr>
              <a:t>@@@</a:t>
            </a:r>
            <a:r>
              <a:rPr lang="en-US" altLang="ko-KR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37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한명이 뽑은 카드만 </a:t>
            </a:r>
            <a:r>
              <a:rPr lang="ko-KR" altLang="en-US" dirty="0" err="1">
                <a:solidFill>
                  <a:srgbClr val="3F5FBF"/>
                </a:solidFill>
                <a:latin typeface="Consolas" panose="020B0609020204030204" pitchFamily="49" charset="0"/>
              </a:rPr>
              <a:t>뽑아내기</a:t>
            </a:r>
            <a:endParaRPr lang="ko-KR" altLang="en-US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 bundle : </a:t>
            </a:r>
            <a:r>
              <a:rPr lang="ko-KR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모든 문자열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ko-KR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start : 0</a:t>
            </a:r>
            <a:r>
              <a:rPr lang="ko-KR" altLang="en-US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일때</a:t>
            </a:r>
            <a:r>
              <a:rPr lang="en-US" altLang="ko-KR" b="1" dirty="0">
                <a:solidFill>
                  <a:srgbClr val="7F7F9F"/>
                </a:solidFill>
                <a:latin typeface="Consolas" panose="020B0609020204030204" pitchFamily="49" charset="0"/>
              </a:rPr>
              <a:t>-&gt;</a:t>
            </a:r>
            <a:r>
              <a:rPr lang="ko-KR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첫번째 플레이어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, 1</a:t>
            </a:r>
            <a:r>
              <a:rPr lang="ko-KR" altLang="en-US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일때</a:t>
            </a:r>
            <a:r>
              <a:rPr lang="en-US" altLang="ko-KR" b="1" dirty="0">
                <a:solidFill>
                  <a:srgbClr val="7F7F9F"/>
                </a:solidFill>
                <a:latin typeface="Consolas" panose="020B0609020204030204" pitchFamily="49" charset="0"/>
              </a:rPr>
              <a:t>-&gt;</a:t>
            </a:r>
            <a:r>
              <a:rPr lang="ko-KR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두번째 플레이어 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ko-KR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3F5FBF"/>
                </a:solidFill>
                <a:latin typeface="Consolas" panose="020B0609020204030204" pitchFamily="49" charset="0"/>
              </a:rPr>
              <a:t>n : </a:t>
            </a:r>
            <a:r>
              <a:rPr lang="ko-KR" altLang="en-US" b="1" dirty="0">
                <a:solidFill>
                  <a:srgbClr val="3F5FBF"/>
                </a:solidFill>
                <a:latin typeface="Consolas" panose="020B0609020204030204" pitchFamily="49" charset="0"/>
              </a:rPr>
              <a:t>게임 총 </a:t>
            </a:r>
            <a:r>
              <a:rPr lang="ko-KR" altLang="en-US" b="1" dirty="0" err="1">
                <a:solidFill>
                  <a:srgbClr val="3F5FBF"/>
                </a:solidFill>
                <a:latin typeface="Consolas" panose="020B0609020204030204" pitchFamily="49" charset="0"/>
              </a:rPr>
              <a:t>회차</a:t>
            </a:r>
            <a:endParaRPr lang="ko-KR" altLang="en-US" b="1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</a:p>
          <a:p>
            <a:r>
              <a:rPr lang="ko-KR" altLang="en-US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func_a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bundle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*2);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81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60912-EDE5-4988-8016-B815071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663" y="5803398"/>
            <a:ext cx="3176337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코딩하기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068942-E11B-4D0C-9445-757F248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전주코딩학원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4EACA0-950E-4D83-AC16-88D0023F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94C50-15A6-4D86-B2A9-3F0F2CE42F3E}"/>
              </a:ext>
            </a:extLst>
          </p:cNvPr>
          <p:cNvSpPr txBox="1"/>
          <p:nvPr/>
        </p:nvSpPr>
        <p:spPr>
          <a:xfrm>
            <a:off x="587474" y="624174"/>
            <a:ext cx="10055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19A95-089C-48E5-897E-1D2452285BF6}"/>
              </a:ext>
            </a:extLst>
          </p:cNvPr>
          <p:cNvSpPr txBox="1"/>
          <p:nvPr/>
        </p:nvSpPr>
        <p:spPr>
          <a:xfrm>
            <a:off x="175023" y="136525"/>
            <a:ext cx="11841954" cy="646330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   /**</a:t>
            </a:r>
          </a:p>
          <a:p>
            <a:r>
              <a:rPr lang="ko-KR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* 첫번째 플레이어가 이겼는가</a:t>
            </a:r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? </a:t>
            </a:r>
            <a:r>
              <a:rPr lang="ko-KR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두번째 플레이어가 이겼는가</a:t>
            </a:r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* 혹은 비겼는가</a:t>
            </a:r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* </a:t>
            </a:r>
            <a:r>
              <a:rPr lang="ko-KR" alt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이긴사람의</a:t>
            </a:r>
            <a:r>
              <a:rPr lang="ko-KR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스코어는 </a:t>
            </a:r>
            <a:r>
              <a:rPr lang="ko-KR" altLang="en-US" sz="1600" dirty="0" err="1">
                <a:solidFill>
                  <a:srgbClr val="3F5FBF"/>
                </a:solidFill>
                <a:latin typeface="Consolas" panose="020B0609020204030204" pitchFamily="49" charset="0"/>
              </a:rPr>
              <a:t>몇점인가</a:t>
            </a:r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ko-KR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* </a:t>
            </a:r>
          </a:p>
          <a:p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* </a:t>
            </a:r>
            <a:r>
              <a:rPr lang="en-US" altLang="ko-KR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score1</a:t>
            </a:r>
          </a:p>
          <a:p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* </a:t>
            </a:r>
            <a:r>
              <a:rPr lang="en-US" altLang="ko-KR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@param</a:t>
            </a:r>
            <a:r>
              <a:rPr lang="en-US" altLang="ko-KR" sz="1600" b="1" dirty="0">
                <a:solidFill>
                  <a:srgbClr val="3F5FBF"/>
                </a:solidFill>
                <a:latin typeface="Consolas" panose="020B0609020204030204" pitchFamily="49" charset="0"/>
              </a:rPr>
              <a:t> score2</a:t>
            </a:r>
          </a:p>
          <a:p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* </a:t>
            </a:r>
            <a:r>
              <a:rPr lang="en-US" altLang="ko-KR" sz="1600" b="1" dirty="0">
                <a:solidFill>
                  <a:srgbClr val="7F9FBF"/>
                </a:solidFill>
                <a:latin typeface="Consolas" panose="020B0609020204030204" pitchFamily="49" charset="0"/>
              </a:rPr>
              <a:t>@return</a:t>
            </a:r>
          </a:p>
          <a:p>
            <a:r>
              <a:rPr lang="ko-KR" alt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   *</a:t>
            </a:r>
            <a:r>
              <a:rPr lang="en-US" altLang="ko-KR" sz="1600" dirty="0">
                <a:solidFill>
                  <a:srgbClr val="3F5FBF"/>
                </a:solidFill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func_b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score2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score2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score1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score2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score2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[0]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score1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answer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299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EAE23A-3607-48FE-BAEC-9A7219763BDD}">
  <ds:schemaRefs>
    <ds:schemaRef ds:uri="http://schemas.microsoft.com/office/2006/metadata/properties"/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706</Words>
  <Application>Microsoft Office PowerPoint</Application>
  <PresentationFormat>와이드스크린</PresentationFormat>
  <Paragraphs>132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Consolas</vt:lpstr>
      <vt:lpstr>Office 테마</vt:lpstr>
      <vt:lpstr>카드게임</vt:lpstr>
      <vt:lpstr>순서</vt:lpstr>
      <vt:lpstr>1. 문제설명</vt:lpstr>
      <vt:lpstr>1. 문제설명</vt:lpstr>
      <vt:lpstr>2. solution 함수 설명</vt:lpstr>
      <vt:lpstr>3. 예시</vt:lpstr>
      <vt:lpstr>4. 코딩하기</vt:lpstr>
      <vt:lpstr>4. 코딩하기</vt:lpstr>
      <vt:lpstr>4. 코딩하기</vt:lpstr>
      <vt:lpstr>4. 코딩하기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2</cp:revision>
  <dcterms:created xsi:type="dcterms:W3CDTF">2020-04-25T01:24:46Z</dcterms:created>
  <dcterms:modified xsi:type="dcterms:W3CDTF">2020-07-21T11:08:37Z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