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1A11F967-6279-47A1-896F-DBEB9CD104B6}"/>
    <pc:docChg chg="modSld">
      <pc:chgData name="m31685" userId="b3d13b2a-2ed5-418c-ba0a-f601fba5ce5e" providerId="ADAL" clId="{1A11F967-6279-47A1-896F-DBEB9CD104B6}" dt="2020-04-27T14:01:38.400" v="0" actId="1076"/>
      <pc:docMkLst>
        <pc:docMk/>
      </pc:docMkLst>
      <pc:sldChg chg="modSp">
        <pc:chgData name="m31685" userId="b3d13b2a-2ed5-418c-ba0a-f601fba5ce5e" providerId="ADAL" clId="{1A11F967-6279-47A1-896F-DBEB9CD104B6}" dt="2020-04-27T14:01:38.400" v="0" actId="1076"/>
        <pc:sldMkLst>
          <pc:docMk/>
          <pc:sldMk cId="2212378234" sldId="268"/>
        </pc:sldMkLst>
        <pc:spChg chg="mod">
          <ac:chgData name="m31685" userId="b3d13b2a-2ed5-418c-ba0a-f601fba5ce5e" providerId="ADAL" clId="{1A11F967-6279-47A1-896F-DBEB9CD104B6}" dt="2020-04-27T14:01:38.400" v="0" actId="1076"/>
          <ac:spMkLst>
            <pc:docMk/>
            <pc:sldMk cId="2212378234" sldId="268"/>
            <ac:spMk id="4" creationId="{32A589DD-7225-4675-B8CC-DFCD34A590D4}"/>
          </ac:spMkLst>
        </pc:spChg>
      </pc:sldChg>
    </pc:docChg>
  </pc:docChgLst>
  <pc:docChgLst>
    <pc:chgData name="m31685" userId="b3d13b2a-2ed5-418c-ba0a-f601fba5ce5e" providerId="ADAL" clId="{C69D59C7-6AB9-458F-A4B8-1A285A566525}"/>
    <pc:docChg chg="undo custSel mod addSld modSld">
      <pc:chgData name="m31685" userId="b3d13b2a-2ed5-418c-ba0a-f601fba5ce5e" providerId="ADAL" clId="{C69D59C7-6AB9-458F-A4B8-1A285A566525}" dt="2020-04-25T01:43:29.429" v="1412" actId="1035"/>
      <pc:docMkLst>
        <pc:docMk/>
      </pc:docMkLst>
      <pc:sldChg chg="modSp add">
        <pc:chgData name="m31685" userId="b3d13b2a-2ed5-418c-ba0a-f601fba5ce5e" providerId="ADAL" clId="{C69D59C7-6AB9-458F-A4B8-1A285A566525}" dt="2020-04-25T01:15:15.774" v="56"/>
        <pc:sldMkLst>
          <pc:docMk/>
          <pc:sldMk cId="548386184" sldId="256"/>
        </pc:sldMkLst>
        <pc:spChg chg="mod">
          <ac:chgData name="m31685" userId="b3d13b2a-2ed5-418c-ba0a-f601fba5ce5e" providerId="ADAL" clId="{C69D59C7-6AB9-458F-A4B8-1A285A566525}" dt="2020-04-25T01:15:07.271" v="29"/>
          <ac:spMkLst>
            <pc:docMk/>
            <pc:sldMk cId="548386184" sldId="256"/>
            <ac:spMk id="2" creationId="{F6D5302F-1524-47D2-B05B-907D551C6E85}"/>
          </ac:spMkLst>
        </pc:spChg>
        <pc:spChg chg="mod">
          <ac:chgData name="m31685" userId="b3d13b2a-2ed5-418c-ba0a-f601fba5ce5e" providerId="ADAL" clId="{C69D59C7-6AB9-458F-A4B8-1A285A566525}" dt="2020-04-25T01:15:15.774" v="56"/>
          <ac:spMkLst>
            <pc:docMk/>
            <pc:sldMk cId="548386184" sldId="256"/>
            <ac:spMk id="3" creationId="{59D777AC-3160-4993-81EF-46E643191C88}"/>
          </ac:spMkLst>
        </pc:spChg>
      </pc:sldChg>
      <pc:sldChg chg="modSp add">
        <pc:chgData name="m31685" userId="b3d13b2a-2ed5-418c-ba0a-f601fba5ce5e" providerId="ADAL" clId="{C69D59C7-6AB9-458F-A4B8-1A285A566525}" dt="2020-04-25T01:26:00.312" v="275"/>
        <pc:sldMkLst>
          <pc:docMk/>
          <pc:sldMk cId="2911016269" sldId="257"/>
        </pc:sldMkLst>
        <pc:spChg chg="mod">
          <ac:chgData name="m31685" userId="b3d13b2a-2ed5-418c-ba0a-f601fba5ce5e" providerId="ADAL" clId="{C69D59C7-6AB9-458F-A4B8-1A285A566525}" dt="2020-04-25T01:15:49.202" v="63"/>
          <ac:spMkLst>
            <pc:docMk/>
            <pc:sldMk cId="2911016269" sldId="257"/>
            <ac:spMk id="2" creationId="{F7C08E74-2585-4572-B877-5C253A31666D}"/>
          </ac:spMkLst>
        </pc:spChg>
        <pc:spChg chg="mod">
          <ac:chgData name="m31685" userId="b3d13b2a-2ed5-418c-ba0a-f601fba5ce5e" providerId="ADAL" clId="{C69D59C7-6AB9-458F-A4B8-1A285A566525}" dt="2020-04-25T01:26:00.312" v="275"/>
          <ac:spMkLst>
            <pc:docMk/>
            <pc:sldMk cId="2911016269" sldId="257"/>
            <ac:spMk id="3" creationId="{5B1A0FD4-E862-4E0F-A6C6-8E60774DB717}"/>
          </ac:spMkLst>
        </pc:spChg>
      </pc:sldChg>
      <pc:sldChg chg="modSp add">
        <pc:chgData name="m31685" userId="b3d13b2a-2ed5-418c-ba0a-f601fba5ce5e" providerId="ADAL" clId="{C69D59C7-6AB9-458F-A4B8-1A285A566525}" dt="2020-04-25T01:18:36.007" v="206" actId="20577"/>
        <pc:sldMkLst>
          <pc:docMk/>
          <pc:sldMk cId="3742387824" sldId="258"/>
        </pc:sldMkLst>
        <pc:spChg chg="mod">
          <ac:chgData name="m31685" userId="b3d13b2a-2ed5-418c-ba0a-f601fba5ce5e" providerId="ADAL" clId="{C69D59C7-6AB9-458F-A4B8-1A285A566525}" dt="2020-04-25T01:16:19.349" v="136"/>
          <ac:spMkLst>
            <pc:docMk/>
            <pc:sldMk cId="3742387824" sldId="258"/>
            <ac:spMk id="2" creationId="{BB71B8B2-E929-45AD-A665-7C821E2FB37F}"/>
          </ac:spMkLst>
        </pc:spChg>
        <pc:spChg chg="mod">
          <ac:chgData name="m31685" userId="b3d13b2a-2ed5-418c-ba0a-f601fba5ce5e" providerId="ADAL" clId="{C69D59C7-6AB9-458F-A4B8-1A285A566525}" dt="2020-04-25T01:18:36.007" v="206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addSp delSp modSp add mod setBg">
        <pc:chgData name="m31685" userId="b3d13b2a-2ed5-418c-ba0a-f601fba5ce5e" providerId="ADAL" clId="{C69D59C7-6AB9-458F-A4B8-1A285A566525}" dt="2020-04-25T01:18:42.582" v="209" actId="26606"/>
        <pc:sldMkLst>
          <pc:docMk/>
          <pc:sldMk cId="3568186000" sldId="259"/>
        </pc:sldMkLst>
        <pc:spChg chg="del">
          <ac:chgData name="m31685" userId="b3d13b2a-2ed5-418c-ba0a-f601fba5ce5e" providerId="ADAL" clId="{C69D59C7-6AB9-458F-A4B8-1A285A566525}" dt="2020-04-25T01:18:42.582" v="209" actId="26606"/>
          <ac:spMkLst>
            <pc:docMk/>
            <pc:sldMk cId="3568186000" sldId="259"/>
            <ac:spMk id="2" creationId="{DE5C9C5F-5189-4373-8090-617C4682DBD6}"/>
          </ac:spMkLst>
        </pc:spChg>
        <pc:spChg chg="del">
          <ac:chgData name="m31685" userId="b3d13b2a-2ed5-418c-ba0a-f601fba5ce5e" providerId="ADAL" clId="{C69D59C7-6AB9-458F-A4B8-1A285A566525}" dt="2020-04-25T01:18:40.085" v="208"/>
          <ac:spMkLst>
            <pc:docMk/>
            <pc:sldMk cId="3568186000" sldId="259"/>
            <ac:spMk id="3" creationId="{C187B8C0-CF4E-4802-8266-26255E3892A9}"/>
          </ac:spMkLst>
        </pc:spChg>
        <pc:picChg chg="add mod">
          <ac:chgData name="m31685" userId="b3d13b2a-2ed5-418c-ba0a-f601fba5ce5e" providerId="ADAL" clId="{C69D59C7-6AB9-458F-A4B8-1A285A566525}" dt="2020-04-25T01:18:42.582" v="209" actId="26606"/>
          <ac:picMkLst>
            <pc:docMk/>
            <pc:sldMk cId="3568186000" sldId="259"/>
            <ac:picMk id="1026" creationId="{8B77F04B-8799-441B-B297-069C829DF968}"/>
          </ac:picMkLst>
        </pc:picChg>
      </pc:sldChg>
      <pc:sldChg chg="addSp delSp modSp add mod setBg">
        <pc:chgData name="m31685" userId="b3d13b2a-2ed5-418c-ba0a-f601fba5ce5e" providerId="ADAL" clId="{C69D59C7-6AB9-458F-A4B8-1A285A566525}" dt="2020-04-25T01:24:46.727" v="221" actId="26606"/>
        <pc:sldMkLst>
          <pc:docMk/>
          <pc:sldMk cId="269615711" sldId="260"/>
        </pc:sldMkLst>
        <pc:spChg chg="del">
          <ac:chgData name="m31685" userId="b3d13b2a-2ed5-418c-ba0a-f601fba5ce5e" providerId="ADAL" clId="{C69D59C7-6AB9-458F-A4B8-1A285A566525}" dt="2020-04-25T01:19:29.370" v="212" actId="26606"/>
          <ac:spMkLst>
            <pc:docMk/>
            <pc:sldMk cId="269615711" sldId="260"/>
            <ac:spMk id="2" creationId="{B56DDBC7-0DB3-47AC-9F95-B37B14751621}"/>
          </ac:spMkLst>
        </pc:spChg>
        <pc:spChg chg="del">
          <ac:chgData name="m31685" userId="b3d13b2a-2ed5-418c-ba0a-f601fba5ce5e" providerId="ADAL" clId="{C69D59C7-6AB9-458F-A4B8-1A285A566525}" dt="2020-04-25T01:19:26.534" v="211"/>
          <ac:spMkLst>
            <pc:docMk/>
            <pc:sldMk cId="269615711" sldId="260"/>
            <ac:spMk id="3" creationId="{B46E6A69-C101-4AF0-B2EE-0D72E68719D6}"/>
          </ac:spMkLst>
        </pc:spChg>
        <pc:spChg chg="add del mod">
          <ac:chgData name="m31685" userId="b3d13b2a-2ed5-418c-ba0a-f601fba5ce5e" providerId="ADAL" clId="{C69D59C7-6AB9-458F-A4B8-1A285A566525}" dt="2020-04-25T01:21:18.436" v="214"/>
          <ac:spMkLst>
            <pc:docMk/>
            <pc:sldMk cId="269615711" sldId="260"/>
            <ac:spMk id="6" creationId="{46375DB5-2178-4542-93AA-D4EDD11D234B}"/>
          </ac:spMkLst>
        </pc:spChg>
        <pc:spChg chg="add del mod">
          <ac:chgData name="m31685" userId="b3d13b2a-2ed5-418c-ba0a-f601fba5ce5e" providerId="ADAL" clId="{C69D59C7-6AB9-458F-A4B8-1A285A566525}" dt="2020-04-25T01:24:44.346" v="220"/>
          <ac:spMkLst>
            <pc:docMk/>
            <pc:sldMk cId="269615711" sldId="260"/>
            <ac:spMk id="7" creationId="{4D56DE3B-3148-4685-A59A-CB6D6A183487}"/>
          </ac:spMkLst>
        </pc:spChg>
        <pc:picChg chg="add del mod">
          <ac:chgData name="m31685" userId="b3d13b2a-2ed5-418c-ba0a-f601fba5ce5e" providerId="ADAL" clId="{C69D59C7-6AB9-458F-A4B8-1A285A566525}" dt="2020-04-25T01:21:16.900" v="213" actId="478"/>
          <ac:picMkLst>
            <pc:docMk/>
            <pc:sldMk cId="269615711" sldId="260"/>
            <ac:picMk id="4" creationId="{03B6BAEF-8317-4AE7-AE1D-9D25FEB59561}"/>
          </ac:picMkLst>
        </pc:picChg>
        <pc:picChg chg="add del mod">
          <ac:chgData name="m31685" userId="b3d13b2a-2ed5-418c-ba0a-f601fba5ce5e" providerId="ADAL" clId="{C69D59C7-6AB9-458F-A4B8-1A285A566525}" dt="2020-04-25T01:24:42.659" v="219" actId="478"/>
          <ac:picMkLst>
            <pc:docMk/>
            <pc:sldMk cId="269615711" sldId="260"/>
            <ac:picMk id="2050" creationId="{51EE89DA-D999-4BE4-9FD4-61CF9F581544}"/>
          </ac:picMkLst>
        </pc:picChg>
        <pc:picChg chg="add mod">
          <ac:chgData name="m31685" userId="b3d13b2a-2ed5-418c-ba0a-f601fba5ce5e" providerId="ADAL" clId="{C69D59C7-6AB9-458F-A4B8-1A285A566525}" dt="2020-04-25T01:24:46.727" v="221" actId="26606"/>
          <ac:picMkLst>
            <pc:docMk/>
            <pc:sldMk cId="269615711" sldId="260"/>
            <ac:picMk id="2052" creationId="{34019C4A-7C42-4AF6-9FFB-31DF47E86325}"/>
          </ac:picMkLst>
        </pc:picChg>
      </pc:sldChg>
      <pc:sldChg chg="addSp delSp modSp add mod setBg">
        <pc:chgData name="m31685" userId="b3d13b2a-2ed5-418c-ba0a-f601fba5ce5e" providerId="ADAL" clId="{C69D59C7-6AB9-458F-A4B8-1A285A566525}" dt="2020-04-25T01:22:11.563" v="218" actId="26606"/>
        <pc:sldMkLst>
          <pc:docMk/>
          <pc:sldMk cId="2614569627" sldId="261"/>
        </pc:sldMkLst>
        <pc:spChg chg="del">
          <ac:chgData name="m31685" userId="b3d13b2a-2ed5-418c-ba0a-f601fba5ce5e" providerId="ADAL" clId="{C69D59C7-6AB9-458F-A4B8-1A285A566525}" dt="2020-04-25T01:22:11.563" v="218" actId="26606"/>
          <ac:spMkLst>
            <pc:docMk/>
            <pc:sldMk cId="2614569627" sldId="261"/>
            <ac:spMk id="2" creationId="{D422FF48-33CF-481C-ADC4-6A717806D157}"/>
          </ac:spMkLst>
        </pc:spChg>
        <pc:spChg chg="del">
          <ac:chgData name="m31685" userId="b3d13b2a-2ed5-418c-ba0a-f601fba5ce5e" providerId="ADAL" clId="{C69D59C7-6AB9-458F-A4B8-1A285A566525}" dt="2020-04-25T01:22:09.801" v="217"/>
          <ac:spMkLst>
            <pc:docMk/>
            <pc:sldMk cId="2614569627" sldId="261"/>
            <ac:spMk id="3" creationId="{676E0885-1149-44BB-B11F-A2C3387E9936}"/>
          </ac:spMkLst>
        </pc:spChg>
        <pc:picChg chg="add mod">
          <ac:chgData name="m31685" userId="b3d13b2a-2ed5-418c-ba0a-f601fba5ce5e" providerId="ADAL" clId="{C69D59C7-6AB9-458F-A4B8-1A285A566525}" dt="2020-04-25T01:22:11.563" v="218" actId="26606"/>
          <ac:picMkLst>
            <pc:docMk/>
            <pc:sldMk cId="2614569627" sldId="261"/>
            <ac:picMk id="3074" creationId="{C2F8C17C-A6A5-4651-A7AA-104FFC11367C}"/>
          </ac:picMkLst>
        </pc:picChg>
      </pc:sldChg>
      <pc:sldChg chg="modSp add">
        <pc:chgData name="m31685" userId="b3d13b2a-2ed5-418c-ba0a-f601fba5ce5e" providerId="ADAL" clId="{C69D59C7-6AB9-458F-A4B8-1A285A566525}" dt="2020-04-25T01:25:35.707" v="249"/>
        <pc:sldMkLst>
          <pc:docMk/>
          <pc:sldMk cId="2740871827" sldId="262"/>
        </pc:sldMkLst>
        <pc:spChg chg="mod">
          <ac:chgData name="m31685" userId="b3d13b2a-2ed5-418c-ba0a-f601fba5ce5e" providerId="ADAL" clId="{C69D59C7-6AB9-458F-A4B8-1A285A566525}" dt="2020-04-25T01:25:35.707" v="249"/>
          <ac:spMkLst>
            <pc:docMk/>
            <pc:sldMk cId="2740871827" sldId="262"/>
            <ac:spMk id="2" creationId="{4441740C-4837-4EC1-8A66-E438FA71401E}"/>
          </ac:spMkLst>
        </pc:spChg>
        <pc:spChg chg="mod">
          <ac:chgData name="m31685" userId="b3d13b2a-2ed5-418c-ba0a-f601fba5ce5e" providerId="ADAL" clId="{C69D59C7-6AB9-458F-A4B8-1A285A566525}" dt="2020-04-25T01:25:23.026" v="225"/>
          <ac:spMkLst>
            <pc:docMk/>
            <pc:sldMk cId="2740871827" sldId="262"/>
            <ac:spMk id="3" creationId="{AB2380FC-0770-4203-BE94-CDD38950A18E}"/>
          </ac:spMkLst>
        </pc:spChg>
      </pc:sldChg>
      <pc:sldChg chg="modSp add">
        <pc:chgData name="m31685" userId="b3d13b2a-2ed5-418c-ba0a-f601fba5ce5e" providerId="ADAL" clId="{C69D59C7-6AB9-458F-A4B8-1A285A566525}" dt="2020-04-25T01:27:25.594" v="322" actId="12"/>
        <pc:sldMkLst>
          <pc:docMk/>
          <pc:sldMk cId="1201955258" sldId="263"/>
        </pc:sldMkLst>
        <pc:spChg chg="mod">
          <ac:chgData name="m31685" userId="b3d13b2a-2ed5-418c-ba0a-f601fba5ce5e" providerId="ADAL" clId="{C69D59C7-6AB9-458F-A4B8-1A285A566525}" dt="2020-04-25T01:26:05.595" v="280" actId="20577"/>
          <ac:spMkLst>
            <pc:docMk/>
            <pc:sldMk cId="1201955258" sldId="263"/>
            <ac:spMk id="2" creationId="{CBD5EDFF-9889-470B-B9C9-6E79CA27122E}"/>
          </ac:spMkLst>
        </pc:spChg>
        <pc:spChg chg="mod">
          <ac:chgData name="m31685" userId="b3d13b2a-2ed5-418c-ba0a-f601fba5ce5e" providerId="ADAL" clId="{C69D59C7-6AB9-458F-A4B8-1A285A566525}" dt="2020-04-25T01:27:25.594" v="322" actId="12"/>
          <ac:spMkLst>
            <pc:docMk/>
            <pc:sldMk cId="1201955258" sldId="263"/>
            <ac:spMk id="3" creationId="{7ABF7F2F-FF5C-4BE3-9709-5DE5B326BEB3}"/>
          </ac:spMkLst>
        </pc:spChg>
      </pc:sldChg>
      <pc:sldChg chg="addSp modSp add">
        <pc:chgData name="m31685" userId="b3d13b2a-2ed5-418c-ba0a-f601fba5ce5e" providerId="ADAL" clId="{C69D59C7-6AB9-458F-A4B8-1A285A566525}" dt="2020-04-25T01:31:21.875" v="427" actId="1076"/>
        <pc:sldMkLst>
          <pc:docMk/>
          <pc:sldMk cId="893383834" sldId="264"/>
        </pc:sldMkLst>
        <pc:spChg chg="mod">
          <ac:chgData name="m31685" userId="b3d13b2a-2ed5-418c-ba0a-f601fba5ce5e" providerId="ADAL" clId="{C69D59C7-6AB9-458F-A4B8-1A285A566525}" dt="2020-04-25T01:27:47.599" v="324"/>
          <ac:spMkLst>
            <pc:docMk/>
            <pc:sldMk cId="893383834" sldId="264"/>
            <ac:spMk id="2" creationId="{9AF3E44D-BBD7-4DAC-A4C0-4B2787B66FB1}"/>
          </ac:spMkLst>
        </pc:spChg>
        <pc:spChg chg="mod">
          <ac:chgData name="m31685" userId="b3d13b2a-2ed5-418c-ba0a-f601fba5ce5e" providerId="ADAL" clId="{C69D59C7-6AB9-458F-A4B8-1A285A566525}" dt="2020-04-25T01:30:55.246" v="425" actId="27636"/>
          <ac:spMkLst>
            <pc:docMk/>
            <pc:sldMk cId="893383834" sldId="264"/>
            <ac:spMk id="3" creationId="{E99CA725-D64C-4D0B-9DD4-1AF1FC6310B2}"/>
          </ac:spMkLst>
        </pc:spChg>
        <pc:graphicFrameChg chg="add mod modGraphic">
          <ac:chgData name="m31685" userId="b3d13b2a-2ed5-418c-ba0a-f601fba5ce5e" providerId="ADAL" clId="{C69D59C7-6AB9-458F-A4B8-1A285A566525}" dt="2020-04-25T01:31:21.875" v="427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 add">
        <pc:chgData name="m31685" userId="b3d13b2a-2ed5-418c-ba0a-f601fba5ce5e" providerId="ADAL" clId="{C69D59C7-6AB9-458F-A4B8-1A285A566525}" dt="2020-04-25T01:38:16.360" v="1231" actId="20577"/>
        <pc:sldMkLst>
          <pc:docMk/>
          <pc:sldMk cId="2925175180" sldId="265"/>
        </pc:sldMkLst>
        <pc:spChg chg="mod">
          <ac:chgData name="m31685" userId="b3d13b2a-2ed5-418c-ba0a-f601fba5ce5e" providerId="ADAL" clId="{C69D59C7-6AB9-458F-A4B8-1A285A566525}" dt="2020-04-25T01:31:33.690" v="445"/>
          <ac:spMkLst>
            <pc:docMk/>
            <pc:sldMk cId="2925175180" sldId="265"/>
            <ac:spMk id="2" creationId="{FD37BEE7-9E21-484A-A0F4-B6D2A2274156}"/>
          </ac:spMkLst>
        </pc:spChg>
        <pc:spChg chg="mod">
          <ac:chgData name="m31685" userId="b3d13b2a-2ed5-418c-ba0a-f601fba5ce5e" providerId="ADAL" clId="{C69D59C7-6AB9-458F-A4B8-1A285A566525}" dt="2020-04-25T01:38:16.360" v="1231" actId="20577"/>
          <ac:spMkLst>
            <pc:docMk/>
            <pc:sldMk cId="2925175180" sldId="265"/>
            <ac:spMk id="3" creationId="{FA656EF6-8003-4BA8-859A-80F89877616C}"/>
          </ac:spMkLst>
        </pc:spChg>
      </pc:sldChg>
      <pc:sldChg chg="modSp add">
        <pc:chgData name="m31685" userId="b3d13b2a-2ed5-418c-ba0a-f601fba5ce5e" providerId="ADAL" clId="{C69D59C7-6AB9-458F-A4B8-1A285A566525}" dt="2020-04-25T01:39:53.991" v="1283" actId="20577"/>
        <pc:sldMkLst>
          <pc:docMk/>
          <pc:sldMk cId="1817350705" sldId="266"/>
        </pc:sldMkLst>
        <pc:spChg chg="mod">
          <ac:chgData name="m31685" userId="b3d13b2a-2ed5-418c-ba0a-f601fba5ce5e" providerId="ADAL" clId="{C69D59C7-6AB9-458F-A4B8-1A285A566525}" dt="2020-04-25T01:38:47.028" v="1251" actId="1076"/>
          <ac:spMkLst>
            <pc:docMk/>
            <pc:sldMk cId="1817350705" sldId="266"/>
            <ac:spMk id="2" creationId="{B027E1F8-9EB7-4573-B3C3-2EAED5392A72}"/>
          </ac:spMkLst>
        </pc:spChg>
        <pc:spChg chg="mod">
          <ac:chgData name="m31685" userId="b3d13b2a-2ed5-418c-ba0a-f601fba5ce5e" providerId="ADAL" clId="{C69D59C7-6AB9-458F-A4B8-1A285A566525}" dt="2020-04-25T01:39:53.991" v="1283" actId="20577"/>
          <ac:spMkLst>
            <pc:docMk/>
            <pc:sldMk cId="1817350705" sldId="266"/>
            <ac:spMk id="3" creationId="{049C389A-B695-4B01-8086-3D60BDC792EA}"/>
          </ac:spMkLst>
        </pc:spChg>
      </pc:sldChg>
      <pc:sldChg chg="addSp delSp modSp add">
        <pc:chgData name="m31685" userId="b3d13b2a-2ed5-418c-ba0a-f601fba5ce5e" providerId="ADAL" clId="{C69D59C7-6AB9-458F-A4B8-1A285A566525}" dt="2020-04-25T01:40:32.074" v="1307" actId="1076"/>
        <pc:sldMkLst>
          <pc:docMk/>
          <pc:sldMk cId="2874668159" sldId="267"/>
        </pc:sldMkLst>
        <pc:spChg chg="mod">
          <ac:chgData name="m31685" userId="b3d13b2a-2ed5-418c-ba0a-f601fba5ce5e" providerId="ADAL" clId="{C69D59C7-6AB9-458F-A4B8-1A285A566525}" dt="2020-04-25T01:40:14.213" v="1303"/>
          <ac:spMkLst>
            <pc:docMk/>
            <pc:sldMk cId="2874668159" sldId="267"/>
            <ac:spMk id="2" creationId="{FDD982B0-BE5C-49D2-8DB0-DEF1F2D15E0F}"/>
          </ac:spMkLst>
        </pc:spChg>
        <pc:spChg chg="del">
          <ac:chgData name="m31685" userId="b3d13b2a-2ed5-418c-ba0a-f601fba5ce5e" providerId="ADAL" clId="{C69D59C7-6AB9-458F-A4B8-1A285A566525}" dt="2020-04-25T01:40:21.332" v="1304" actId="931"/>
          <ac:spMkLst>
            <pc:docMk/>
            <pc:sldMk cId="2874668159" sldId="267"/>
            <ac:spMk id="3" creationId="{0C3D2F18-61E3-4FF5-9BF4-42AE4CD39DB6}"/>
          </ac:spMkLst>
        </pc:spChg>
        <pc:picChg chg="add mod">
          <ac:chgData name="m31685" userId="b3d13b2a-2ed5-418c-ba0a-f601fba5ce5e" providerId="ADAL" clId="{C69D59C7-6AB9-458F-A4B8-1A285A566525}" dt="2020-04-25T01:40:32.074" v="1307" actId="1076"/>
          <ac:picMkLst>
            <pc:docMk/>
            <pc:sldMk cId="2874668159" sldId="267"/>
            <ac:picMk id="5" creationId="{2FE6EE26-287D-49E7-9D6C-6C68CCA4A825}"/>
          </ac:picMkLst>
        </pc:picChg>
      </pc:sldChg>
      <pc:sldChg chg="addSp modSp add">
        <pc:chgData name="m31685" userId="b3d13b2a-2ed5-418c-ba0a-f601fba5ce5e" providerId="ADAL" clId="{C69D59C7-6AB9-458F-A4B8-1A285A566525}" dt="2020-04-25T01:43:29.429" v="1412" actId="1035"/>
        <pc:sldMkLst>
          <pc:docMk/>
          <pc:sldMk cId="2212378234" sldId="268"/>
        </pc:sldMkLst>
        <pc:spChg chg="mod">
          <ac:chgData name="m31685" userId="b3d13b2a-2ed5-418c-ba0a-f601fba5ce5e" providerId="ADAL" clId="{C69D59C7-6AB9-458F-A4B8-1A285A566525}" dt="2020-04-25T01:41:10.007" v="1331" actId="1076"/>
          <ac:spMkLst>
            <pc:docMk/>
            <pc:sldMk cId="2212378234" sldId="268"/>
            <ac:spMk id="2" creationId="{C5760912-EDE5-4988-8016-B8150714D662}"/>
          </ac:spMkLst>
        </pc:spChg>
        <pc:spChg chg="mod">
          <ac:chgData name="m31685" userId="b3d13b2a-2ed5-418c-ba0a-f601fba5ce5e" providerId="ADAL" clId="{C69D59C7-6AB9-458F-A4B8-1A285A566525}" dt="2020-04-25T01:43:13.040" v="1407" actId="20577"/>
          <ac:spMkLst>
            <pc:docMk/>
            <pc:sldMk cId="2212378234" sldId="268"/>
            <ac:spMk id="3" creationId="{859D098B-BA73-475B-94FA-39E57B765820}"/>
          </ac:spMkLst>
        </pc:spChg>
        <pc:spChg chg="add mod">
          <ac:chgData name="m31685" userId="b3d13b2a-2ed5-418c-ba0a-f601fba5ce5e" providerId="ADAL" clId="{C69D59C7-6AB9-458F-A4B8-1A285A566525}" dt="2020-04-25T01:43:29.429" v="1412" actId="1035"/>
          <ac:spMkLst>
            <pc:docMk/>
            <pc:sldMk cId="2212378234" sldId="268"/>
            <ac:spMk id="4" creationId="{32A589DD-7225-4675-B8CC-DFCD34A590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D1FF-8D47-4E85-8F8C-57A573ED385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단체티셔츠 주문하기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BEE7-9E21-484A-A0F4-B6D2A227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6EF6-8003-4BA8-859A-80F89877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4"/>
            <a:ext cx="10515600" cy="5526505"/>
          </a:xfrm>
        </p:spPr>
        <p:txBody>
          <a:bodyPr>
            <a:normAutofit/>
          </a:bodyPr>
          <a:lstStyle/>
          <a:p>
            <a:r>
              <a:rPr lang="en-US" altLang="ko-KR" dirty="0"/>
              <a:t>standard : </a:t>
            </a:r>
            <a:r>
              <a:rPr lang="ko-KR" altLang="en-US" dirty="0"/>
              <a:t>티셔츠의 모든 사이즈를 담고있는 배열 </a:t>
            </a:r>
            <a:endParaRPr lang="en-US" altLang="ko-KR" dirty="0"/>
          </a:p>
          <a:p>
            <a:pPr lvl="1"/>
            <a:r>
              <a:rPr lang="en-US" altLang="ko-KR" dirty="0"/>
              <a:t>standard[6] = {"XS", "S", "M", "L", "XL", "XXL"}</a:t>
            </a:r>
          </a:p>
          <a:p>
            <a:r>
              <a:rPr lang="en-US" altLang="ko-KR" dirty="0" err="1"/>
              <a:t>shirtSize</a:t>
            </a:r>
            <a:r>
              <a:rPr lang="en-US" altLang="ko-KR" dirty="0"/>
              <a:t> : </a:t>
            </a:r>
            <a:r>
              <a:rPr lang="ko-KR" altLang="en-US" dirty="0"/>
              <a:t>반 친구들의 티셔츠사이즈를 조사해 저장한 배열</a:t>
            </a:r>
            <a:endParaRPr lang="en-US" altLang="ko-KR" dirty="0"/>
          </a:p>
          <a:p>
            <a:pPr lvl="1"/>
            <a:r>
              <a:rPr lang="en-US" altLang="ko-KR" dirty="0" err="1"/>
              <a:t>shirtSize</a:t>
            </a:r>
            <a:r>
              <a:rPr lang="en-US" altLang="ko-KR" dirty="0"/>
              <a:t>[6] = {"XS", "S", "L", "L", "XL", "S"}</a:t>
            </a:r>
          </a:p>
          <a:p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각각의 </a:t>
            </a:r>
            <a:r>
              <a:rPr lang="en-US" altLang="ko-KR" dirty="0"/>
              <a:t>size </a:t>
            </a:r>
            <a:r>
              <a:rPr lang="ko-KR" altLang="en-US" dirty="0"/>
              <a:t>가 몇 개 필요한지 결과를 알려주는 배열</a:t>
            </a:r>
            <a:endParaRPr lang="en-US" altLang="ko-KR" dirty="0"/>
          </a:p>
          <a:p>
            <a:pPr lvl="1"/>
            <a:r>
              <a:rPr lang="en-US" altLang="ko-KR" dirty="0"/>
              <a:t>result[6]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{0,0,0,0,0,0}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517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7E1F8-9EB7-4573-B3C3-2EAED539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C389A-B695-4B01-8086-3D60BDC7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8435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standard </a:t>
            </a:r>
            <a:r>
              <a:rPr lang="ko-KR" altLang="en-US" dirty="0"/>
              <a:t>배열을 기준으로 반복한다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standard[0] </a:t>
            </a:r>
            <a:r>
              <a:rPr lang="ko-KR" altLang="en-US" dirty="0"/>
              <a:t>이 </a:t>
            </a:r>
            <a:r>
              <a:rPr lang="en-US" altLang="ko-KR" dirty="0"/>
              <a:t>“XS” </a:t>
            </a:r>
            <a:r>
              <a:rPr lang="ko-KR" altLang="en-US" dirty="0"/>
              <a:t>이기때문에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shirtSize</a:t>
            </a:r>
            <a:r>
              <a:rPr lang="en-US" altLang="ko-KR" dirty="0"/>
              <a:t> </a:t>
            </a:r>
            <a:r>
              <a:rPr lang="ko-KR" altLang="en-US" dirty="0"/>
              <a:t>를 모두 조사하면서 </a:t>
            </a:r>
            <a:r>
              <a:rPr lang="en-US" altLang="ko-KR" dirty="0"/>
              <a:t>“XS”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 나올 때마다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result[0] </a:t>
            </a:r>
            <a:r>
              <a:rPr lang="ko-KR" altLang="en-US" dirty="0"/>
              <a:t>의 개수를 </a:t>
            </a:r>
            <a:r>
              <a:rPr lang="en-US" altLang="ko-KR" dirty="0"/>
              <a:t>1</a:t>
            </a:r>
            <a:r>
              <a:rPr lang="ko-KR" altLang="en-US" dirty="0"/>
              <a:t>씩 올려준다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standard[1] </a:t>
            </a:r>
            <a:r>
              <a:rPr lang="ko-KR" altLang="en-US" dirty="0"/>
              <a:t>이 </a:t>
            </a:r>
            <a:r>
              <a:rPr lang="en-US" altLang="ko-KR" dirty="0"/>
              <a:t>“S” </a:t>
            </a:r>
            <a:r>
              <a:rPr lang="ko-KR" altLang="en-US" dirty="0"/>
              <a:t>이기때문에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shirtSize</a:t>
            </a:r>
            <a:r>
              <a:rPr lang="en-US" altLang="ko-KR" dirty="0"/>
              <a:t> </a:t>
            </a:r>
            <a:r>
              <a:rPr lang="ko-KR" altLang="en-US" dirty="0"/>
              <a:t>를 모두 조사하면서 </a:t>
            </a:r>
            <a:r>
              <a:rPr lang="en-US" altLang="ko-KR" dirty="0"/>
              <a:t>“S”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 나올 때마다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result[1] </a:t>
            </a:r>
            <a:r>
              <a:rPr lang="ko-KR" altLang="en-US" dirty="0"/>
              <a:t>의 개수를 </a:t>
            </a:r>
            <a:r>
              <a:rPr lang="en-US" altLang="ko-KR" dirty="0"/>
              <a:t>1</a:t>
            </a:r>
            <a:r>
              <a:rPr lang="ko-KR" altLang="en-US" dirty="0"/>
              <a:t>씩 올려준다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standard[2] </a:t>
            </a:r>
            <a:r>
              <a:rPr lang="ko-KR" altLang="en-US" dirty="0"/>
              <a:t>이 </a:t>
            </a:r>
            <a:r>
              <a:rPr lang="en-US" altLang="ko-KR" dirty="0"/>
              <a:t>“M” </a:t>
            </a:r>
            <a:r>
              <a:rPr lang="ko-KR" altLang="en-US" dirty="0"/>
              <a:t>이기때문에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shirtSize</a:t>
            </a:r>
            <a:r>
              <a:rPr lang="en-US" altLang="ko-KR" dirty="0"/>
              <a:t> </a:t>
            </a:r>
            <a:r>
              <a:rPr lang="ko-KR" altLang="en-US" dirty="0"/>
              <a:t>를 모두 조사하면서 </a:t>
            </a:r>
            <a:r>
              <a:rPr lang="en-US" altLang="ko-KR" dirty="0"/>
              <a:t>“M”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 나올 때마다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result[2] </a:t>
            </a:r>
            <a:r>
              <a:rPr lang="ko-KR" altLang="en-US" dirty="0"/>
              <a:t>의 개수를 </a:t>
            </a:r>
            <a:r>
              <a:rPr lang="en-US" altLang="ko-KR" dirty="0"/>
              <a:t>1</a:t>
            </a:r>
            <a:r>
              <a:rPr lang="ko-KR" altLang="en-US" dirty="0"/>
              <a:t>씩 올려준다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standard[3] </a:t>
            </a:r>
            <a:r>
              <a:rPr lang="ko-KR" altLang="en-US" dirty="0"/>
              <a:t>이 </a:t>
            </a:r>
            <a:r>
              <a:rPr lang="en-US" altLang="ko-KR" dirty="0"/>
              <a:t>“L” </a:t>
            </a:r>
            <a:r>
              <a:rPr lang="ko-KR" altLang="en-US" dirty="0"/>
              <a:t>이기때문에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shirtSize</a:t>
            </a:r>
            <a:r>
              <a:rPr lang="en-US" altLang="ko-KR" dirty="0"/>
              <a:t> </a:t>
            </a:r>
            <a:r>
              <a:rPr lang="ko-KR" altLang="en-US" dirty="0"/>
              <a:t>를 모두 조사하면서 </a:t>
            </a:r>
            <a:r>
              <a:rPr lang="en-US" altLang="ko-KR" dirty="0"/>
              <a:t>“L”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 나올 때마다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result[3] </a:t>
            </a:r>
            <a:r>
              <a:rPr lang="ko-KR" altLang="en-US" dirty="0"/>
              <a:t>의 개수를 </a:t>
            </a:r>
            <a:r>
              <a:rPr lang="en-US" altLang="ko-KR" dirty="0"/>
              <a:t>1</a:t>
            </a:r>
            <a:r>
              <a:rPr lang="ko-KR" altLang="en-US" dirty="0"/>
              <a:t>씩 올려준다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standard[4] </a:t>
            </a:r>
            <a:r>
              <a:rPr lang="ko-KR" altLang="en-US" dirty="0"/>
              <a:t>이 </a:t>
            </a:r>
            <a:r>
              <a:rPr lang="en-US" altLang="ko-KR" dirty="0"/>
              <a:t>“XL” </a:t>
            </a:r>
            <a:r>
              <a:rPr lang="ko-KR" altLang="en-US" dirty="0"/>
              <a:t>이기때문에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shirtSize</a:t>
            </a:r>
            <a:r>
              <a:rPr lang="en-US" altLang="ko-KR" dirty="0"/>
              <a:t> </a:t>
            </a:r>
            <a:r>
              <a:rPr lang="ko-KR" altLang="en-US" dirty="0"/>
              <a:t>를 모두 조사하면서 </a:t>
            </a:r>
            <a:r>
              <a:rPr lang="en-US" altLang="ko-KR" dirty="0"/>
              <a:t>“XL”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 나올 때마다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result[4] </a:t>
            </a:r>
            <a:r>
              <a:rPr lang="ko-KR" altLang="en-US" dirty="0"/>
              <a:t>의 개수를 </a:t>
            </a:r>
            <a:r>
              <a:rPr lang="en-US" altLang="ko-KR" dirty="0"/>
              <a:t>1</a:t>
            </a:r>
            <a:r>
              <a:rPr lang="ko-KR" altLang="en-US" dirty="0"/>
              <a:t>씩 올려준다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standard[5] </a:t>
            </a:r>
            <a:r>
              <a:rPr lang="ko-KR" altLang="en-US" dirty="0"/>
              <a:t>이 </a:t>
            </a:r>
            <a:r>
              <a:rPr lang="en-US" altLang="ko-KR" dirty="0"/>
              <a:t>“XXL” </a:t>
            </a:r>
            <a:r>
              <a:rPr lang="ko-KR" altLang="en-US" dirty="0"/>
              <a:t>이기때문에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shirtSize</a:t>
            </a:r>
            <a:r>
              <a:rPr lang="en-US" altLang="ko-KR" dirty="0"/>
              <a:t> </a:t>
            </a:r>
            <a:r>
              <a:rPr lang="ko-KR" altLang="en-US" dirty="0"/>
              <a:t>를 모두 조사하면서 </a:t>
            </a:r>
            <a:r>
              <a:rPr lang="en-US" altLang="ko-KR" dirty="0"/>
              <a:t>“XXL”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 나올 때마다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result[5] </a:t>
            </a:r>
            <a:r>
              <a:rPr lang="ko-KR" altLang="en-US" dirty="0"/>
              <a:t>의 개수를 </a:t>
            </a:r>
            <a:r>
              <a:rPr lang="en-US" altLang="ko-KR" dirty="0"/>
              <a:t>1</a:t>
            </a:r>
            <a:r>
              <a:rPr lang="ko-KR" altLang="en-US" dirty="0"/>
              <a:t>씩 올려준다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35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순서도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E6EE26-287D-49E7-9D6C-6C68CCA4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3" y="261986"/>
            <a:ext cx="2687894" cy="6334028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" y="160420"/>
            <a:ext cx="10515600" cy="64970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Solution11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shirtSize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"XS"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"L"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"L"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"XL"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Solution11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Solution11();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shirtSize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public 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solution(String[]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shirtSize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standard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"XS"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"M"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"L"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"XL"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"XXL"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[6];</a:t>
            </a: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standard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standard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"s: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		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shirtSize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"now: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			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.equalsIgnoreCase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				result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]+1;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A589DD-7225-4675-B8CC-DFCD34A590D4}"/>
              </a:ext>
            </a:extLst>
          </p:cNvPr>
          <p:cNvSpPr/>
          <p:nvPr/>
        </p:nvSpPr>
        <p:spPr>
          <a:xfrm>
            <a:off x="1692843" y="2893194"/>
            <a:ext cx="5470358" cy="273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순서도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체육대회를 위해 </a:t>
            </a:r>
            <a:r>
              <a:rPr lang="ko-KR" altLang="en-US" dirty="0" err="1"/>
              <a:t>반티를</a:t>
            </a:r>
            <a:r>
              <a:rPr lang="ko-KR" altLang="en-US" dirty="0"/>
              <a:t> 주문할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77F04B-8799-441B-B297-069C829DF9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18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34019C4A-7C42-4AF6-9FFB-31DF47E863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6" b="1598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2F8C17C-A6A5-4651-A7AA-104FFC1136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5" b="1154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6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1740C-4837-4EC1-8A66-E438FA71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80FC-0770-4203-BE94-CDD38950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단체 티셔츠를 주문하기 위해 학생별로 원하는 티셔츠 사이즈를 조사했습니다</a:t>
            </a:r>
            <a:r>
              <a:rPr lang="en-US" altLang="ko-KR" dirty="0"/>
              <a:t>. </a:t>
            </a:r>
            <a:r>
              <a:rPr lang="ko-KR" altLang="en-US" dirty="0"/>
              <a:t>선택할 수 있는 티셔츠 사이즈는 작은 순서대로 </a:t>
            </a:r>
            <a:r>
              <a:rPr lang="en-US" altLang="ko-KR" dirty="0"/>
              <a:t>"XS", "S", "M", "L", "XL", "XXL"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종류가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학생별로 원하는 티셔츠 사이즈를 조사한 결과가 들어있는 배열 </a:t>
            </a:r>
            <a:r>
              <a:rPr lang="en-US" altLang="ko-KR" dirty="0" err="1"/>
              <a:t>shirtSize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사이즈별로 티셔츠가 몇 </a:t>
            </a:r>
            <a:r>
              <a:rPr lang="ko-KR" altLang="en-US" dirty="0" err="1"/>
              <a:t>벌씩</a:t>
            </a:r>
            <a:r>
              <a:rPr lang="ko-KR" altLang="en-US" dirty="0"/>
              <a:t> 필요한지 가장 작은 사이즈부터 순서대로 배열에 담아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87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solution </a:t>
            </a:r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  <a:endParaRPr lang="ko-KR" altLang="en-US" b="0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학생별로 원하는 사이즈를 조사한 결과가 들어있는 배열 </a:t>
            </a:r>
            <a:r>
              <a:rPr lang="en-US" altLang="ko-KR" dirty="0" err="1"/>
              <a:t>shirtSize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shirtSize</a:t>
            </a:r>
            <a:r>
              <a:rPr lang="en-US" altLang="ko-KR" dirty="0"/>
              <a:t> 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shirtSize</a:t>
            </a:r>
            <a:r>
              <a:rPr lang="en-US" altLang="ko-KR" dirty="0"/>
              <a:t> </a:t>
            </a:r>
            <a:r>
              <a:rPr lang="ko-KR" altLang="en-US" dirty="0"/>
              <a:t>에는 치수를 나타내는 문자열 </a:t>
            </a:r>
            <a:r>
              <a:rPr lang="en-US" altLang="ko-KR" dirty="0"/>
              <a:t>"XS", "S", "M", "L", "XL", "XXL" </a:t>
            </a:r>
            <a:r>
              <a:rPr lang="ko-KR" altLang="en-US" dirty="0"/>
              <a:t>이 들어있습니다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ko-KR" altLang="en-US" b="0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티셔츠가 사이즈별로 몇 </a:t>
            </a:r>
            <a:r>
              <a:rPr lang="ko-KR" altLang="en-US" dirty="0" err="1"/>
              <a:t>벌씩</a:t>
            </a:r>
            <a:r>
              <a:rPr lang="ko-KR" altLang="en-US" dirty="0"/>
              <a:t> 필요한지 가장 작은 사이즈부터 순서대로 배열에 담아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return </a:t>
            </a:r>
            <a:r>
              <a:rPr lang="ko-KR" altLang="en-US" dirty="0"/>
              <a:t>하는 배열에는 </a:t>
            </a:r>
            <a:r>
              <a:rPr lang="en-US" altLang="ko-KR" dirty="0"/>
              <a:t>[ "XS" </a:t>
            </a:r>
            <a:r>
              <a:rPr lang="ko-KR" altLang="en-US" dirty="0"/>
              <a:t>개수</a:t>
            </a:r>
            <a:r>
              <a:rPr lang="en-US" altLang="ko-KR" dirty="0"/>
              <a:t>, "S" </a:t>
            </a:r>
            <a:r>
              <a:rPr lang="ko-KR" altLang="en-US" dirty="0"/>
              <a:t>개수</a:t>
            </a:r>
            <a:r>
              <a:rPr lang="en-US" altLang="ko-KR" dirty="0"/>
              <a:t>, "M" </a:t>
            </a:r>
            <a:r>
              <a:rPr lang="ko-KR" altLang="en-US" dirty="0"/>
              <a:t>개수</a:t>
            </a:r>
            <a:r>
              <a:rPr lang="en-US" altLang="ko-KR" dirty="0"/>
              <a:t>, "L" </a:t>
            </a:r>
            <a:r>
              <a:rPr lang="ko-KR" altLang="en-US" dirty="0"/>
              <a:t>개수</a:t>
            </a:r>
            <a:r>
              <a:rPr lang="en-US" altLang="ko-KR" dirty="0"/>
              <a:t>, "XL" </a:t>
            </a:r>
            <a:r>
              <a:rPr lang="ko-KR" altLang="en-US" dirty="0"/>
              <a:t>개수</a:t>
            </a:r>
            <a:r>
              <a:rPr lang="en-US" altLang="ko-KR" dirty="0"/>
              <a:t>, "XXL" </a:t>
            </a:r>
            <a:r>
              <a:rPr lang="ko-KR" altLang="en-US" dirty="0"/>
              <a:t>개수</a:t>
            </a:r>
            <a:r>
              <a:rPr lang="en-US" altLang="ko-KR" dirty="0"/>
              <a:t>] </a:t>
            </a:r>
            <a:r>
              <a:rPr lang="ko-KR" altLang="en-US" dirty="0"/>
              <a:t>순서로 들어있어야 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solution </a:t>
            </a:r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ko-KR" altLang="en-US" b="0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ko-KR" altLang="en-US" b="0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"XS"</a:t>
            </a:r>
            <a:r>
              <a:rPr lang="ko-KR" altLang="en-US" dirty="0"/>
              <a:t>와 </a:t>
            </a:r>
            <a:r>
              <a:rPr lang="en-US" altLang="ko-KR" dirty="0"/>
              <a:t>"XL"</a:t>
            </a:r>
            <a:r>
              <a:rPr lang="ko-KR" altLang="en-US" dirty="0"/>
              <a:t>은 각각 한 명씩 신청했습니다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"S"</a:t>
            </a:r>
            <a:r>
              <a:rPr lang="ko-KR" altLang="en-US" dirty="0"/>
              <a:t>와 </a:t>
            </a:r>
            <a:r>
              <a:rPr lang="en-US" altLang="ko-KR" dirty="0"/>
              <a:t>"L"</a:t>
            </a:r>
            <a:r>
              <a:rPr lang="ko-KR" altLang="en-US" dirty="0"/>
              <a:t>은 각각 두 명씩 신청했습니다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"M"</a:t>
            </a:r>
            <a:r>
              <a:rPr lang="ko-KR" altLang="en-US" dirty="0"/>
              <a:t>과 </a:t>
            </a:r>
            <a:r>
              <a:rPr lang="en-US" altLang="ko-KR" dirty="0"/>
              <a:t>"XXL"</a:t>
            </a:r>
            <a:r>
              <a:rPr lang="ko-KR" altLang="en-US" dirty="0"/>
              <a:t>을 신청한 학생은 없습니다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따라서 순서대로 </a:t>
            </a:r>
            <a:r>
              <a:rPr lang="en-US" altLang="ko-KR" dirty="0"/>
              <a:t>[1, 2, 0, 2, 1, 0]</a:t>
            </a:r>
            <a:r>
              <a:rPr lang="ko-KR" altLang="en-US" dirty="0"/>
              <a:t>을 배열에 담아 </a:t>
            </a:r>
            <a:r>
              <a:rPr lang="en-US" altLang="ko-KR" dirty="0"/>
              <a:t>return </a:t>
            </a:r>
            <a:r>
              <a:rPr lang="ko-KR" altLang="en-US" dirty="0"/>
              <a:t>하면 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89438"/>
              </p:ext>
            </p:extLst>
          </p:nvPr>
        </p:nvGraphicFramePr>
        <p:xfrm>
          <a:off x="1159042" y="2323876"/>
          <a:ext cx="6493042" cy="1397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053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2662989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9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shirtSize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69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["XS", "S", "L", "L", "XL", "S"]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2, 0, 2, 1, 0]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537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Wingdings</vt:lpstr>
      <vt:lpstr>Office 테마</vt:lpstr>
      <vt:lpstr>단체티셔츠 주문하기</vt:lpstr>
      <vt:lpstr>순서</vt:lpstr>
      <vt:lpstr>1. 문제설명</vt:lpstr>
      <vt:lpstr>PowerPoint 프레젠테이션</vt:lpstr>
      <vt:lpstr>PowerPoint 프레젠테이션</vt:lpstr>
      <vt:lpstr>PowerPoint 프레젠테이션</vt:lpstr>
      <vt:lpstr>1. 문제설명</vt:lpstr>
      <vt:lpstr>2. solution 함수 설명</vt:lpstr>
      <vt:lpstr>2. solution 함수 설명</vt:lpstr>
      <vt:lpstr>3. 알고리즘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2020-04-27T14:01:48Z</dcterms:modified>
</cp:coreProperties>
</file>