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4" r:id="rId8"/>
    <p:sldId id="263" r:id="rId9"/>
    <p:sldId id="264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7D04C-A6CF-456A-906B-E45793787980}" v="43" dt="2020-05-03T06:23:40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B0B7D04C-A6CF-456A-906B-E45793787980}"/>
    <pc:docChg chg="custSel modSld">
      <pc:chgData name="m31685" userId="b3d13b2a-2ed5-418c-ba0a-f601fba5ce5e" providerId="ADAL" clId="{B0B7D04C-A6CF-456A-906B-E45793787980}" dt="2020-05-03T06:23:58.887" v="265" actId="14734"/>
      <pc:docMkLst>
        <pc:docMk/>
      </pc:docMkLst>
      <pc:sldChg chg="modSp">
        <pc:chgData name="m31685" userId="b3d13b2a-2ed5-418c-ba0a-f601fba5ce5e" providerId="ADAL" clId="{B0B7D04C-A6CF-456A-906B-E45793787980}" dt="2020-05-03T06:23:58.887" v="265" actId="14734"/>
        <pc:sldMkLst>
          <pc:docMk/>
          <pc:sldMk cId="4022121719" sldId="273"/>
        </pc:sldMkLst>
        <pc:graphicFrameChg chg="mod modGraphic">
          <ac:chgData name="m31685" userId="b3d13b2a-2ed5-418c-ba0a-f601fba5ce5e" providerId="ADAL" clId="{B0B7D04C-A6CF-456A-906B-E45793787980}" dt="2020-05-03T06:23:58.887" v="265" actId="14734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</pc:docChg>
  </pc:docChgLst>
  <pc:docChgLst>
    <pc:chgData name="m31685" userId="b3d13b2a-2ed5-418c-ba0a-f601fba5ce5e" providerId="ADAL" clId="{21EF15A9-9562-4006-8C91-8762D0421785}"/>
    <pc:docChg chg="custSel addSld modSld">
      <pc:chgData name="m31685" userId="b3d13b2a-2ed5-418c-ba0a-f601fba5ce5e" providerId="ADAL" clId="{21EF15A9-9562-4006-8C91-8762D0421785}" dt="2020-05-02T02:11:37.316" v="137" actId="1076"/>
      <pc:docMkLst>
        <pc:docMk/>
      </pc:docMkLst>
      <pc:sldChg chg="modSp">
        <pc:chgData name="m31685" userId="b3d13b2a-2ed5-418c-ba0a-f601fba5ce5e" providerId="ADAL" clId="{21EF15A9-9562-4006-8C91-8762D0421785}" dt="2020-05-02T01:55:41.827" v="45"/>
        <pc:sldMkLst>
          <pc:docMk/>
          <pc:sldMk cId="548386184" sldId="256"/>
        </pc:sldMkLst>
        <pc:spChg chg="mod">
          <ac:chgData name="m31685" userId="b3d13b2a-2ed5-418c-ba0a-f601fba5ce5e" providerId="ADAL" clId="{21EF15A9-9562-4006-8C91-8762D0421785}" dt="2020-05-02T01:55:41.827" v="45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1EF15A9-9562-4006-8C91-8762D0421785}" dt="2020-05-02T02:11:03.982" v="131" actId="20577"/>
        <pc:sldMkLst>
          <pc:docMk/>
          <pc:sldMk cId="3742387824" sldId="258"/>
        </pc:sldMkLst>
        <pc:spChg chg="mod">
          <ac:chgData name="m31685" userId="b3d13b2a-2ed5-418c-ba0a-f601fba5ce5e" providerId="ADAL" clId="{21EF15A9-9562-4006-8C91-8762D0421785}" dt="2020-05-02T02:11:03.982" v="131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1EF15A9-9562-4006-8C91-8762D0421785}" dt="2020-05-02T01:56:52.866" v="54"/>
        <pc:sldMkLst>
          <pc:docMk/>
          <pc:sldMk cId="1201955258" sldId="263"/>
        </pc:sldMkLst>
        <pc:spChg chg="mod">
          <ac:chgData name="m31685" userId="b3d13b2a-2ed5-418c-ba0a-f601fba5ce5e" providerId="ADAL" clId="{21EF15A9-9562-4006-8C91-8762D0421785}" dt="2020-05-02T01:56:52.866" v="54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1EF15A9-9562-4006-8C91-8762D0421785}" dt="2020-05-02T01:58:03.962" v="88" actId="27636"/>
        <pc:sldMkLst>
          <pc:docMk/>
          <pc:sldMk cId="893383834" sldId="264"/>
        </pc:sldMkLst>
        <pc:spChg chg="mod">
          <ac:chgData name="m31685" userId="b3d13b2a-2ed5-418c-ba0a-f601fba5ce5e" providerId="ADAL" clId="{21EF15A9-9562-4006-8C91-8762D0421785}" dt="2020-05-02T01:58:03.962" v="88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1EF15A9-9562-4006-8C91-8762D0421785}" dt="2020-05-02T01:57:17.755" v="67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21EF15A9-9562-4006-8C91-8762D0421785}" dt="2020-05-02T02:08:50.508" v="94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21EF15A9-9562-4006-8C91-8762D0421785}" dt="2020-05-02T02:08:38.396" v="90" actId="931"/>
          <ac:spMkLst>
            <pc:docMk/>
            <pc:sldMk cId="2874668159" sldId="267"/>
            <ac:spMk id="21" creationId="{0E059185-6464-45A0-B7EA-1CC4477E685C}"/>
          </ac:spMkLst>
        </pc:spChg>
        <pc:spChg chg="add del mod">
          <ac:chgData name="m31685" userId="b3d13b2a-2ed5-418c-ba0a-f601fba5ce5e" providerId="ADAL" clId="{21EF15A9-9562-4006-8C91-8762D0421785}" dt="2020-05-02T02:08:46.058" v="92" actId="931"/>
          <ac:spMkLst>
            <pc:docMk/>
            <pc:sldMk cId="2874668159" sldId="267"/>
            <ac:spMk id="25" creationId="{3635C2AB-02EF-4CC2-A72A-B89E58F03E2A}"/>
          </ac:spMkLst>
        </pc:spChg>
        <pc:picChg chg="del">
          <ac:chgData name="m31685" userId="b3d13b2a-2ed5-418c-ba0a-f601fba5ce5e" providerId="ADAL" clId="{21EF15A9-9562-4006-8C91-8762D0421785}" dt="2020-05-02T02:08:34.916" v="89" actId="478"/>
          <ac:picMkLst>
            <pc:docMk/>
            <pc:sldMk cId="2874668159" sldId="267"/>
            <ac:picMk id="19" creationId="{0A68C0CE-9151-4334-9109-F9B1787A080D}"/>
          </ac:picMkLst>
        </pc:picChg>
        <pc:picChg chg="add del mod">
          <ac:chgData name="m31685" userId="b3d13b2a-2ed5-418c-ba0a-f601fba5ce5e" providerId="ADAL" clId="{21EF15A9-9562-4006-8C91-8762D0421785}" dt="2020-05-02T02:08:39.974" v="91" actId="478"/>
          <ac:picMkLst>
            <pc:docMk/>
            <pc:sldMk cId="2874668159" sldId="267"/>
            <ac:picMk id="23" creationId="{E3A01942-D77B-47DB-B1B1-6EA9C772A7C2}"/>
          </ac:picMkLst>
        </pc:picChg>
        <pc:picChg chg="add mod">
          <ac:chgData name="m31685" userId="b3d13b2a-2ed5-418c-ba0a-f601fba5ce5e" providerId="ADAL" clId="{21EF15A9-9562-4006-8C91-8762D0421785}" dt="2020-05-02T02:08:50.508" v="94" actId="14100"/>
          <ac:picMkLst>
            <pc:docMk/>
            <pc:sldMk cId="2874668159" sldId="267"/>
            <ac:picMk id="27" creationId="{FA5B7174-76A7-444D-8657-93B6761D2658}"/>
          </ac:picMkLst>
        </pc:picChg>
      </pc:sldChg>
      <pc:sldChg chg="addSp modSp">
        <pc:chgData name="m31685" userId="b3d13b2a-2ed5-418c-ba0a-f601fba5ce5e" providerId="ADAL" clId="{21EF15A9-9562-4006-8C91-8762D0421785}" dt="2020-05-02T02:11:37.316" v="137" actId="1076"/>
        <pc:sldMkLst>
          <pc:docMk/>
          <pc:sldMk cId="2212378234" sldId="268"/>
        </pc:sldMkLst>
        <pc:spChg chg="mod">
          <ac:chgData name="m31685" userId="b3d13b2a-2ed5-418c-ba0a-f601fba5ce5e" providerId="ADAL" clId="{21EF15A9-9562-4006-8C91-8762D0421785}" dt="2020-05-02T02:11:26.910" v="134" actId="403"/>
          <ac:spMkLst>
            <pc:docMk/>
            <pc:sldMk cId="2212378234" sldId="268"/>
            <ac:spMk id="3" creationId="{859D098B-BA73-475B-94FA-39E57B765820}"/>
          </ac:spMkLst>
        </pc:spChg>
        <pc:spChg chg="add mod">
          <ac:chgData name="m31685" userId="b3d13b2a-2ed5-418c-ba0a-f601fba5ce5e" providerId="ADAL" clId="{21EF15A9-9562-4006-8C91-8762D0421785}" dt="2020-05-02T02:11:37.316" v="137" actId="1076"/>
          <ac:spMkLst>
            <pc:docMk/>
            <pc:sldMk cId="2212378234" sldId="268"/>
            <ac:spMk id="5" creationId="{3042146A-6F14-4D06-83CC-2C1F359B8478}"/>
          </ac:spMkLst>
        </pc:spChg>
      </pc:sldChg>
      <pc:sldChg chg="modSp add">
        <pc:chgData name="m31685" userId="b3d13b2a-2ed5-418c-ba0a-f601fba5ce5e" providerId="ADAL" clId="{21EF15A9-9562-4006-8C91-8762D0421785}" dt="2020-05-02T02:11:09.968" v="132" actId="20577"/>
        <pc:sldMkLst>
          <pc:docMk/>
          <pc:sldMk cId="577292958" sldId="274"/>
        </pc:sldMkLst>
        <pc:spChg chg="mod">
          <ac:chgData name="m31685" userId="b3d13b2a-2ed5-418c-ba0a-f601fba5ce5e" providerId="ADAL" clId="{21EF15A9-9562-4006-8C91-8762D0421785}" dt="2020-05-02T02:11:09.968" v="132" actId="20577"/>
          <ac:spMkLst>
            <pc:docMk/>
            <pc:sldMk cId="577292958" sldId="274"/>
            <ac:spMk id="3" creationId="{781873CC-BADE-4694-B372-1A700198FA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평균 이하인 자료가 몇개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평균은 자료의 합을 자료의 개수로 나눈 값을 의미합니다</a:t>
            </a:r>
            <a:r>
              <a:rPr lang="en-US" altLang="ko-KR" dirty="0"/>
              <a:t>. </a:t>
            </a:r>
            <a:r>
              <a:rPr lang="ko-KR" altLang="en-US" dirty="0"/>
              <a:t>자연수가 들어있는 배열의 평균을 구하고</a:t>
            </a:r>
            <a:r>
              <a:rPr lang="en-US" altLang="ko-KR" dirty="0"/>
              <a:t>, </a:t>
            </a:r>
            <a:r>
              <a:rPr lang="ko-KR" altLang="en-US" dirty="0"/>
              <a:t>평균 이하인 숫자는 몇 개 있는지 구하려 합니다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예를 들어 주어진 배열이 </a:t>
            </a:r>
            <a:r>
              <a:rPr lang="en-US" altLang="ko-KR" dirty="0"/>
              <a:t>[1, 2, 3, 4, 5, 6, 7, 8, 9, 10]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평균은 </a:t>
            </a:r>
            <a:r>
              <a:rPr lang="en-US" altLang="ko-KR" dirty="0"/>
              <a:t>5.5</a:t>
            </a:r>
            <a:r>
              <a:rPr lang="ko-KR" altLang="en-US" dirty="0"/>
              <a:t>이므로 배열에서 평균 이하인 값은 </a:t>
            </a:r>
            <a:r>
              <a:rPr lang="en-US" altLang="ko-KR" dirty="0"/>
              <a:t>5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자연수가 들어있는 배열 </a:t>
            </a:r>
            <a:r>
              <a:rPr lang="en-US" altLang="ko-KR" dirty="0"/>
              <a:t>data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배열에 평균 이하인 값은 몇 개인지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9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자연수가 들어있는 배열 </a:t>
            </a:r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en-US" altLang="ko-KR" dirty="0"/>
              <a:t>data</a:t>
            </a:r>
            <a:r>
              <a:rPr lang="ko-KR" altLang="en-US" dirty="0"/>
              <a:t>의 길이는 </a:t>
            </a:r>
            <a:r>
              <a:rPr lang="en-US" altLang="ko-KR" dirty="0"/>
              <a:t>10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data</a:t>
            </a:r>
            <a:r>
              <a:rPr lang="ko-KR" altLang="en-US" dirty="0"/>
              <a:t>의 원소는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평균보다 값이 작은 자연수는 몇개인지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자료의 합은 </a:t>
            </a:r>
            <a:r>
              <a:rPr lang="en-US" altLang="ko-KR" dirty="0"/>
              <a:t>55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자료의 개수는 </a:t>
            </a:r>
            <a:r>
              <a:rPr lang="en-US" altLang="ko-KR" dirty="0"/>
              <a:t>10</a:t>
            </a:r>
            <a:r>
              <a:rPr lang="ko-KR" altLang="en-US" dirty="0"/>
              <a:t>개입니다</a:t>
            </a:r>
            <a:r>
              <a:rPr lang="en-US" altLang="ko-KR" dirty="0"/>
              <a:t>. </a:t>
            </a:r>
            <a:r>
              <a:rPr lang="ko-KR" altLang="en-US" dirty="0"/>
              <a:t>따라서 평균은 </a:t>
            </a:r>
            <a:r>
              <a:rPr lang="en-US" altLang="ko-KR" dirty="0"/>
              <a:t>55 / 10 = 5.5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주어진 배열에서 </a:t>
            </a:r>
            <a:r>
              <a:rPr lang="en-US" altLang="ko-KR" dirty="0"/>
              <a:t>5.5</a:t>
            </a:r>
            <a:r>
              <a:rPr lang="ko-KR" altLang="en-US" dirty="0"/>
              <a:t>보다 작은 숫자는 총 </a:t>
            </a:r>
            <a:r>
              <a:rPr lang="en-US" altLang="ko-KR" dirty="0"/>
              <a:t>5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ko-KR" altLang="en-US" dirty="0"/>
              <a:t>자료의 합은 </a:t>
            </a:r>
            <a:r>
              <a:rPr lang="en-US" altLang="ko-KR" dirty="0"/>
              <a:t>19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자료의 개수는 </a:t>
            </a:r>
            <a:r>
              <a:rPr lang="en-US" altLang="ko-KR" dirty="0"/>
              <a:t>10</a:t>
            </a:r>
            <a:r>
              <a:rPr lang="ko-KR" altLang="en-US" dirty="0"/>
              <a:t>개입니다</a:t>
            </a:r>
            <a:r>
              <a:rPr lang="en-US" altLang="ko-KR" dirty="0"/>
              <a:t>. </a:t>
            </a:r>
            <a:r>
              <a:rPr lang="ko-KR" altLang="en-US" dirty="0"/>
              <a:t>따라서 평균은 </a:t>
            </a:r>
            <a:r>
              <a:rPr lang="en-US" altLang="ko-KR" dirty="0"/>
              <a:t>19 / 10 = 1.9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주어진 배열에서 </a:t>
            </a:r>
            <a:r>
              <a:rPr lang="en-US" altLang="ko-KR" dirty="0"/>
              <a:t>1.9</a:t>
            </a:r>
            <a:r>
              <a:rPr lang="ko-KR" altLang="en-US" dirty="0"/>
              <a:t>보다 작은 숫자는 총 </a:t>
            </a:r>
            <a:r>
              <a:rPr lang="en-US" altLang="ko-KR" dirty="0"/>
              <a:t>9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6182"/>
              </p:ext>
            </p:extLst>
          </p:nvPr>
        </p:nvGraphicFramePr>
        <p:xfrm>
          <a:off x="1159042" y="2323875"/>
          <a:ext cx="10194759" cy="129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588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418117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4, 5, 6, 7, 8, 9, 10]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1, 1, 1, 1, 1, 1, 1, 1, 10]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10581"/>
              </p:ext>
            </p:extLst>
          </p:nvPr>
        </p:nvGraphicFramePr>
        <p:xfrm>
          <a:off x="838200" y="1615577"/>
          <a:ext cx="10406974" cy="2456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95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dirty="0"/>
                        <a:t>total : (</a:t>
                      </a:r>
                      <a:r>
                        <a:rPr lang="ko-KR" altLang="en-US" dirty="0"/>
                        <a:t>총 합을 구한다</a:t>
                      </a:r>
                      <a:r>
                        <a:rPr lang="en-US" altLang="ko-KR" dirty="0"/>
                        <a:t>.)</a:t>
                      </a:r>
                    </a:p>
                    <a:p>
                      <a:pPr rtl="0"/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 : data </a:t>
                      </a:r>
                      <a:r>
                        <a:rPr lang="ko-KR" altLang="en-US" dirty="0"/>
                        <a:t>배열의 길이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cnt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최종결과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average : </a:t>
                      </a:r>
                      <a:r>
                        <a:rPr lang="ko-KR" altLang="en-US" dirty="0"/>
                        <a:t>평균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126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평균값보다 작거나 같다면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cnt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를 하나씩 추가한다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7" name="내용 개체 틀 26">
            <a:extLst>
              <a:ext uri="{FF2B5EF4-FFF2-40B4-BE49-F238E27FC236}">
                <a16:creationId xmlns:a16="http://schemas.microsoft.com/office/drawing/2014/main" id="{FA5B7174-76A7-444D-8657-93B6761D2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35" y="136525"/>
            <a:ext cx="3080002" cy="6440628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115" y="241808"/>
            <a:ext cx="4940969" cy="5570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Solution110 {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2146A-6F14-4D06-83CC-2C1F359B8478}"/>
              </a:ext>
            </a:extLst>
          </p:cNvPr>
          <p:cNvSpPr txBox="1"/>
          <p:nvPr/>
        </p:nvSpPr>
        <p:spPr>
          <a:xfrm>
            <a:off x="5282801" y="2747105"/>
            <a:ext cx="5321030" cy="379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Solution110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Solution110();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data1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 2, 3, 4, 5, 6, 7, 8, 9, 10};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da-DK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.solution(</a:t>
            </a:r>
            <a:r>
              <a:rPr lang="da-DK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data1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data2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 1, 1, 1, 1, 1, 1, 1, 1, 10};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da-DK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.solution(</a:t>
            </a:r>
            <a:r>
              <a:rPr lang="da-DK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data2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558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평균 이하인 자료가 몇개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2020-05-03T06:24:04Z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