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A650D-A1F3-4655-8722-BBF78DD4A3C6}" v="36" dt="2020-04-25T02:13:16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69D59C7-6AB9-458F-A4B8-1A285A566525}"/>
    <pc:docChg chg="undo custSel addSld delSld modSld">
      <pc:chgData name="m31685" userId="b3d13b2a-2ed5-418c-ba0a-f601fba5ce5e" providerId="ADAL" clId="{C69D59C7-6AB9-458F-A4B8-1A285A566525}" dt="2020-04-25T02:01:49.350" v="146" actId="255"/>
      <pc:docMkLst>
        <pc:docMk/>
      </pc:docMkLst>
      <pc:sldChg chg="modSp">
        <pc:chgData name="m31685" userId="b3d13b2a-2ed5-418c-ba0a-f601fba5ce5e" providerId="ADAL" clId="{C69D59C7-6AB9-458F-A4B8-1A285A566525}" dt="2020-04-25T01:50:13.612" v="3" actId="20577"/>
        <pc:sldMkLst>
          <pc:docMk/>
          <pc:sldMk cId="548386184" sldId="256"/>
        </pc:sldMkLst>
        <pc:spChg chg="mod">
          <ac:chgData name="m31685" userId="b3d13b2a-2ed5-418c-ba0a-f601fba5ce5e" providerId="ADAL" clId="{C69D59C7-6AB9-458F-A4B8-1A285A566525}" dt="2020-04-25T01:50:13.612" v="3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addSp modSp">
        <pc:chgData name="m31685" userId="b3d13b2a-2ed5-418c-ba0a-f601fba5ce5e" providerId="ADAL" clId="{C69D59C7-6AB9-458F-A4B8-1A285A566525}" dt="2020-04-25T01:51:26.635" v="44" actId="14100"/>
        <pc:sldMkLst>
          <pc:docMk/>
          <pc:sldMk cId="3742387824" sldId="258"/>
        </pc:sldMkLst>
        <pc:spChg chg="mod">
          <ac:chgData name="m31685" userId="b3d13b2a-2ed5-418c-ba0a-f601fba5ce5e" providerId="ADAL" clId="{C69D59C7-6AB9-458F-A4B8-1A285A566525}" dt="2020-04-25T01:51:26.635" v="44" actId="14100"/>
          <ac:spMkLst>
            <pc:docMk/>
            <pc:sldMk cId="3742387824" sldId="258"/>
            <ac:spMk id="3" creationId="{781873CC-BADE-4694-B372-1A700198FA8C}"/>
          </ac:spMkLst>
        </pc:spChg>
        <pc:graphicFrameChg chg="add mod modGraphic">
          <ac:chgData name="m31685" userId="b3d13b2a-2ed5-418c-ba0a-f601fba5ce5e" providerId="ADAL" clId="{C69D59C7-6AB9-458F-A4B8-1A285A566525}" dt="2020-04-25T01:51:19.299" v="43" actId="14100"/>
          <ac:graphicFrameMkLst>
            <pc:docMk/>
            <pc:sldMk cId="3742387824" sldId="258"/>
            <ac:graphicFrameMk id="4" creationId="{2EB267A3-9EA0-4278-9B94-FBB6E08716CB}"/>
          </ac:graphicFrameMkLst>
        </pc:graphicFrameChg>
      </pc:sldChg>
      <pc:sldChg chg="addSp modSp del">
        <pc:chgData name="m31685" userId="b3d13b2a-2ed5-418c-ba0a-f601fba5ce5e" providerId="ADAL" clId="{C69D59C7-6AB9-458F-A4B8-1A285A566525}" dt="2020-04-25T01:55:31.397" v="52" actId="2696"/>
        <pc:sldMkLst>
          <pc:docMk/>
          <pc:sldMk cId="3568186000" sldId="259"/>
        </pc:sldMkLst>
        <pc:picChg chg="mod">
          <ac:chgData name="m31685" userId="b3d13b2a-2ed5-418c-ba0a-f601fba5ce5e" providerId="ADAL" clId="{C69D59C7-6AB9-458F-A4B8-1A285A566525}" dt="2020-04-25T01:53:05.514" v="51" actId="14100"/>
          <ac:picMkLst>
            <pc:docMk/>
            <pc:sldMk cId="3568186000" sldId="259"/>
            <ac:picMk id="1026" creationId="{8B77F04B-8799-441B-B297-069C829DF968}"/>
          </ac:picMkLst>
        </pc:picChg>
        <pc:picChg chg="add mod">
          <ac:chgData name="m31685" userId="b3d13b2a-2ed5-418c-ba0a-f601fba5ce5e" providerId="ADAL" clId="{C69D59C7-6AB9-458F-A4B8-1A285A566525}" dt="2020-04-25T01:53:01.936" v="50" actId="1076"/>
          <ac:picMkLst>
            <pc:docMk/>
            <pc:sldMk cId="3568186000" sldId="259"/>
            <ac:picMk id="1028" creationId="{33DDD479-31B2-4870-AE4A-8320CAD1DCBA}"/>
          </ac:picMkLst>
        </pc:picChg>
      </pc:sldChg>
      <pc:sldChg chg="del">
        <pc:chgData name="m31685" userId="b3d13b2a-2ed5-418c-ba0a-f601fba5ce5e" providerId="ADAL" clId="{C69D59C7-6AB9-458F-A4B8-1A285A566525}" dt="2020-04-25T01:55:32.525" v="53" actId="2696"/>
        <pc:sldMkLst>
          <pc:docMk/>
          <pc:sldMk cId="269615711" sldId="260"/>
        </pc:sldMkLst>
      </pc:sldChg>
      <pc:sldChg chg="del">
        <pc:chgData name="m31685" userId="b3d13b2a-2ed5-418c-ba0a-f601fba5ce5e" providerId="ADAL" clId="{C69D59C7-6AB9-458F-A4B8-1A285A566525}" dt="2020-04-25T01:55:33.262" v="54" actId="2696"/>
        <pc:sldMkLst>
          <pc:docMk/>
          <pc:sldMk cId="2614569627" sldId="261"/>
        </pc:sldMkLst>
      </pc:sldChg>
      <pc:sldChg chg="modSp del">
        <pc:chgData name="m31685" userId="b3d13b2a-2ed5-418c-ba0a-f601fba5ce5e" providerId="ADAL" clId="{C69D59C7-6AB9-458F-A4B8-1A285A566525}" dt="2020-04-25T01:55:45.504" v="56" actId="2696"/>
        <pc:sldMkLst>
          <pc:docMk/>
          <pc:sldMk cId="2740871827" sldId="262"/>
        </pc:sldMkLst>
        <pc:spChg chg="mod">
          <ac:chgData name="m31685" userId="b3d13b2a-2ed5-418c-ba0a-f601fba5ce5e" providerId="ADAL" clId="{C69D59C7-6AB9-458F-A4B8-1A285A566525}" dt="2020-04-25T01:55:42.060" v="55" actId="6549"/>
          <ac:spMkLst>
            <pc:docMk/>
            <pc:sldMk cId="2740871827" sldId="262"/>
            <ac:spMk id="3" creationId="{AB2380FC-0770-4203-BE94-CDD38950A18E}"/>
          </ac:spMkLst>
        </pc:spChg>
      </pc:sldChg>
      <pc:sldChg chg="modSp">
        <pc:chgData name="m31685" userId="b3d13b2a-2ed5-418c-ba0a-f601fba5ce5e" providerId="ADAL" clId="{C69D59C7-6AB9-458F-A4B8-1A285A566525}" dt="2020-04-25T01:56:23.072" v="73" actId="6549"/>
        <pc:sldMkLst>
          <pc:docMk/>
          <pc:sldMk cId="1201955258" sldId="263"/>
        </pc:sldMkLst>
        <pc:spChg chg="mod">
          <ac:chgData name="m31685" userId="b3d13b2a-2ed5-418c-ba0a-f601fba5ce5e" providerId="ADAL" clId="{C69D59C7-6AB9-458F-A4B8-1A285A566525}" dt="2020-04-25T01:56:23.072" v="73" actId="654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69D59C7-6AB9-458F-A4B8-1A285A566525}" dt="2020-04-25T01:58:28.961" v="132" actId="14100"/>
        <pc:sldMkLst>
          <pc:docMk/>
          <pc:sldMk cId="893383834" sldId="264"/>
        </pc:sldMkLst>
        <pc:spChg chg="mod">
          <ac:chgData name="m31685" userId="b3d13b2a-2ed5-418c-ba0a-f601fba5ce5e" providerId="ADAL" clId="{C69D59C7-6AB9-458F-A4B8-1A285A566525}" dt="2020-04-25T01:58:04.839" v="126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69D59C7-6AB9-458F-A4B8-1A285A566525}" dt="2020-04-25T01:58:28.961" v="132" actId="14100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Sp modSp">
        <pc:chgData name="m31685" userId="b3d13b2a-2ed5-418c-ba0a-f601fba5ce5e" providerId="ADAL" clId="{C69D59C7-6AB9-458F-A4B8-1A285A566525}" dt="2020-04-25T02:01:49.350" v="146" actId="255"/>
        <pc:sldMkLst>
          <pc:docMk/>
          <pc:sldMk cId="2212378234" sldId="268"/>
        </pc:sldMkLst>
        <pc:spChg chg="mod">
          <ac:chgData name="m31685" userId="b3d13b2a-2ed5-418c-ba0a-f601fba5ce5e" providerId="ADAL" clId="{C69D59C7-6AB9-458F-A4B8-1A285A566525}" dt="2020-04-25T02:01:49.350" v="146" actId="255"/>
          <ac:spMkLst>
            <pc:docMk/>
            <pc:sldMk cId="2212378234" sldId="268"/>
            <ac:spMk id="3" creationId="{859D098B-BA73-475B-94FA-39E57B765820}"/>
          </ac:spMkLst>
        </pc:spChg>
        <pc:spChg chg="del">
          <ac:chgData name="m31685" userId="b3d13b2a-2ed5-418c-ba0a-f601fba5ce5e" providerId="ADAL" clId="{C69D59C7-6AB9-458F-A4B8-1A285A566525}" dt="2020-04-25T02:01:15.971" v="133" actId="478"/>
          <ac:spMkLst>
            <pc:docMk/>
            <pc:sldMk cId="2212378234" sldId="268"/>
            <ac:spMk id="4" creationId="{32A589DD-7225-4675-B8CC-DFCD34A590D4}"/>
          </ac:spMkLst>
        </pc:spChg>
      </pc:sldChg>
      <pc:sldChg chg="modSp add">
        <pc:chgData name="m31685" userId="b3d13b2a-2ed5-418c-ba0a-f601fba5ce5e" providerId="ADAL" clId="{C69D59C7-6AB9-458F-A4B8-1A285A566525}" dt="2020-04-25T01:51:42.605" v="47"/>
        <pc:sldMkLst>
          <pc:docMk/>
          <pc:sldMk cId="193869715" sldId="269"/>
        </pc:sldMkLst>
        <pc:spChg chg="mod">
          <ac:chgData name="m31685" userId="b3d13b2a-2ed5-418c-ba0a-f601fba5ce5e" providerId="ADAL" clId="{C69D59C7-6AB9-458F-A4B8-1A285A566525}" dt="2020-04-25T01:51:42.605" v="47"/>
          <ac:spMkLst>
            <pc:docMk/>
            <pc:sldMk cId="193869715" sldId="269"/>
            <ac:spMk id="2" creationId="{2900FE4D-0AEE-4517-892B-8490A413ADBF}"/>
          </ac:spMkLst>
        </pc:spChg>
        <pc:spChg chg="mod">
          <ac:chgData name="m31685" userId="b3d13b2a-2ed5-418c-ba0a-f601fba5ce5e" providerId="ADAL" clId="{C69D59C7-6AB9-458F-A4B8-1A285A566525}" dt="2020-04-25T01:51:39.550" v="46"/>
          <ac:spMkLst>
            <pc:docMk/>
            <pc:sldMk cId="193869715" sldId="269"/>
            <ac:spMk id="3" creationId="{380EC14C-5CAF-4014-A559-46BE746569DE}"/>
          </ac:spMkLst>
        </pc:spChg>
      </pc:sldChg>
    </pc:docChg>
  </pc:docChgLst>
  <pc:docChgLst>
    <pc:chgData name="m31685" userId="b3d13b2a-2ed5-418c-ba0a-f601fba5ce5e" providerId="ADAL" clId="{560A650D-A1F3-4655-8722-BBF78DD4A3C6}"/>
    <pc:docChg chg="custSel modSld">
      <pc:chgData name="m31685" userId="b3d13b2a-2ed5-418c-ba0a-f601fba5ce5e" providerId="ADAL" clId="{560A650D-A1F3-4655-8722-BBF78DD4A3C6}" dt="2020-04-25T02:13:21.494" v="228" actId="14100"/>
      <pc:docMkLst>
        <pc:docMk/>
      </pc:docMkLst>
      <pc:sldChg chg="modSp">
        <pc:chgData name="m31685" userId="b3d13b2a-2ed5-418c-ba0a-f601fba5ce5e" providerId="ADAL" clId="{560A650D-A1F3-4655-8722-BBF78DD4A3C6}" dt="2020-04-25T02:11:53.817" v="80"/>
        <pc:sldMkLst>
          <pc:docMk/>
          <pc:sldMk cId="2925175180" sldId="265"/>
        </pc:sldMkLst>
        <pc:spChg chg="mod">
          <ac:chgData name="m31685" userId="b3d13b2a-2ed5-418c-ba0a-f601fba5ce5e" providerId="ADAL" clId="{560A650D-A1F3-4655-8722-BBF78DD4A3C6}" dt="2020-04-25T02:11:53.817" v="80"/>
          <ac:spMkLst>
            <pc:docMk/>
            <pc:sldMk cId="2925175180" sldId="265"/>
            <ac:spMk id="3" creationId="{FA656EF6-8003-4BA8-859A-80F89877616C}"/>
          </ac:spMkLst>
        </pc:spChg>
      </pc:sldChg>
      <pc:sldChg chg="modSp">
        <pc:chgData name="m31685" userId="b3d13b2a-2ed5-418c-ba0a-f601fba5ce5e" providerId="ADAL" clId="{560A650D-A1F3-4655-8722-BBF78DD4A3C6}" dt="2020-04-25T02:13:05.830" v="224" actId="20577"/>
        <pc:sldMkLst>
          <pc:docMk/>
          <pc:sldMk cId="1817350705" sldId="266"/>
        </pc:sldMkLst>
        <pc:spChg chg="mod">
          <ac:chgData name="m31685" userId="b3d13b2a-2ed5-418c-ba0a-f601fba5ce5e" providerId="ADAL" clId="{560A650D-A1F3-4655-8722-BBF78DD4A3C6}" dt="2020-04-25T02:13:05.830" v="224" actId="20577"/>
          <ac:spMkLst>
            <pc:docMk/>
            <pc:sldMk cId="1817350705" sldId="266"/>
            <ac:spMk id="3" creationId="{049C389A-B695-4B01-8086-3D60BDC792EA}"/>
          </ac:spMkLst>
        </pc:spChg>
      </pc:sldChg>
      <pc:sldChg chg="addSp delSp modSp">
        <pc:chgData name="m31685" userId="b3d13b2a-2ed5-418c-ba0a-f601fba5ce5e" providerId="ADAL" clId="{560A650D-A1F3-4655-8722-BBF78DD4A3C6}" dt="2020-04-25T02:13:21.494" v="228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560A650D-A1F3-4655-8722-BBF78DD4A3C6}" dt="2020-04-25T02:13:16.463" v="226" actId="931"/>
          <ac:spMkLst>
            <pc:docMk/>
            <pc:sldMk cId="2874668159" sldId="267"/>
            <ac:spMk id="4" creationId="{66DE2931-6E6F-4F23-935F-5142B7C3EBD2}"/>
          </ac:spMkLst>
        </pc:spChg>
        <pc:picChg chg="del">
          <ac:chgData name="m31685" userId="b3d13b2a-2ed5-418c-ba0a-f601fba5ce5e" providerId="ADAL" clId="{560A650D-A1F3-4655-8722-BBF78DD4A3C6}" dt="2020-04-25T02:13:08.698" v="225" actId="478"/>
          <ac:picMkLst>
            <pc:docMk/>
            <pc:sldMk cId="2874668159" sldId="267"/>
            <ac:picMk id="5" creationId="{2FE6EE26-287D-49E7-9D6C-6C68CCA4A825}"/>
          </ac:picMkLst>
        </pc:picChg>
        <pc:picChg chg="add mod">
          <ac:chgData name="m31685" userId="b3d13b2a-2ed5-418c-ba0a-f601fba5ce5e" providerId="ADAL" clId="{560A650D-A1F3-4655-8722-BBF78DD4A3C6}" dt="2020-04-25T02:13:21.494" v="228" actId="14100"/>
          <ac:picMkLst>
            <pc:docMk/>
            <pc:sldMk cId="2874668159" sldId="267"/>
            <ac:picMk id="7" creationId="{396590B1-3A08-46CA-B7B1-87221741B0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D1FF-8D47-4E85-8F8C-57A573ED3853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쇼핑몰 회원 등급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160420"/>
            <a:ext cx="10515600" cy="6497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Solution12 {</a:t>
            </a:r>
          </a:p>
          <a:p>
            <a:pPr marL="0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Solution12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Solution12();</a:t>
            </a:r>
          </a:p>
          <a:p>
            <a:pPr marL="914400" lvl="2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price1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2500;</a:t>
            </a:r>
          </a:p>
          <a:p>
            <a:pPr marL="9144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grade1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price1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grade1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914400" lvl="2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price2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96900;</a:t>
            </a:r>
          </a:p>
          <a:p>
            <a:pPr marL="9144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grade2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"S"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price2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grade2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marL="914400" lvl="2" indent="0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순서도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8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 </a:t>
            </a:r>
            <a:r>
              <a:rPr lang="ko-KR" altLang="en-US" dirty="0"/>
              <a:t>쇼핑몰에서는 회원 등급에 따라 할인 서비스를 제공합니다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r>
              <a:rPr lang="ko-KR" altLang="en-US" dirty="0"/>
              <a:t>회원 등급에 따른 할인율은 다음과 같습니다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(S = </a:t>
            </a:r>
            <a:r>
              <a:rPr lang="ko-KR" altLang="en-US" dirty="0"/>
              <a:t>실버</a:t>
            </a:r>
            <a:r>
              <a:rPr lang="en-US" altLang="ko-KR" dirty="0"/>
              <a:t>, G = </a:t>
            </a:r>
            <a:r>
              <a:rPr lang="ko-KR" altLang="en-US" dirty="0"/>
              <a:t>골드</a:t>
            </a:r>
            <a:r>
              <a:rPr lang="en-US" altLang="ko-KR" dirty="0"/>
              <a:t>, V = VIP)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EB267A3-9EA0-4278-9B94-FBB6E0871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9554"/>
              </p:ext>
            </p:extLst>
          </p:nvPr>
        </p:nvGraphicFramePr>
        <p:xfrm>
          <a:off x="2032000" y="4001294"/>
          <a:ext cx="8128000" cy="231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60633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7943435"/>
                    </a:ext>
                  </a:extLst>
                </a:gridCol>
              </a:tblGrid>
              <a:tr h="577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02679"/>
                  </a:ext>
                </a:extLst>
              </a:tr>
              <a:tr h="577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08482"/>
                  </a:ext>
                </a:extLst>
              </a:tr>
              <a:tr h="577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580274"/>
                  </a:ext>
                </a:extLst>
              </a:tr>
              <a:tr h="577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36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0FE4D-0AEE-4517-892B-8490A413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EC14C-5CAF-4014-A559-46BE7465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상품의 가격 </a:t>
            </a:r>
            <a:r>
              <a:rPr lang="en-US" altLang="ko-KR" dirty="0"/>
              <a:t>price</a:t>
            </a:r>
            <a:r>
              <a:rPr lang="ko-KR" altLang="en-US" dirty="0"/>
              <a:t>와 구매자의 회원 등급을 나타내는 문자열 </a:t>
            </a:r>
            <a:r>
              <a:rPr lang="en-US" altLang="ko-KR" dirty="0"/>
              <a:t>grade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할인 서비스를 적용한 가격을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6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solution </a:t>
            </a:r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#####</a:t>
            </a:r>
            <a:r>
              <a:rPr lang="ko-KR" altLang="en-US" dirty="0"/>
              <a:t>매개변수 설명</a:t>
            </a:r>
            <a:endParaRPr lang="ko-KR" altLang="en-US" b="0" dirty="0">
              <a:effectLst/>
            </a:endParaRPr>
          </a:p>
          <a:p>
            <a:pPr lvl="1"/>
            <a:r>
              <a:rPr lang="ko-KR" altLang="en-US" dirty="0"/>
              <a:t>상품의 가격 </a:t>
            </a:r>
            <a:r>
              <a:rPr lang="en-US" altLang="ko-KR" dirty="0"/>
              <a:t>price</a:t>
            </a:r>
            <a:r>
              <a:rPr lang="ko-KR" altLang="en-US" dirty="0"/>
              <a:t>와 회원 등급 </a:t>
            </a:r>
            <a:r>
              <a:rPr lang="en-US" altLang="ko-KR" dirty="0"/>
              <a:t>grade</a:t>
            </a:r>
            <a:r>
              <a:rPr lang="ko-KR" altLang="en-US" dirty="0"/>
              <a:t>가 매개변수로 주어집니다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price</a:t>
            </a:r>
            <a:r>
              <a:rPr lang="ko-KR" altLang="en-US" dirty="0"/>
              <a:t>는 </a:t>
            </a:r>
            <a:r>
              <a:rPr lang="en-US" altLang="ko-KR" dirty="0"/>
              <a:t>100 </a:t>
            </a:r>
            <a:r>
              <a:rPr lang="ko-KR" altLang="en-US" dirty="0"/>
              <a:t>이상 </a:t>
            </a:r>
            <a:r>
              <a:rPr lang="en-US" altLang="ko-KR" dirty="0"/>
              <a:t>100,000 </a:t>
            </a:r>
            <a:r>
              <a:rPr lang="ko-KR" altLang="en-US" dirty="0"/>
              <a:t>이하의 </a:t>
            </a:r>
            <a:r>
              <a:rPr lang="en-US" altLang="ko-KR" dirty="0"/>
              <a:t>100</a:t>
            </a:r>
            <a:r>
              <a:rPr lang="ko-KR" altLang="en-US" dirty="0"/>
              <a:t>단위 자연수입니다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grade</a:t>
            </a:r>
            <a:r>
              <a:rPr lang="ko-KR" altLang="en-US" dirty="0"/>
              <a:t>는 </a:t>
            </a:r>
            <a:r>
              <a:rPr lang="en-US" altLang="ko-KR" dirty="0"/>
              <a:t>"S", "G", "V" </a:t>
            </a:r>
            <a:r>
              <a:rPr lang="ko-KR" altLang="en-US" dirty="0"/>
              <a:t>세 가지 중 하나입니다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#####return </a:t>
            </a:r>
            <a:r>
              <a:rPr lang="ko-KR" altLang="en-US" dirty="0"/>
              <a:t>값 설명</a:t>
            </a:r>
            <a:endParaRPr lang="ko-KR" altLang="en-US" b="0" dirty="0">
              <a:effectLst/>
            </a:endParaRPr>
          </a:p>
          <a:p>
            <a:pPr lvl="1"/>
            <a:r>
              <a:rPr lang="ko-KR" altLang="en-US" dirty="0"/>
              <a:t>할인한 가격을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작성해주세요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solution </a:t>
            </a:r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ko-KR" altLang="en-US" b="0" dirty="0">
              <a:effectLst/>
            </a:endParaRP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b="0" dirty="0">
              <a:effectLst/>
            </a:endParaRPr>
          </a:p>
          <a:p>
            <a:pPr lvl="2"/>
            <a:r>
              <a:rPr lang="en-US" altLang="ko-KR" dirty="0"/>
              <a:t>2500</a:t>
            </a:r>
            <a:r>
              <a:rPr lang="ko-KR" altLang="en-US" dirty="0"/>
              <a:t>원의 </a:t>
            </a:r>
            <a:r>
              <a:rPr lang="en-US" altLang="ko-KR" dirty="0"/>
              <a:t>15%</a:t>
            </a:r>
            <a:r>
              <a:rPr lang="ko-KR" altLang="en-US" dirty="0"/>
              <a:t>는 </a:t>
            </a:r>
            <a:r>
              <a:rPr lang="en-US" altLang="ko-KR" dirty="0"/>
              <a:t>375</a:t>
            </a:r>
            <a:r>
              <a:rPr lang="ko-KR" altLang="en-US" dirty="0"/>
              <a:t>원 입니다</a:t>
            </a:r>
            <a:r>
              <a:rPr lang="en-US" altLang="ko-KR" dirty="0"/>
              <a:t>. 2500 - 375 = 2125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b="0" dirty="0">
              <a:effectLst/>
            </a:endParaRPr>
          </a:p>
          <a:p>
            <a:pPr lvl="2"/>
            <a:r>
              <a:rPr lang="en-US" altLang="ko-KR" dirty="0"/>
              <a:t>96900</a:t>
            </a:r>
            <a:r>
              <a:rPr lang="ko-KR" altLang="en-US" dirty="0"/>
              <a:t>원의 </a:t>
            </a:r>
            <a:r>
              <a:rPr lang="en-US" altLang="ko-KR" dirty="0"/>
              <a:t>5%</a:t>
            </a:r>
            <a:r>
              <a:rPr lang="ko-KR" altLang="en-US" dirty="0"/>
              <a:t>는 </a:t>
            </a:r>
            <a:r>
              <a:rPr lang="en-US" altLang="ko-KR" dirty="0"/>
              <a:t>4845</a:t>
            </a:r>
            <a:r>
              <a:rPr lang="ko-KR" altLang="en-US" dirty="0"/>
              <a:t>원 입니다</a:t>
            </a:r>
            <a:r>
              <a:rPr lang="en-US" altLang="ko-KR" dirty="0"/>
              <a:t>. 96900 - 4845 = 92055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65489"/>
              </p:ext>
            </p:extLst>
          </p:nvPr>
        </p:nvGraphicFramePr>
        <p:xfrm>
          <a:off x="1159042" y="2323875"/>
          <a:ext cx="6589295" cy="1558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415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943415">
                  <a:extLst>
                    <a:ext uri="{9D8B030D-6E8A-4147-A177-3AD203B41FA5}">
                      <a16:colId xmlns:a16="http://schemas.microsoft.com/office/drawing/2014/main" val="1397122627"/>
                    </a:ext>
                  </a:extLst>
                </a:gridCol>
                <a:gridCol w="2702465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“V”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“S”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92055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97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BEE7-9E21-484A-A0F4-B6D2A227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6EF6-8003-4BA8-859A-80F89877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4"/>
            <a:ext cx="10515600" cy="5526505"/>
          </a:xfrm>
        </p:spPr>
        <p:txBody>
          <a:bodyPr>
            <a:normAutofit/>
          </a:bodyPr>
          <a:lstStyle/>
          <a:p>
            <a:r>
              <a:rPr lang="en-US" altLang="ko-KR" dirty="0"/>
              <a:t>price : </a:t>
            </a:r>
            <a:r>
              <a:rPr lang="ko-KR" altLang="en-US" dirty="0"/>
              <a:t>원래 가격</a:t>
            </a:r>
            <a:endParaRPr lang="en-US" altLang="ko-KR" dirty="0"/>
          </a:p>
          <a:p>
            <a:r>
              <a:rPr lang="en-US" altLang="ko-KR" dirty="0"/>
              <a:t>grade : </a:t>
            </a:r>
            <a:r>
              <a:rPr lang="ko-KR" altLang="en-US" dirty="0"/>
              <a:t>회원등급</a:t>
            </a:r>
            <a:endParaRPr lang="en-US" altLang="ko-KR" dirty="0"/>
          </a:p>
          <a:p>
            <a:r>
              <a:rPr lang="en-US" altLang="ko-KR" dirty="0"/>
              <a:t>result : </a:t>
            </a:r>
            <a:r>
              <a:rPr lang="ko-KR" altLang="en-US" dirty="0"/>
              <a:t>할인가격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517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7E1F8-9EB7-4573-B3C3-2EAED539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C389A-B695-4B01-8086-3D60BDC7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84353"/>
          </a:xfrm>
        </p:spPr>
        <p:txBody>
          <a:bodyPr>
            <a:norm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grade </a:t>
            </a:r>
            <a:r>
              <a:rPr lang="ko-KR" altLang="en-US" dirty="0"/>
              <a:t>가 </a:t>
            </a:r>
            <a:r>
              <a:rPr lang="en-US" altLang="ko-KR" dirty="0"/>
              <a:t>“S” </a:t>
            </a:r>
            <a:r>
              <a:rPr lang="ko-KR" altLang="en-US" dirty="0"/>
              <a:t>라면 </a:t>
            </a:r>
            <a:r>
              <a:rPr lang="en-US" altLang="ko-KR" dirty="0"/>
              <a:t>price</a:t>
            </a:r>
            <a:r>
              <a:rPr lang="ko-KR" altLang="en-US" dirty="0"/>
              <a:t>에서 </a:t>
            </a:r>
            <a:r>
              <a:rPr lang="en-US" altLang="ko-KR" dirty="0"/>
              <a:t>5%</a:t>
            </a:r>
            <a:r>
              <a:rPr lang="ko-KR" altLang="en-US" dirty="0"/>
              <a:t>를 뺀 가격을 </a:t>
            </a:r>
            <a:r>
              <a:rPr lang="en-US" altLang="ko-KR" dirty="0"/>
              <a:t>result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grade </a:t>
            </a:r>
            <a:r>
              <a:rPr lang="ko-KR" altLang="en-US" dirty="0"/>
              <a:t>가 </a:t>
            </a:r>
            <a:r>
              <a:rPr lang="en-US" altLang="ko-KR" dirty="0"/>
              <a:t>“G” </a:t>
            </a:r>
            <a:r>
              <a:rPr lang="ko-KR" altLang="en-US" dirty="0"/>
              <a:t>라면 </a:t>
            </a:r>
            <a:r>
              <a:rPr lang="en-US" altLang="ko-KR" dirty="0"/>
              <a:t>price</a:t>
            </a:r>
            <a:r>
              <a:rPr lang="ko-KR" altLang="en-US" dirty="0"/>
              <a:t>에서 </a:t>
            </a:r>
            <a:r>
              <a:rPr lang="en-US" altLang="ko-KR" dirty="0"/>
              <a:t>10%</a:t>
            </a:r>
            <a:r>
              <a:rPr lang="ko-KR" altLang="en-US" dirty="0"/>
              <a:t>를 뺀 가격을 </a:t>
            </a:r>
            <a:r>
              <a:rPr lang="en-US" altLang="ko-KR" dirty="0"/>
              <a:t>result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만약 </a:t>
            </a:r>
            <a:r>
              <a:rPr lang="en-US" altLang="ko-KR" dirty="0"/>
              <a:t>grade </a:t>
            </a:r>
            <a:r>
              <a:rPr lang="ko-KR" altLang="en-US" dirty="0"/>
              <a:t>가 </a:t>
            </a:r>
            <a:r>
              <a:rPr lang="en-US" altLang="ko-KR" dirty="0"/>
              <a:t>“V” </a:t>
            </a:r>
            <a:r>
              <a:rPr lang="ko-KR" altLang="en-US" dirty="0"/>
              <a:t>라면 </a:t>
            </a:r>
            <a:r>
              <a:rPr lang="en-US" altLang="ko-KR" dirty="0"/>
              <a:t>price</a:t>
            </a:r>
            <a:r>
              <a:rPr lang="ko-KR" altLang="en-US" dirty="0"/>
              <a:t>에서 </a:t>
            </a:r>
            <a:r>
              <a:rPr lang="en-US" altLang="ko-KR" dirty="0"/>
              <a:t>15%</a:t>
            </a:r>
            <a:r>
              <a:rPr lang="ko-KR" altLang="en-US" dirty="0"/>
              <a:t>를 뺀 가격을 </a:t>
            </a:r>
            <a:r>
              <a:rPr lang="en-US" altLang="ko-KR" dirty="0"/>
              <a:t>result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result </a:t>
            </a:r>
            <a:r>
              <a:rPr lang="ko-KR" altLang="en-US" dirty="0"/>
              <a:t>값을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35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순서도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96590B1-3A08-46CA-B7B1-87221741B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4" y="365124"/>
            <a:ext cx="4824963" cy="6016189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374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Wingdings</vt:lpstr>
      <vt:lpstr>Office 테마</vt:lpstr>
      <vt:lpstr>쇼핑몰 회원 등급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2020-04-25T02:13:25Z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