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1" r:id="rId8"/>
    <p:sldId id="269" r:id="rId9"/>
    <p:sldId id="263" r:id="rId10"/>
    <p:sldId id="264" r:id="rId11"/>
    <p:sldId id="266" r:id="rId12"/>
    <p:sldId id="267" r:id="rId13"/>
    <p:sldId id="268" r:id="rId14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EEAD1-925E-4FD7-AC79-FFED0F55288D}" v="86" dt="2020-04-26T07:08:39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A14EEAD1-925E-4FD7-AC79-FFED0F55288D}"/>
    <pc:docChg chg="undo custSel modSld">
      <pc:chgData name="m31685" userId="b3d13b2a-2ed5-418c-ba0a-f601fba5ce5e" providerId="ADAL" clId="{A14EEAD1-925E-4FD7-AC79-FFED0F55288D}" dt="2020-04-26T07:08:39.616" v="30" actId="20577"/>
      <pc:docMkLst>
        <pc:docMk/>
      </pc:docMkLst>
      <pc:sldChg chg="delSp modSp">
        <pc:chgData name="m31685" userId="b3d13b2a-2ed5-418c-ba0a-f601fba5ce5e" providerId="ADAL" clId="{A14EEAD1-925E-4FD7-AC79-FFED0F55288D}" dt="2020-04-26T07:08:39.616" v="30" actId="20577"/>
        <pc:sldMkLst>
          <pc:docMk/>
          <pc:sldMk cId="2212378234" sldId="268"/>
        </pc:sldMkLst>
        <pc:spChg chg="mod">
          <ac:chgData name="m31685" userId="b3d13b2a-2ed5-418c-ba0a-f601fba5ce5e" providerId="ADAL" clId="{A14EEAD1-925E-4FD7-AC79-FFED0F55288D}" dt="2020-04-26T07:08:39.616" v="30" actId="20577"/>
          <ac:spMkLst>
            <pc:docMk/>
            <pc:sldMk cId="2212378234" sldId="268"/>
            <ac:spMk id="3" creationId="{859D098B-BA73-475B-94FA-39E57B765820}"/>
          </ac:spMkLst>
        </pc:spChg>
        <pc:spChg chg="del">
          <ac:chgData name="m31685" userId="b3d13b2a-2ed5-418c-ba0a-f601fba5ce5e" providerId="ADAL" clId="{A14EEAD1-925E-4FD7-AC79-FFED0F55288D}" dt="2020-04-26T07:06:53.348" v="0" actId="478"/>
          <ac:spMkLst>
            <pc:docMk/>
            <pc:sldMk cId="2212378234" sldId="268"/>
            <ac:spMk id="4" creationId="{AF216442-5D0B-4E47-B8C8-E02B2B36DCA7}"/>
          </ac:spMkLst>
        </pc:spChg>
      </pc:sldChg>
    </pc:docChg>
  </pc:docChgLst>
  <pc:docChgLst>
    <pc:chgData name="m31685" userId="b3d13b2a-2ed5-418c-ba0a-f601fba5ce5e" providerId="ADAL" clId="{560A650D-A1F3-4655-8722-BBF78DD4A3C6}"/>
    <pc:docChg chg="undo custSel addSld delSld modSld">
      <pc:chgData name="m31685" userId="b3d13b2a-2ed5-418c-ba0a-f601fba5ce5e" providerId="ADAL" clId="{560A650D-A1F3-4655-8722-BBF78DD4A3C6}" dt="2020-04-25T02:46:10.952" v="419" actId="2696"/>
      <pc:docMkLst>
        <pc:docMk/>
      </pc:docMkLst>
      <pc:sldChg chg="modSp">
        <pc:chgData name="m31685" userId="b3d13b2a-2ed5-418c-ba0a-f601fba5ce5e" providerId="ADAL" clId="{560A650D-A1F3-4655-8722-BBF78DD4A3C6}" dt="2020-04-25T02:14:06.133" v="14"/>
        <pc:sldMkLst>
          <pc:docMk/>
          <pc:sldMk cId="548386184" sldId="256"/>
        </pc:sldMkLst>
        <pc:spChg chg="mod">
          <ac:chgData name="m31685" userId="b3d13b2a-2ed5-418c-ba0a-f601fba5ce5e" providerId="ADAL" clId="{560A650D-A1F3-4655-8722-BBF78DD4A3C6}" dt="2020-04-25T02:14:06.133" v="14"/>
          <ac:spMkLst>
            <pc:docMk/>
            <pc:sldMk cId="548386184" sldId="256"/>
            <ac:spMk id="2" creationId="{F6D5302F-1524-47D2-B05B-907D551C6E85}"/>
          </ac:spMkLst>
        </pc:spChg>
      </pc:sldChg>
      <pc:sldChg chg="addSp delSp modSp">
        <pc:chgData name="m31685" userId="b3d13b2a-2ed5-418c-ba0a-f601fba5ce5e" providerId="ADAL" clId="{560A650D-A1F3-4655-8722-BBF78DD4A3C6}" dt="2020-04-25T02:16:09.790" v="53"/>
        <pc:sldMkLst>
          <pc:docMk/>
          <pc:sldMk cId="3742387824" sldId="258"/>
        </pc:sldMkLst>
        <pc:spChg chg="mod">
          <ac:chgData name="m31685" userId="b3d13b2a-2ed5-418c-ba0a-f601fba5ce5e" providerId="ADAL" clId="{560A650D-A1F3-4655-8722-BBF78DD4A3C6}" dt="2020-04-25T02:14:25.219" v="17" actId="20577"/>
          <ac:spMkLst>
            <pc:docMk/>
            <pc:sldMk cId="3742387824" sldId="258"/>
            <ac:spMk id="3" creationId="{781873CC-BADE-4694-B372-1A700198FA8C}"/>
          </ac:spMkLst>
        </pc:spChg>
        <pc:graphicFrameChg chg="del">
          <ac:chgData name="m31685" userId="b3d13b2a-2ed5-418c-ba0a-f601fba5ce5e" providerId="ADAL" clId="{560A650D-A1F3-4655-8722-BBF78DD4A3C6}" dt="2020-04-25T02:14:31.026" v="18" actId="478"/>
          <ac:graphicFrameMkLst>
            <pc:docMk/>
            <pc:sldMk cId="3742387824" sldId="258"/>
            <ac:graphicFrameMk id="4" creationId="{2EB267A3-9EA0-4278-9B94-FBB6E08716CB}"/>
          </ac:graphicFrameMkLst>
        </pc:graphicFrameChg>
        <pc:graphicFrameChg chg="add mod modGraphic">
          <ac:chgData name="m31685" userId="b3d13b2a-2ed5-418c-ba0a-f601fba5ce5e" providerId="ADAL" clId="{560A650D-A1F3-4655-8722-BBF78DD4A3C6}" dt="2020-04-25T02:16:09.790" v="53"/>
          <ac:graphicFrameMkLst>
            <pc:docMk/>
            <pc:sldMk cId="3742387824" sldId="258"/>
            <ac:graphicFrameMk id="5" creationId="{4347423B-3FFD-4D03-8D79-FFB9F7DD9D77}"/>
          </ac:graphicFrameMkLst>
        </pc:graphicFrameChg>
      </pc:sldChg>
      <pc:sldChg chg="addSp modSp">
        <pc:chgData name="m31685" userId="b3d13b2a-2ed5-418c-ba0a-f601fba5ce5e" providerId="ADAL" clId="{560A650D-A1F3-4655-8722-BBF78DD4A3C6}" dt="2020-04-25T02:18:45.934" v="102" actId="1076"/>
        <pc:sldMkLst>
          <pc:docMk/>
          <pc:sldMk cId="1201955258" sldId="263"/>
        </pc:sldMkLst>
        <pc:spChg chg="mod">
          <ac:chgData name="m31685" userId="b3d13b2a-2ed5-418c-ba0a-f601fba5ce5e" providerId="ADAL" clId="{560A650D-A1F3-4655-8722-BBF78DD4A3C6}" dt="2020-04-25T02:18:22.521" v="96" actId="1076"/>
          <ac:spMkLst>
            <pc:docMk/>
            <pc:sldMk cId="1201955258" sldId="263"/>
            <ac:spMk id="2" creationId="{CBD5EDFF-9889-470B-B9C9-6E79CA27122E}"/>
          </ac:spMkLst>
        </pc:spChg>
        <pc:spChg chg="mod">
          <ac:chgData name="m31685" userId="b3d13b2a-2ed5-418c-ba0a-f601fba5ce5e" providerId="ADAL" clId="{560A650D-A1F3-4655-8722-BBF78DD4A3C6}" dt="2020-04-25T02:18:24.502" v="97" actId="1076"/>
          <ac:spMkLst>
            <pc:docMk/>
            <pc:sldMk cId="1201955258" sldId="263"/>
            <ac:spMk id="3" creationId="{7ABF7F2F-FF5C-4BE3-9709-5DE5B326BEB3}"/>
          </ac:spMkLst>
        </pc:spChg>
        <pc:spChg chg="add mod">
          <ac:chgData name="m31685" userId="b3d13b2a-2ed5-418c-ba0a-f601fba5ce5e" providerId="ADAL" clId="{560A650D-A1F3-4655-8722-BBF78DD4A3C6}" dt="2020-04-25T02:18:45.934" v="102" actId="1076"/>
          <ac:spMkLst>
            <pc:docMk/>
            <pc:sldMk cId="1201955258" sldId="263"/>
            <ac:spMk id="4" creationId="{30299E14-764B-4B2E-BC7E-AE7CAF593BDC}"/>
          </ac:spMkLst>
        </pc:spChg>
      </pc:sldChg>
      <pc:sldChg chg="modSp">
        <pc:chgData name="m31685" userId="b3d13b2a-2ed5-418c-ba0a-f601fba5ce5e" providerId="ADAL" clId="{560A650D-A1F3-4655-8722-BBF78DD4A3C6}" dt="2020-04-25T02:29:34.479" v="390" actId="20577"/>
        <pc:sldMkLst>
          <pc:docMk/>
          <pc:sldMk cId="893383834" sldId="264"/>
        </pc:sldMkLst>
        <pc:spChg chg="mod">
          <ac:chgData name="m31685" userId="b3d13b2a-2ed5-418c-ba0a-f601fba5ce5e" providerId="ADAL" clId="{560A650D-A1F3-4655-8722-BBF78DD4A3C6}" dt="2020-04-25T02:20:37.809" v="149" actId="12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60A650D-A1F3-4655-8722-BBF78DD4A3C6}" dt="2020-04-25T02:29:34.479" v="390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del">
        <pc:chgData name="m31685" userId="b3d13b2a-2ed5-418c-ba0a-f601fba5ce5e" providerId="ADAL" clId="{560A650D-A1F3-4655-8722-BBF78DD4A3C6}" dt="2020-04-25T02:20:50.242" v="150" actId="2696"/>
        <pc:sldMkLst>
          <pc:docMk/>
          <pc:sldMk cId="2925175180" sldId="265"/>
        </pc:sldMkLst>
      </pc:sldChg>
      <pc:sldChg chg="modSp">
        <pc:chgData name="m31685" userId="b3d13b2a-2ed5-418c-ba0a-f601fba5ce5e" providerId="ADAL" clId="{560A650D-A1F3-4655-8722-BBF78DD4A3C6}" dt="2020-04-25T02:27:53.512" v="383" actId="20577"/>
        <pc:sldMkLst>
          <pc:docMk/>
          <pc:sldMk cId="1817350705" sldId="266"/>
        </pc:sldMkLst>
        <pc:spChg chg="mod">
          <ac:chgData name="m31685" userId="b3d13b2a-2ed5-418c-ba0a-f601fba5ce5e" providerId="ADAL" clId="{560A650D-A1F3-4655-8722-BBF78DD4A3C6}" dt="2020-04-25T02:27:53.512" v="383" actId="20577"/>
          <ac:spMkLst>
            <pc:docMk/>
            <pc:sldMk cId="1817350705" sldId="266"/>
            <ac:spMk id="3" creationId="{049C389A-B695-4B01-8086-3D60BDC792EA}"/>
          </ac:spMkLst>
        </pc:spChg>
      </pc:sldChg>
      <pc:sldChg chg="addSp delSp modSp">
        <pc:chgData name="m31685" userId="b3d13b2a-2ed5-418c-ba0a-f601fba5ce5e" providerId="ADAL" clId="{560A650D-A1F3-4655-8722-BBF78DD4A3C6}" dt="2020-04-25T02:42:07.565" v="409" actId="1076"/>
        <pc:sldMkLst>
          <pc:docMk/>
          <pc:sldMk cId="2874668159" sldId="267"/>
        </pc:sldMkLst>
        <pc:spChg chg="add del mod">
          <ac:chgData name="m31685" userId="b3d13b2a-2ed5-418c-ba0a-f601fba5ce5e" providerId="ADAL" clId="{560A650D-A1F3-4655-8722-BBF78DD4A3C6}" dt="2020-04-25T02:41:57.957" v="406" actId="931"/>
          <ac:spMkLst>
            <pc:docMk/>
            <pc:sldMk cId="2874668159" sldId="267"/>
            <ac:spMk id="9" creationId="{B15A8F19-7ECE-404E-ABC4-BF2C1B9A7D2A}"/>
          </ac:spMkLst>
        </pc:spChg>
        <pc:picChg chg="del">
          <ac:chgData name="m31685" userId="b3d13b2a-2ed5-418c-ba0a-f601fba5ce5e" providerId="ADAL" clId="{560A650D-A1F3-4655-8722-BBF78DD4A3C6}" dt="2020-04-25T02:23:44.307" v="176" actId="478"/>
          <ac:picMkLst>
            <pc:docMk/>
            <pc:sldMk cId="2874668159" sldId="267"/>
            <ac:picMk id="7" creationId="{396590B1-3A08-46CA-B7B1-87221741B076}"/>
          </ac:picMkLst>
        </pc:picChg>
        <pc:picChg chg="add mod">
          <ac:chgData name="m31685" userId="b3d13b2a-2ed5-418c-ba0a-f601fba5ce5e" providerId="ADAL" clId="{560A650D-A1F3-4655-8722-BBF78DD4A3C6}" dt="2020-04-25T02:42:07.565" v="409" actId="1076"/>
          <ac:picMkLst>
            <pc:docMk/>
            <pc:sldMk cId="2874668159" sldId="267"/>
            <ac:picMk id="11" creationId="{AD900EA7-B35C-48BF-B941-2DB9399070CF}"/>
          </ac:picMkLst>
        </pc:picChg>
      </pc:sldChg>
      <pc:sldChg chg="addSp modSp">
        <pc:chgData name="m31685" userId="b3d13b2a-2ed5-418c-ba0a-f601fba5ce5e" providerId="ADAL" clId="{560A650D-A1F3-4655-8722-BBF78DD4A3C6}" dt="2020-04-25T02:31:13.569" v="405" actId="20577"/>
        <pc:sldMkLst>
          <pc:docMk/>
          <pc:sldMk cId="2212378234" sldId="268"/>
        </pc:sldMkLst>
        <pc:spChg chg="mod">
          <ac:chgData name="m31685" userId="b3d13b2a-2ed5-418c-ba0a-f601fba5ce5e" providerId="ADAL" clId="{560A650D-A1F3-4655-8722-BBF78DD4A3C6}" dt="2020-04-25T02:31:13.569" v="405" actId="20577"/>
          <ac:spMkLst>
            <pc:docMk/>
            <pc:sldMk cId="2212378234" sldId="268"/>
            <ac:spMk id="3" creationId="{859D098B-BA73-475B-94FA-39E57B765820}"/>
          </ac:spMkLst>
        </pc:spChg>
        <pc:spChg chg="add mod">
          <ac:chgData name="m31685" userId="b3d13b2a-2ed5-418c-ba0a-f601fba5ce5e" providerId="ADAL" clId="{560A650D-A1F3-4655-8722-BBF78DD4A3C6}" dt="2020-04-25T02:31:01.727" v="400" actId="14100"/>
          <ac:spMkLst>
            <pc:docMk/>
            <pc:sldMk cId="2212378234" sldId="268"/>
            <ac:spMk id="4" creationId="{AF216442-5D0B-4E47-B8C8-E02B2B36DCA7}"/>
          </ac:spMkLst>
        </pc:spChg>
      </pc:sldChg>
      <pc:sldChg chg="modSp">
        <pc:chgData name="m31685" userId="b3d13b2a-2ed5-418c-ba0a-f601fba5ce5e" providerId="ADAL" clId="{560A650D-A1F3-4655-8722-BBF78DD4A3C6}" dt="2020-04-25T02:16:51.330" v="56" actId="20577"/>
        <pc:sldMkLst>
          <pc:docMk/>
          <pc:sldMk cId="193869715" sldId="269"/>
        </pc:sldMkLst>
        <pc:spChg chg="mod">
          <ac:chgData name="m31685" userId="b3d13b2a-2ed5-418c-ba0a-f601fba5ce5e" providerId="ADAL" clId="{560A650D-A1F3-4655-8722-BBF78DD4A3C6}" dt="2020-04-25T02:16:51.330" v="56" actId="20577"/>
          <ac:spMkLst>
            <pc:docMk/>
            <pc:sldMk cId="193869715" sldId="269"/>
            <ac:spMk id="3" creationId="{380EC14C-5CAF-4014-A559-46BE746569DE}"/>
          </ac:spMkLst>
        </pc:spChg>
      </pc:sldChg>
      <pc:sldChg chg="addSp delSp modSp add del">
        <pc:chgData name="m31685" userId="b3d13b2a-2ed5-418c-ba0a-f601fba5ce5e" providerId="ADAL" clId="{560A650D-A1F3-4655-8722-BBF78DD4A3C6}" dt="2020-04-25T02:46:10.952" v="419" actId="2696"/>
        <pc:sldMkLst>
          <pc:docMk/>
          <pc:sldMk cId="3271754646" sldId="270"/>
        </pc:sldMkLst>
        <pc:spChg chg="del">
          <ac:chgData name="m31685" userId="b3d13b2a-2ed5-418c-ba0a-f601fba5ce5e" providerId="ADAL" clId="{560A650D-A1F3-4655-8722-BBF78DD4A3C6}" dt="2020-04-25T02:43:29.096" v="411"/>
          <ac:spMkLst>
            <pc:docMk/>
            <pc:sldMk cId="3271754646" sldId="270"/>
            <ac:spMk id="3" creationId="{21BC75BB-A74F-469B-B7A0-65E0DD08C57F}"/>
          </ac:spMkLst>
        </pc:spChg>
        <pc:spChg chg="add mod">
          <ac:chgData name="m31685" userId="b3d13b2a-2ed5-418c-ba0a-f601fba5ce5e" providerId="ADAL" clId="{560A650D-A1F3-4655-8722-BBF78DD4A3C6}" dt="2020-04-25T02:44:58.579" v="414"/>
          <ac:spMkLst>
            <pc:docMk/>
            <pc:sldMk cId="3271754646" sldId="270"/>
            <ac:spMk id="5" creationId="{A9B00E4A-F670-4811-9E96-F8185DF1FBE0}"/>
          </ac:spMkLst>
        </pc:spChg>
        <pc:picChg chg="add del mod">
          <ac:chgData name="m31685" userId="b3d13b2a-2ed5-418c-ba0a-f601fba5ce5e" providerId="ADAL" clId="{560A650D-A1F3-4655-8722-BBF78DD4A3C6}" dt="2020-04-25T02:44:58.579" v="414"/>
          <ac:picMkLst>
            <pc:docMk/>
            <pc:sldMk cId="3271754646" sldId="270"/>
            <ac:picMk id="4" creationId="{1425C719-A829-4B04-9C87-EFEF6CBE669F}"/>
          </ac:picMkLst>
        </pc:picChg>
      </pc:sldChg>
      <pc:sldChg chg="addSp delSp modSp add">
        <pc:chgData name="m31685" userId="b3d13b2a-2ed5-418c-ba0a-f601fba5ce5e" providerId="ADAL" clId="{560A650D-A1F3-4655-8722-BBF78DD4A3C6}" dt="2020-04-25T02:45:03.818" v="418" actId="1076"/>
        <pc:sldMkLst>
          <pc:docMk/>
          <pc:sldMk cId="1468957688" sldId="271"/>
        </pc:sldMkLst>
        <pc:spChg chg="del">
          <ac:chgData name="m31685" userId="b3d13b2a-2ed5-418c-ba0a-f601fba5ce5e" providerId="ADAL" clId="{560A650D-A1F3-4655-8722-BBF78DD4A3C6}" dt="2020-04-25T02:44:54.465" v="413"/>
          <ac:spMkLst>
            <pc:docMk/>
            <pc:sldMk cId="1468957688" sldId="271"/>
            <ac:spMk id="3" creationId="{08CC8512-C5F0-40E6-9EF9-1AF3D02E7F54}"/>
          </ac:spMkLst>
        </pc:spChg>
        <pc:picChg chg="add mod">
          <ac:chgData name="m31685" userId="b3d13b2a-2ed5-418c-ba0a-f601fba5ce5e" providerId="ADAL" clId="{560A650D-A1F3-4655-8722-BBF78DD4A3C6}" dt="2020-04-25T02:45:03.818" v="418" actId="1076"/>
          <ac:picMkLst>
            <pc:docMk/>
            <pc:sldMk cId="1468957688" sldId="271"/>
            <ac:picMk id="5" creationId="{334A3D2E-CB02-48F2-84C8-B438061CB3A6}"/>
          </ac:picMkLst>
        </pc:picChg>
        <pc:picChg chg="add mod">
          <ac:chgData name="m31685" userId="b3d13b2a-2ed5-418c-ba0a-f601fba5ce5e" providerId="ADAL" clId="{560A650D-A1F3-4655-8722-BBF78DD4A3C6}" dt="2020-04-25T02:45:02.547" v="417" actId="1076"/>
          <ac:picMkLst>
            <pc:docMk/>
            <pc:sldMk cId="1468957688" sldId="271"/>
            <ac:picMk id="1026" creationId="{5E078D96-BC90-49FC-B3E3-E27B707B37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D1FF-8D47-4E85-8F8C-57A573ED385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D-Day </a:t>
            </a:r>
            <a:r>
              <a:rPr lang="ko-KR" altLang="en-US"/>
              <a:t>계산기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" y="140676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Solution13 {</a:t>
            </a:r>
          </a:p>
          <a:p>
            <a:pPr marL="0" indent="0">
              <a:buNone/>
            </a:pP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monthList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= {31, 28, 31, 30, 31, 30, 31, 31, 30, 31, 30, 31};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total = 0;</a:t>
            </a:r>
          </a:p>
          <a:p>
            <a:pPr marL="0" indent="0">
              <a:buNone/>
            </a:pPr>
            <a:r>
              <a:rPr lang="nn-NO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i = 0; </a:t>
            </a:r>
            <a:r>
              <a:rPr lang="nn-NO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nn-NO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; i++){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total += </a:t>
            </a:r>
            <a:r>
              <a:rPr lang="en-US" altLang="ko-KR" sz="1400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total += </a:t>
            </a:r>
            <a:r>
              <a:rPr lang="en-US" altLang="ko-KR" sz="1400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total - 1;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startMonth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startDay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endMonth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endDay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startTotal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startMonth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startDay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endTotal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endMonth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endDay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endTotal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startTotal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Solution13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Solution13();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(1, 2, 2, 2);</a:t>
            </a:r>
          </a:p>
          <a:p>
            <a:pPr marL="0" indent="0">
              <a:buNone/>
            </a:pPr>
            <a:r>
              <a:rPr lang="da-DK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da-DK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a-DK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da-DK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"Solution: "</a:t>
            </a:r>
            <a:r>
              <a:rPr lang="da-DK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a-DK" altLang="ko-KR" sz="1400" b="1" i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da-DK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891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시작 날짜와 끝 날짜가 주어질 때</a:t>
            </a:r>
            <a:r>
              <a:rPr lang="en-US" altLang="ko-KR"/>
              <a:t>, </a:t>
            </a:r>
            <a:r>
              <a:rPr lang="ko-KR" altLang="en-US"/>
              <a:t>두 날짜가 며칠만큼 떨어져 있는지</a:t>
            </a:r>
            <a:r>
              <a:rPr lang="en-US" altLang="ko-KR"/>
              <a:t>(D-day)</a:t>
            </a:r>
            <a:r>
              <a:rPr lang="ko-KR" altLang="en-US"/>
              <a:t>를 구하려 합니다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ko-KR" altLang="en-US"/>
              <a:t>이를 위해 다음과 같이 </a:t>
            </a:r>
            <a:r>
              <a:rPr lang="en-US" altLang="ko-KR"/>
              <a:t>3</a:t>
            </a:r>
            <a:r>
              <a:rPr lang="ko-KR" altLang="en-US"/>
              <a:t>단계로 간단히 프로그램 구조를 작성했습니다</a:t>
            </a:r>
            <a:r>
              <a:rPr lang="en-US" altLang="ko-KR"/>
              <a:t>. (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윤년은 고려하지 않습니다</a:t>
            </a:r>
            <a:r>
              <a:rPr lang="en-US" altLang="ko-KR"/>
              <a:t>.)</a:t>
            </a:r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347423B-3FFD-4D03-8D79-FFB9F7DD9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63186"/>
              </p:ext>
            </p:extLst>
          </p:nvPr>
        </p:nvGraphicFramePr>
        <p:xfrm>
          <a:off x="973220" y="4313097"/>
          <a:ext cx="9678737" cy="1927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878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7532859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642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 날짜가 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일로부터 며칠만큼 떨어져 있는지 구합니다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642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끝 날짜가 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일로부터 며칠만큼 떨어져 있는지 구합니다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642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단계에서 구한 날짜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 (1</a:t>
                      </a:r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단계에서 구한 날짜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구합니다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7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ED426-39E9-4A6E-8D1E-F23F5858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디데이 계산기 앱-시험, 여행, 생일, 커플 D-Day 계산기 : 앱플레이어">
            <a:extLst>
              <a:ext uri="{FF2B5EF4-FFF2-40B4-BE49-F238E27FC236}">
                <a16:creationId xmlns:a16="http://schemas.microsoft.com/office/drawing/2014/main" id="{5E078D96-BC90-49FC-B3E3-E27B707B37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08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334A3D2E-CB02-48F2-84C8-B438061CB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36" y="1690688"/>
            <a:ext cx="4206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0FE4D-0AEE-4517-892B-8490A413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EC14C-5CAF-4014-A559-46BE7465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시작 날짜의 월</a:t>
            </a:r>
            <a:r>
              <a:rPr lang="en-US" altLang="ko-KR"/>
              <a:t>, </a:t>
            </a:r>
            <a:r>
              <a:rPr lang="ko-KR" altLang="en-US"/>
              <a:t>일을 나타내는 </a:t>
            </a:r>
            <a:r>
              <a:rPr lang="en-US" altLang="ko-KR" err="1"/>
              <a:t>startMonth</a:t>
            </a:r>
            <a:r>
              <a:rPr lang="en-US" altLang="ko-KR"/>
              <a:t>, </a:t>
            </a:r>
            <a:r>
              <a:rPr lang="en-US" altLang="ko-KR" err="1"/>
              <a:t>startDay</a:t>
            </a:r>
            <a:r>
              <a:rPr lang="en-US" altLang="ko-KR"/>
              <a:t>, </a:t>
            </a:r>
            <a:r>
              <a:rPr lang="ko-KR" altLang="en-US"/>
              <a:t>끝 날짜의 월</a:t>
            </a:r>
            <a:r>
              <a:rPr lang="en-US" altLang="ko-KR"/>
              <a:t>, </a:t>
            </a:r>
            <a:r>
              <a:rPr lang="ko-KR" altLang="en-US"/>
              <a:t>일을 나타내는 </a:t>
            </a:r>
            <a:r>
              <a:rPr lang="en-US" altLang="ko-KR" err="1"/>
              <a:t>endMonth</a:t>
            </a:r>
            <a:r>
              <a:rPr lang="en-US" altLang="ko-KR"/>
              <a:t>, </a:t>
            </a:r>
            <a:r>
              <a:rPr lang="en-US" altLang="ko-KR" err="1"/>
              <a:t>endDay</a:t>
            </a:r>
            <a:r>
              <a:rPr lang="ko-KR" altLang="en-US"/>
              <a:t>가 매개변수로 주어질 때</a:t>
            </a:r>
            <a:r>
              <a:rPr lang="en-US" altLang="ko-KR"/>
              <a:t>, </a:t>
            </a:r>
          </a:p>
          <a:p>
            <a:r>
              <a:rPr lang="ko-KR" altLang="en-US"/>
              <a:t>시작 날짜와 끝 날짜가 며칠만큼 떨어져 있는지 </a:t>
            </a:r>
            <a:r>
              <a:rPr lang="en-US" altLang="ko-KR"/>
              <a:t>return </a:t>
            </a:r>
            <a:r>
              <a:rPr lang="ko-KR" altLang="en-US"/>
              <a:t>하도록 </a:t>
            </a:r>
            <a:r>
              <a:rPr lang="en-US" altLang="ko-KR"/>
              <a:t>solution </a:t>
            </a:r>
            <a:r>
              <a:rPr lang="ko-KR" altLang="en-US"/>
              <a:t>메소드를 작성했습니다</a:t>
            </a:r>
            <a:r>
              <a:rPr lang="en-US" altLang="ko-KR"/>
              <a:t>. </a:t>
            </a:r>
          </a:p>
          <a:p>
            <a:r>
              <a:rPr lang="ko-KR" altLang="en-US"/>
              <a:t>이때</a:t>
            </a:r>
            <a:r>
              <a:rPr lang="en-US" altLang="ko-KR"/>
              <a:t>, </a:t>
            </a:r>
            <a:r>
              <a:rPr lang="ko-KR" altLang="en-US"/>
              <a:t>위 구조를 참고하여 중복되는 부분은 </a:t>
            </a:r>
            <a:r>
              <a:rPr lang="en-US" altLang="ko-KR" err="1"/>
              <a:t>func_a</a:t>
            </a:r>
            <a:r>
              <a:rPr lang="ko-KR" altLang="en-US"/>
              <a:t>라는 메소드로 작성했습니다</a:t>
            </a:r>
            <a:r>
              <a:rPr lang="en-US" altLang="ko-KR"/>
              <a:t>. </a:t>
            </a:r>
            <a:r>
              <a:rPr lang="ko-KR" altLang="en-US"/>
              <a:t>코드가 올바르게 동작할 수 있도록 빈칸을 알맞게 채워주세요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2582252"/>
          </a:xfrm>
        </p:spPr>
        <p:txBody>
          <a:bodyPr>
            <a:normAutofit/>
          </a:bodyPr>
          <a:lstStyle/>
          <a:p>
            <a:r>
              <a:rPr lang="en-US" altLang="ko-KR"/>
              <a:t>##### </a:t>
            </a:r>
            <a:r>
              <a:rPr lang="ko-KR" altLang="en-US"/>
              <a:t>매개변수 설명</a:t>
            </a:r>
          </a:p>
          <a:p>
            <a:pPr lvl="1"/>
            <a:r>
              <a:rPr lang="ko-KR" altLang="en-US"/>
              <a:t>시작 날짜의 월</a:t>
            </a:r>
            <a:r>
              <a:rPr lang="en-US" altLang="ko-KR"/>
              <a:t>, </a:t>
            </a:r>
            <a:r>
              <a:rPr lang="ko-KR" altLang="en-US"/>
              <a:t>일을 나타내는 </a:t>
            </a:r>
            <a:r>
              <a:rPr lang="en-US" altLang="ko-KR" err="1"/>
              <a:t>startMonth</a:t>
            </a:r>
            <a:r>
              <a:rPr lang="en-US" altLang="ko-KR"/>
              <a:t>, </a:t>
            </a:r>
            <a:r>
              <a:rPr lang="en-US" altLang="ko-KR" err="1"/>
              <a:t>startDay</a:t>
            </a:r>
            <a:r>
              <a:rPr lang="en-US" altLang="ko-KR"/>
              <a:t>, </a:t>
            </a:r>
            <a:r>
              <a:rPr lang="ko-KR" altLang="en-US"/>
              <a:t>끝 날짜의 월</a:t>
            </a:r>
            <a:r>
              <a:rPr lang="en-US" altLang="ko-KR"/>
              <a:t>, </a:t>
            </a:r>
            <a:r>
              <a:rPr lang="ko-KR" altLang="en-US"/>
              <a:t>일을 나타내는 </a:t>
            </a:r>
            <a:r>
              <a:rPr lang="en-US" altLang="ko-KR" err="1"/>
              <a:t>endMonth</a:t>
            </a:r>
            <a:r>
              <a:rPr lang="en-US" altLang="ko-KR"/>
              <a:t>, </a:t>
            </a:r>
            <a:r>
              <a:rPr lang="en-US" altLang="ko-KR" err="1"/>
              <a:t>endDay</a:t>
            </a:r>
            <a:r>
              <a:rPr lang="ko-KR" altLang="en-US"/>
              <a:t>가 </a:t>
            </a:r>
            <a:r>
              <a:rPr lang="en-US" altLang="ko-KR"/>
              <a:t>solution </a:t>
            </a:r>
            <a:r>
              <a:rPr lang="ko-KR" altLang="en-US"/>
              <a:t>메소드의 매개변수로 주어집니다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##### return </a:t>
            </a:r>
            <a:r>
              <a:rPr lang="ko-KR" altLang="en-US"/>
              <a:t>값 설명</a:t>
            </a:r>
          </a:p>
          <a:p>
            <a:pPr lvl="1"/>
            <a:r>
              <a:rPr lang="ko-KR" altLang="en-US"/>
              <a:t>시작 날짜와 끝 날짜가 며칠만큼 떨어져 있는지 </a:t>
            </a:r>
            <a:r>
              <a:rPr lang="en-US" altLang="ko-KR"/>
              <a:t>return </a:t>
            </a:r>
            <a:r>
              <a:rPr lang="ko-KR" altLang="en-US"/>
              <a:t>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99E14-764B-4B2E-BC7E-AE7CAF593BDC}"/>
              </a:ext>
            </a:extLst>
          </p:cNvPr>
          <p:cNvSpPr txBox="1"/>
          <p:nvPr/>
        </p:nvSpPr>
        <p:spPr>
          <a:xfrm>
            <a:off x="1148862" y="4138187"/>
            <a:ext cx="9800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잘못된 날짜가 주어지는 경우는 없습니다</a:t>
            </a:r>
            <a:r>
              <a:rPr lang="en-US" altLang="ko-KR"/>
              <a:t>.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끝 날짜는 항상 시작 날짜보다 뒤에 있는 날이 주어집니다</a:t>
            </a:r>
            <a:r>
              <a:rPr lang="en-US" altLang="ko-KR"/>
              <a:t>.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끝 날짜가 다음 해로 넘어가는 경우는 주어지지 않습니다</a:t>
            </a:r>
            <a:r>
              <a:rPr lang="en-US" altLang="ko-KR"/>
              <a:t>.</a:t>
            </a:r>
            <a:endParaRPr lang="ko-KR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en-US" altLang="ko-KR" err="1"/>
              <a:t>startMonth</a:t>
            </a:r>
            <a:r>
              <a:rPr lang="en-US" altLang="ko-KR"/>
              <a:t> &lt;= </a:t>
            </a:r>
            <a:r>
              <a:rPr lang="en-US" altLang="ko-KR" err="1"/>
              <a:t>endMonth</a:t>
            </a:r>
            <a:r>
              <a:rPr lang="ko-KR" altLang="en-US"/>
              <a:t>를 항상 만족합니다</a:t>
            </a:r>
            <a:r>
              <a:rPr lang="en-US" altLang="ko-KR"/>
              <a:t>.</a:t>
            </a:r>
            <a:endParaRPr lang="ko-KR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err="1"/>
              <a:t>startMonth</a:t>
            </a:r>
            <a:r>
              <a:rPr lang="en-US" altLang="ko-KR"/>
              <a:t> = </a:t>
            </a:r>
            <a:r>
              <a:rPr lang="en-US" altLang="ko-KR" err="1"/>
              <a:t>endMonth</a:t>
            </a:r>
            <a:r>
              <a:rPr lang="ko-KR" altLang="en-US"/>
              <a:t>라면 </a:t>
            </a:r>
            <a:r>
              <a:rPr lang="en-US" altLang="ko-KR" err="1"/>
              <a:t>startDay</a:t>
            </a:r>
            <a:r>
              <a:rPr lang="en-US" altLang="ko-KR"/>
              <a:t> &lt;= </a:t>
            </a:r>
            <a:r>
              <a:rPr lang="en-US" altLang="ko-KR" err="1"/>
              <a:t>endDay</a:t>
            </a:r>
            <a:r>
              <a:rPr lang="ko-KR" altLang="en-US"/>
              <a:t>를 항상 만족합니다</a:t>
            </a:r>
            <a:r>
              <a:rPr lang="en-US" altLang="ko-KR"/>
              <a:t>.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각 달의 날짜 수는 </a:t>
            </a:r>
            <a:r>
              <a:rPr lang="en-US" altLang="ko-KR"/>
              <a:t>1</a:t>
            </a:r>
            <a:r>
              <a:rPr lang="ko-KR" altLang="en-US"/>
              <a:t>월부터 순서대로 </a:t>
            </a:r>
            <a:r>
              <a:rPr lang="en-US" altLang="ko-KR"/>
              <a:t>[31, 28, 31, 30, 31, 30, 31, 31, 30, 31, 30, 31] 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윤년은 고려하지 않습니다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##### </a:t>
            </a:r>
            <a:r>
              <a:rPr lang="ko-KR" altLang="en-US"/>
              <a:t>예시</a:t>
            </a:r>
            <a:endParaRPr lang="en-US" altLang="ko-KR"/>
          </a:p>
          <a:p>
            <a:endParaRPr lang="en-US" altLang="ko-KR" b="0">
              <a:effectLst/>
            </a:endParaRPr>
          </a:p>
          <a:p>
            <a:endParaRPr lang="ko-KR" altLang="en-US" b="0">
              <a:effectLst/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r>
              <a:rPr lang="en-US" altLang="ko-KR"/>
              <a:t>##### </a:t>
            </a:r>
            <a:r>
              <a:rPr lang="ko-KR" altLang="en-US"/>
              <a:t>예시 설명</a:t>
            </a:r>
          </a:p>
          <a:p>
            <a:pPr lvl="1"/>
            <a:r>
              <a:rPr lang="ko-KR" altLang="en-US"/>
              <a:t>시작 날짜는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2</a:t>
            </a:r>
            <a:r>
              <a:rPr lang="ko-KR" altLang="en-US"/>
              <a:t>일이고</a:t>
            </a:r>
            <a:r>
              <a:rPr lang="en-US" altLang="ko-KR"/>
              <a:t>, </a:t>
            </a:r>
            <a:r>
              <a:rPr lang="ko-KR" altLang="en-US"/>
              <a:t>끝 날짜는 </a:t>
            </a:r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</a:t>
            </a:r>
            <a:r>
              <a:rPr lang="ko-KR" altLang="en-US"/>
              <a:t>일입니다</a:t>
            </a:r>
            <a:r>
              <a:rPr lang="en-US" altLang="ko-KR"/>
              <a:t>.</a:t>
            </a:r>
            <a:endParaRPr lang="ko-KR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2</a:t>
            </a:r>
            <a:r>
              <a:rPr lang="ko-KR" altLang="en-US"/>
              <a:t>일은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1</a:t>
            </a:r>
            <a:r>
              <a:rPr lang="ko-KR" altLang="en-US"/>
              <a:t>일로부터 </a:t>
            </a:r>
            <a:r>
              <a:rPr lang="en-US" altLang="ko-KR"/>
              <a:t>1</a:t>
            </a:r>
            <a:r>
              <a:rPr lang="ko-KR" altLang="en-US"/>
              <a:t>일만큼 지난 날입니다</a:t>
            </a:r>
            <a:r>
              <a:rPr lang="en-US" altLang="ko-KR"/>
              <a:t>.</a:t>
            </a:r>
            <a:endParaRPr lang="ko-KR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</a:t>
            </a:r>
            <a:r>
              <a:rPr lang="ko-KR" altLang="en-US"/>
              <a:t>일은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1</a:t>
            </a:r>
            <a:r>
              <a:rPr lang="ko-KR" altLang="en-US"/>
              <a:t>일로부터 </a:t>
            </a:r>
            <a:r>
              <a:rPr lang="en-US" altLang="ko-KR"/>
              <a:t>32</a:t>
            </a:r>
            <a:r>
              <a:rPr lang="ko-KR" altLang="en-US"/>
              <a:t>일만큼 지난 날입니다</a:t>
            </a:r>
            <a:r>
              <a:rPr lang="en-US" altLang="ko-KR"/>
              <a:t>.</a:t>
            </a:r>
            <a:endParaRPr lang="ko-KR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/>
              <a:t>32 - 1 = 31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/>
              <a:t>따라서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2</a:t>
            </a:r>
            <a:r>
              <a:rPr lang="ko-KR" altLang="en-US"/>
              <a:t>일과 </a:t>
            </a:r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</a:t>
            </a:r>
            <a:r>
              <a:rPr lang="ko-KR" altLang="en-US"/>
              <a:t>일은 </a:t>
            </a:r>
            <a:r>
              <a:rPr lang="en-US" altLang="ko-KR"/>
              <a:t>31</a:t>
            </a:r>
            <a:r>
              <a:rPr lang="ko-KR" altLang="en-US"/>
              <a:t>일만큼 떨어져 있습니다</a:t>
            </a:r>
            <a:r>
              <a:rPr lang="en-US" altLang="ko-KR"/>
              <a:t>.</a:t>
            </a:r>
            <a:br>
              <a:rPr lang="ko-KR" altLang="en-US"/>
            </a:br>
            <a:br>
              <a:rPr lang="ko-KR" altLang="en-US"/>
            </a:b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89073"/>
              </p:ext>
            </p:extLst>
          </p:nvPr>
        </p:nvGraphicFramePr>
        <p:xfrm>
          <a:off x="1159042" y="2323875"/>
          <a:ext cx="10194759" cy="1558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397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503397">
                  <a:extLst>
                    <a:ext uri="{9D8B030D-6E8A-4147-A177-3AD203B41FA5}">
                      <a16:colId xmlns:a16="http://schemas.microsoft.com/office/drawing/2014/main" val="2955768659"/>
                    </a:ext>
                  </a:extLst>
                </a:gridCol>
                <a:gridCol w="1503397">
                  <a:extLst>
                    <a:ext uri="{9D8B030D-6E8A-4147-A177-3AD203B41FA5}">
                      <a16:colId xmlns:a16="http://schemas.microsoft.com/office/drawing/2014/main" val="1397122627"/>
                    </a:ext>
                  </a:extLst>
                </a:gridCol>
                <a:gridCol w="1503397">
                  <a:extLst>
                    <a:ext uri="{9D8B030D-6E8A-4147-A177-3AD203B41FA5}">
                      <a16:colId xmlns:a16="http://schemas.microsoft.com/office/drawing/2014/main" val="2075286845"/>
                    </a:ext>
                  </a:extLst>
                </a:gridCol>
                <a:gridCol w="418117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startMonth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startDay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endMonth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endDay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return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97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7E1F8-9EB7-4573-B3C3-2EAED539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C389A-B695-4B01-8086-3D60BDC7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84353"/>
          </a:xfrm>
        </p:spPr>
        <p:txBody>
          <a:bodyPr>
            <a:normAutofit/>
          </a:bodyPr>
          <a:lstStyle/>
          <a:p>
            <a:r>
              <a:rPr lang="en-US" altLang="ko-KR"/>
              <a:t>total </a:t>
            </a:r>
            <a:r>
              <a:rPr lang="ko-KR" altLang="en-US"/>
              <a:t>에 </a:t>
            </a:r>
            <a:r>
              <a:rPr lang="en-US" altLang="ko-KR"/>
              <a:t>month </a:t>
            </a:r>
            <a:r>
              <a:rPr lang="ko-KR" altLang="en-US"/>
              <a:t>이전에 있었던 날짜를 모두 더한다</a:t>
            </a:r>
            <a:r>
              <a:rPr lang="en-US" altLang="ko-KR"/>
              <a:t>.</a:t>
            </a:r>
          </a:p>
          <a:p>
            <a:r>
              <a:rPr lang="en-US" altLang="ko-KR"/>
              <a:t>total</a:t>
            </a:r>
            <a:r>
              <a:rPr lang="ko-KR" altLang="en-US"/>
              <a:t> 에 </a:t>
            </a:r>
            <a:r>
              <a:rPr lang="en-US" altLang="ko-KR"/>
              <a:t>day</a:t>
            </a:r>
            <a:r>
              <a:rPr lang="ko-KR" altLang="en-US"/>
              <a:t>를 더한다</a:t>
            </a:r>
            <a:r>
              <a:rPr lang="en-US" altLang="ko-KR"/>
              <a:t>.</a:t>
            </a:r>
          </a:p>
          <a:p>
            <a:r>
              <a:rPr lang="ko-KR" altLang="en-US"/>
              <a:t>오늘날짜를 빼고 </a:t>
            </a:r>
            <a:r>
              <a:rPr lang="en-US" altLang="ko-KR"/>
              <a:t>total </a:t>
            </a:r>
            <a:r>
              <a:rPr lang="ko-KR" altLang="en-US"/>
              <a:t>을 </a:t>
            </a:r>
            <a:r>
              <a:rPr lang="en-US" altLang="ko-KR"/>
              <a:t>return 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35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D900EA7-B35C-48BF-B941-2DB939907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9" y="108084"/>
            <a:ext cx="3217609" cy="6749916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49be2b2d-8729-4033-b120-2c6fa92b24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D-Day 계산기</vt:lpstr>
      <vt:lpstr>순서</vt:lpstr>
      <vt:lpstr>1. 문제설명</vt:lpstr>
      <vt:lpstr>PowerPoint Presentation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revision>1</cp:revision>
  <cp:lastPrinted>2020-04-26T06:37:50Z</cp:lastPrinted>
  <dcterms:created xsi:type="dcterms:W3CDTF">2020-04-25T01:24:46Z</dcterms:created>
  <dcterms:modified xsi:type="dcterms:W3CDTF">2020-04-26T07:08:54Z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