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72" r:id="rId8"/>
    <p:sldId id="263" r:id="rId9"/>
    <p:sldId id="264" r:id="rId10"/>
    <p:sldId id="273" r:id="rId11"/>
    <p:sldId id="267" r:id="rId12"/>
    <p:sldId id="268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7F4DAA-2763-43CB-B27E-FA209348EAD8}" v="23" dt="2020-05-01T11:38:45.7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1" d="100"/>
          <a:sy n="191" d="100"/>
        </p:scale>
        <p:origin x="389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F87F4DAA-2763-43CB-B27E-FA209348EAD8}"/>
    <pc:docChg chg="modSld">
      <pc:chgData name="m31685" userId="b3d13b2a-2ed5-418c-ba0a-f601fba5ce5e" providerId="ADAL" clId="{F87F4DAA-2763-43CB-B27E-FA209348EAD8}" dt="2020-04-26T06:25:23.125" v="21" actId="14100"/>
      <pc:docMkLst>
        <pc:docMk/>
      </pc:docMkLst>
      <pc:sldChg chg="modSp">
        <pc:chgData name="m31685" userId="b3d13b2a-2ed5-418c-ba0a-f601fba5ce5e" providerId="ADAL" clId="{F87F4DAA-2763-43CB-B27E-FA209348EAD8}" dt="2020-04-26T06:24:35.784" v="15"/>
        <pc:sldMkLst>
          <pc:docMk/>
          <pc:sldMk cId="548386184" sldId="256"/>
        </pc:sldMkLst>
        <pc:spChg chg="mod">
          <ac:chgData name="m31685" userId="b3d13b2a-2ed5-418c-ba0a-f601fba5ce5e" providerId="ADAL" clId="{F87F4DAA-2763-43CB-B27E-FA209348EAD8}" dt="2020-04-26T06:24:35.784" v="15"/>
          <ac:spMkLst>
            <pc:docMk/>
            <pc:sldMk cId="548386184" sldId="256"/>
            <ac:spMk id="2" creationId="{F6D5302F-1524-47D2-B05B-907D551C6E85}"/>
          </ac:spMkLst>
        </pc:spChg>
      </pc:sldChg>
      <pc:sldChg chg="addSp modSp">
        <pc:chgData name="m31685" userId="b3d13b2a-2ed5-418c-ba0a-f601fba5ce5e" providerId="ADAL" clId="{F87F4DAA-2763-43CB-B27E-FA209348EAD8}" dt="2020-04-26T06:25:23.125" v="21" actId="14100"/>
        <pc:sldMkLst>
          <pc:docMk/>
          <pc:sldMk cId="634242374" sldId="272"/>
        </pc:sldMkLst>
        <pc:spChg chg="mod">
          <ac:chgData name="m31685" userId="b3d13b2a-2ed5-418c-ba0a-f601fba5ce5e" providerId="ADAL" clId="{F87F4DAA-2763-43CB-B27E-FA209348EAD8}" dt="2020-04-26T06:25:17.795" v="17" actId="20577"/>
          <ac:spMkLst>
            <pc:docMk/>
            <pc:sldMk cId="634242374" sldId="272"/>
            <ac:spMk id="3" creationId="{9AB39D1B-9AD1-446B-9FCF-80FFCCC5AAE7}"/>
          </ac:spMkLst>
        </pc:spChg>
        <pc:picChg chg="add mod">
          <ac:chgData name="m31685" userId="b3d13b2a-2ed5-418c-ba0a-f601fba5ce5e" providerId="ADAL" clId="{F87F4DAA-2763-43CB-B27E-FA209348EAD8}" dt="2020-04-26T06:25:23.125" v="21" actId="14100"/>
          <ac:picMkLst>
            <pc:docMk/>
            <pc:sldMk cId="634242374" sldId="272"/>
            <ac:picMk id="4" creationId="{3213F429-C3E0-4209-A330-9203914FC75D}"/>
          </ac:picMkLst>
        </pc:picChg>
      </pc:sldChg>
      <pc:sldChg chg="modSp">
        <pc:chgData name="m31685" userId="b3d13b2a-2ed5-418c-ba0a-f601fba5ce5e" providerId="ADAL" clId="{F87F4DAA-2763-43CB-B27E-FA209348EAD8}" dt="2020-04-26T05:37:35.093" v="7" actId="20577"/>
        <pc:sldMkLst>
          <pc:docMk/>
          <pc:sldMk cId="4022121719" sldId="273"/>
        </pc:sldMkLst>
        <pc:graphicFrameChg chg="modGraphic">
          <ac:chgData name="m31685" userId="b3d13b2a-2ed5-418c-ba0a-f601fba5ce5e" providerId="ADAL" clId="{F87F4DAA-2763-43CB-B27E-FA209348EAD8}" dt="2020-04-26T05:37:35.093" v="7" actId="20577"/>
          <ac:graphicFrameMkLst>
            <pc:docMk/>
            <pc:sldMk cId="4022121719" sldId="273"/>
            <ac:graphicFrameMk id="4" creationId="{8276EF8A-49F1-48B5-A003-B028DE8A389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388978326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가장 적은 수와</a:t>
            </a:r>
            <a:br>
              <a:rPr lang="en-US" altLang="ko-KR"/>
            </a:br>
            <a:r>
              <a:rPr lang="ko-KR" altLang="en-US"/>
              <a:t>가장 많은 수의 </a:t>
            </a:r>
            <a:r>
              <a:rPr lang="ko-KR" altLang="en-US" err="1"/>
              <a:t>갯수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코딩하기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D098B-BA73-475B-94FA-39E57B76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8880"/>
            <a:ext cx="10202398" cy="5334000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counter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u="sng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400" b="1" u="sng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400" b="1" u="sng">
                <a:solidFill>
                  <a:srgbClr val="646464"/>
                </a:solidFill>
                <a:latin typeface="Consolas" panose="020B0609020204030204" pitchFamily="49" charset="0"/>
              </a:rPr>
              <a:t>@@@</a:t>
            </a:r>
            <a:r>
              <a:rPr lang="en-US" altLang="ko-KR" sz="1400" b="1" u="sng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u="sng">
                <a:solidFill>
                  <a:srgbClr val="646464"/>
                </a:solidFill>
                <a:latin typeface="Consolas" panose="020B0609020204030204" pitchFamily="49" charset="0"/>
              </a:rPr>
              <a:t>@@@</a:t>
            </a:r>
            <a:r>
              <a:rPr lang="en-US" altLang="ko-KR" sz="1400" b="1" u="sng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maxCnt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u="sng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400" b="1" u="sng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400" b="1" u="sng">
                <a:solidFill>
                  <a:srgbClr val="646464"/>
                </a:solidFill>
                <a:latin typeface="Consolas" panose="020B0609020204030204" pitchFamily="49" charset="0"/>
              </a:rPr>
              <a:t>@@@</a:t>
            </a:r>
            <a:r>
              <a:rPr lang="en-US" altLang="ko-KR" sz="1400" b="1" u="sng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u="sng">
                <a:solidFill>
                  <a:srgbClr val="646464"/>
                </a:solidFill>
                <a:latin typeface="Consolas" panose="020B0609020204030204" pitchFamily="49" charset="0"/>
              </a:rPr>
              <a:t>@@@</a:t>
            </a:r>
            <a:r>
              <a:rPr lang="en-US" altLang="ko-KR" sz="1400" b="1" u="sng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minCnt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u="sng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400" b="1" u="sng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400" b="1" u="sng">
                <a:solidFill>
                  <a:srgbClr val="646464"/>
                </a:solidFill>
                <a:latin typeface="Consolas" panose="020B0609020204030204" pitchFamily="49" charset="0"/>
              </a:rPr>
              <a:t>@@@</a:t>
            </a:r>
            <a:r>
              <a:rPr lang="en-US" altLang="ko-KR" sz="1400" b="1" u="sng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u="sng">
                <a:solidFill>
                  <a:srgbClr val="646464"/>
                </a:solidFill>
                <a:latin typeface="Consolas" panose="020B0609020204030204" pitchFamily="49" charset="0"/>
              </a:rPr>
              <a:t>@@@</a:t>
            </a:r>
            <a:r>
              <a:rPr lang="en-US" altLang="ko-KR" sz="1400" b="1" u="sng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maxCnt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minCnt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400" b="1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Solution14 </a:t>
            </a:r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Solution14();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= {1, 2, 3, 3, 1, 3, 3, 2, 3, 2};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.solution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ko-KR" altLang="en-US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3F7F5F"/>
                </a:solidFill>
                <a:latin typeface="Consolas" panose="020B0609020204030204" pitchFamily="49" charset="0"/>
              </a:rPr>
              <a:t>// Press Run button to receive output.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>
                <a:solidFill>
                  <a:srgbClr val="2A00FF"/>
                </a:solidFill>
                <a:latin typeface="Consolas" panose="020B0609020204030204" pitchFamily="49" charset="0"/>
              </a:rPr>
              <a:t>"Solution: return value of the method is "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b="1" i="1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b="1" i="1">
                <a:solidFill>
                  <a:srgbClr val="2A00FF"/>
                </a:solidFill>
                <a:latin typeface="Consolas" panose="020B0609020204030204" pitchFamily="49" charset="0"/>
              </a:rPr>
              <a:t>" ."</a:t>
            </a:r>
            <a:r>
              <a:rPr lang="en-US" altLang="ko-KR" sz="14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619DAE-64FC-471A-B928-C08A6CC55ED7}"/>
              </a:ext>
            </a:extLst>
          </p:cNvPr>
          <p:cNvSpPr/>
          <p:nvPr/>
        </p:nvSpPr>
        <p:spPr>
          <a:xfrm>
            <a:off x="460942" y="2621280"/>
            <a:ext cx="8032818" cy="660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25858F-61CE-4E1D-B646-4F3D7238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977BF-E76C-4282-8377-C6F11817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09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문제설명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solution </a:t>
            </a:r>
            <a:r>
              <a:rPr lang="ko-KR" altLang="en-US"/>
              <a:t>함수 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알고리즘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순서도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4855"/>
          </a:xfrm>
        </p:spPr>
        <p:txBody>
          <a:bodyPr>
            <a:normAutofit/>
          </a:bodyPr>
          <a:lstStyle/>
          <a:p>
            <a:r>
              <a:rPr lang="ko-KR" altLang="en-US"/>
              <a:t>자연수가 들어있는 배열이 있습니다</a:t>
            </a:r>
            <a:r>
              <a:rPr lang="en-US" altLang="ko-KR"/>
              <a:t>. </a:t>
            </a:r>
          </a:p>
          <a:p>
            <a:r>
              <a:rPr lang="ko-KR" altLang="en-US"/>
              <a:t>이 배열에서 가장 많이 등장하는 숫자의 개수는 가장 적게 등장하는 숫자 개수의 몇 배인지 구하려 합니다</a:t>
            </a:r>
            <a:r>
              <a:rPr lang="en-US" altLang="ko-KR"/>
              <a:t>. </a:t>
            </a:r>
          </a:p>
          <a:p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몇 배 더 </a:t>
            </a:r>
            <a:r>
              <a:rPr lang="ko-KR" altLang="en-US" err="1"/>
              <a:t>많은지</a:t>
            </a:r>
            <a:r>
              <a:rPr lang="ko-KR" altLang="en-US"/>
              <a:t> 구할 때는 소수 부분은 버리고 정수 부분만 구하면 됩니다</a:t>
            </a:r>
            <a:r>
              <a:rPr lang="en-US" altLang="ko-KR"/>
              <a:t>.</a:t>
            </a:r>
          </a:p>
          <a:p>
            <a:r>
              <a:rPr lang="ko-KR" altLang="en-US"/>
              <a:t>자연수가 들어있는 배열 </a:t>
            </a:r>
            <a:r>
              <a:rPr lang="en-US" altLang="ko-KR" err="1"/>
              <a:t>arr</a:t>
            </a:r>
            <a:r>
              <a:rPr lang="ko-KR" altLang="en-US"/>
              <a:t>가 매개변수로 주어질 때</a:t>
            </a:r>
            <a:r>
              <a:rPr lang="en-US" altLang="ko-KR"/>
              <a:t>, </a:t>
            </a:r>
            <a:r>
              <a:rPr lang="ko-KR" altLang="en-US"/>
              <a:t>가장 많이 등장하는 숫자가 가장 적게 등장하는 숫자보다 몇 배 더 </a:t>
            </a:r>
            <a:r>
              <a:rPr lang="ko-KR" altLang="en-US" err="1"/>
              <a:t>많은지</a:t>
            </a:r>
            <a:r>
              <a:rPr lang="ko-KR" altLang="en-US"/>
              <a:t> </a:t>
            </a:r>
            <a:r>
              <a:rPr lang="en-US" altLang="ko-KR"/>
              <a:t>return </a:t>
            </a:r>
            <a:r>
              <a:rPr lang="ko-KR" altLang="en-US"/>
              <a:t>하도록 </a:t>
            </a:r>
            <a:r>
              <a:rPr lang="en-US" altLang="ko-KR"/>
              <a:t>solution </a:t>
            </a:r>
            <a:r>
              <a:rPr lang="ko-KR" altLang="en-US"/>
              <a:t>메소드를 작성하려 합니다</a:t>
            </a:r>
            <a:r>
              <a:rPr lang="en-US" altLang="ko-KR"/>
              <a:t>.</a:t>
            </a:r>
            <a:endParaRPr lang="ko-KR" altLang="en-US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04075-B4AF-4C9B-B2DD-3A613CF4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39D1B-9AD1-446B-9FCF-80FFCCC5A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https://scratch.mit.edu/projects/388978326/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13F429-C3E0-4209-A330-9203914FC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91" y="2517732"/>
            <a:ext cx="5084894" cy="3794312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0179C-C6E6-4FF3-AB54-B53BC34E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04580-809D-487C-87CF-8F9B5720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24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/>
              <a:t>##### </a:t>
            </a:r>
            <a:r>
              <a:rPr lang="ko-KR" altLang="en-US"/>
              <a:t>매개변수 설명</a:t>
            </a:r>
          </a:p>
          <a:p>
            <a:pPr lvl="1"/>
            <a:r>
              <a:rPr lang="ko-KR" altLang="en-US"/>
              <a:t>자연수가 들어있는 배열 </a:t>
            </a:r>
            <a:r>
              <a:rPr lang="en-US" altLang="ko-KR" err="1"/>
              <a:t>arr</a:t>
            </a:r>
            <a:r>
              <a:rPr lang="ko-KR" altLang="en-US"/>
              <a:t>가 </a:t>
            </a:r>
            <a:r>
              <a:rPr lang="en-US" altLang="ko-KR"/>
              <a:t>solution </a:t>
            </a:r>
            <a:r>
              <a:rPr lang="ko-KR" altLang="en-US"/>
              <a:t>메소드의 매개변수로 주어집니다</a:t>
            </a:r>
            <a:r>
              <a:rPr lang="en-US" altLang="ko-KR"/>
              <a:t>.</a:t>
            </a:r>
          </a:p>
          <a:p>
            <a:pPr lvl="2"/>
            <a:r>
              <a:rPr lang="en-US" altLang="ko-KR" err="1"/>
              <a:t>arr</a:t>
            </a:r>
            <a:r>
              <a:rPr lang="ko-KR" altLang="en-US"/>
              <a:t>의 길이는 </a:t>
            </a:r>
            <a:r>
              <a:rPr lang="en-US" altLang="ko-KR"/>
              <a:t>3 </a:t>
            </a:r>
            <a:r>
              <a:rPr lang="ko-KR" altLang="en-US"/>
              <a:t>이상 </a:t>
            </a:r>
            <a:r>
              <a:rPr lang="en-US" altLang="ko-KR"/>
              <a:t>1,000 </a:t>
            </a:r>
            <a:r>
              <a:rPr lang="ko-KR" altLang="en-US"/>
              <a:t>이하입니다</a:t>
            </a:r>
            <a:r>
              <a:rPr lang="en-US" altLang="ko-KR"/>
              <a:t>.</a:t>
            </a:r>
          </a:p>
          <a:p>
            <a:pPr lvl="2"/>
            <a:r>
              <a:rPr lang="en-US" altLang="ko-KR" err="1"/>
              <a:t>arr</a:t>
            </a:r>
            <a:r>
              <a:rPr lang="ko-KR" altLang="en-US"/>
              <a:t>에는 </a:t>
            </a:r>
            <a:r>
              <a:rPr lang="en-US" altLang="ko-KR"/>
              <a:t>1 </a:t>
            </a:r>
            <a:r>
              <a:rPr lang="ko-KR" altLang="en-US"/>
              <a:t>이상 </a:t>
            </a:r>
            <a:r>
              <a:rPr lang="en-US" altLang="ko-KR"/>
              <a:t>1,000</a:t>
            </a:r>
            <a:r>
              <a:rPr lang="ko-KR" altLang="en-US"/>
              <a:t>이하의 자연수가 들어있습니다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en-US" altLang="ko-KR"/>
              <a:t>##### return </a:t>
            </a:r>
            <a:r>
              <a:rPr lang="ko-KR" altLang="en-US"/>
              <a:t>값 설명</a:t>
            </a:r>
          </a:p>
          <a:p>
            <a:pPr lvl="1"/>
            <a:r>
              <a:rPr lang="ko-KR" altLang="en-US"/>
              <a:t>배열에서 가장 많이 등장하는 숫자가 가장 적게 등장하는 숫자보다 몇 배 이상 </a:t>
            </a:r>
            <a:r>
              <a:rPr lang="ko-KR" altLang="en-US" err="1"/>
              <a:t>많은지</a:t>
            </a:r>
            <a:r>
              <a:rPr lang="ko-KR" altLang="en-US"/>
              <a:t> </a:t>
            </a:r>
            <a:r>
              <a:rPr lang="en-US" altLang="ko-KR"/>
              <a:t>return </a:t>
            </a:r>
            <a:r>
              <a:rPr lang="ko-KR" altLang="en-US"/>
              <a:t>해주세요</a:t>
            </a:r>
            <a:r>
              <a:rPr lang="en-US" altLang="ko-KR"/>
              <a:t>.</a:t>
            </a:r>
          </a:p>
          <a:p>
            <a:pPr lvl="2"/>
            <a:r>
              <a:rPr lang="ko-KR" altLang="en-US"/>
              <a:t>가장 많이 들어있는 수의 개수와 가장 적게 들어있는 수의 개수가 같은 경우에는 </a:t>
            </a:r>
            <a:r>
              <a:rPr lang="en-US" altLang="ko-KR"/>
              <a:t>1</a:t>
            </a:r>
            <a:r>
              <a:rPr lang="ko-KR" altLang="en-US"/>
              <a:t>을 </a:t>
            </a:r>
            <a:r>
              <a:rPr lang="en-US" altLang="ko-KR"/>
              <a:t>return </a:t>
            </a:r>
            <a:r>
              <a:rPr lang="ko-KR" altLang="en-US"/>
              <a:t>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/>
              <a:t>##### </a:t>
            </a:r>
            <a:r>
              <a:rPr lang="ko-KR" altLang="en-US"/>
              <a:t>예시</a:t>
            </a:r>
            <a:endParaRPr lang="en-US" altLang="ko-KR"/>
          </a:p>
          <a:p>
            <a:endParaRPr lang="en-US" altLang="ko-KR" b="0">
              <a:effectLst/>
            </a:endParaRPr>
          </a:p>
          <a:p>
            <a:endParaRPr lang="ko-KR" altLang="en-US" b="0">
              <a:effectLst/>
            </a:endParaRP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r>
              <a:rPr lang="en-US" altLang="ko-KR"/>
              <a:t>##### </a:t>
            </a:r>
            <a:r>
              <a:rPr lang="ko-KR" altLang="en-US"/>
              <a:t>예시 설명</a:t>
            </a:r>
          </a:p>
          <a:p>
            <a:pPr lvl="1"/>
            <a:r>
              <a:rPr lang="ko-KR" altLang="en-US"/>
              <a:t>배열에 </a:t>
            </a:r>
            <a:r>
              <a:rPr lang="en-US" altLang="ko-KR"/>
              <a:t>1</a:t>
            </a:r>
            <a:r>
              <a:rPr lang="ko-KR" altLang="en-US"/>
              <a:t>이 </a:t>
            </a:r>
            <a:r>
              <a:rPr lang="en-US" altLang="ko-KR"/>
              <a:t>2</a:t>
            </a:r>
            <a:r>
              <a:rPr lang="ko-KR" altLang="en-US"/>
              <a:t>개</a:t>
            </a:r>
            <a:r>
              <a:rPr lang="en-US" altLang="ko-KR"/>
              <a:t>, 2</a:t>
            </a:r>
            <a:r>
              <a:rPr lang="ko-KR" altLang="en-US"/>
              <a:t>가 </a:t>
            </a:r>
            <a:r>
              <a:rPr lang="en-US" altLang="ko-KR"/>
              <a:t>3</a:t>
            </a:r>
            <a:r>
              <a:rPr lang="ko-KR" altLang="en-US"/>
              <a:t>개</a:t>
            </a:r>
            <a:r>
              <a:rPr lang="en-US" altLang="ko-KR"/>
              <a:t>, 3</a:t>
            </a:r>
            <a:r>
              <a:rPr lang="ko-KR" altLang="en-US"/>
              <a:t>이 </a:t>
            </a:r>
            <a:r>
              <a:rPr lang="en-US" altLang="ko-KR"/>
              <a:t>5</a:t>
            </a:r>
            <a:r>
              <a:rPr lang="ko-KR" altLang="en-US"/>
              <a:t>개 들어있습니다</a:t>
            </a:r>
            <a:r>
              <a:rPr lang="en-US" altLang="ko-KR"/>
              <a:t>.</a:t>
            </a:r>
            <a:endParaRPr lang="ko-KR" altLang="en-US"/>
          </a:p>
          <a:p>
            <a:pPr lvl="2">
              <a:buFont typeface="Wingdings" panose="05000000000000000000" pitchFamily="2" charset="2"/>
              <a:buChar char="Ø"/>
            </a:pPr>
            <a:r>
              <a:rPr lang="ko-KR" altLang="en-US"/>
              <a:t>가장 적게 들어있는 숫자 </a:t>
            </a:r>
            <a:r>
              <a:rPr lang="en-US" altLang="ko-KR"/>
              <a:t>: 1 (2</a:t>
            </a:r>
            <a:r>
              <a:rPr lang="ko-KR" altLang="en-US"/>
              <a:t>개</a:t>
            </a:r>
            <a:r>
              <a:rPr lang="en-US" altLang="ko-KR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o-KR" altLang="en-US"/>
              <a:t>가장 많이 들어있는 숫자 </a:t>
            </a:r>
            <a:r>
              <a:rPr lang="en-US" altLang="ko-KR"/>
              <a:t>: 3 (5</a:t>
            </a:r>
            <a:r>
              <a:rPr lang="ko-KR" altLang="en-US"/>
              <a:t>개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3</a:t>
            </a:r>
            <a:r>
              <a:rPr lang="ko-KR" altLang="en-US"/>
              <a:t>이 </a:t>
            </a:r>
            <a:r>
              <a:rPr lang="en-US" altLang="ko-KR"/>
              <a:t>1</a:t>
            </a:r>
            <a:r>
              <a:rPr lang="ko-KR" altLang="en-US"/>
              <a:t>보다 </a:t>
            </a:r>
            <a:r>
              <a:rPr lang="en-US" altLang="ko-KR"/>
              <a:t>2.5</a:t>
            </a:r>
            <a:r>
              <a:rPr lang="ko-KR" altLang="en-US"/>
              <a:t>배 많이 들어있으며</a:t>
            </a:r>
            <a:r>
              <a:rPr lang="en-US" altLang="ko-KR"/>
              <a:t>, </a:t>
            </a:r>
            <a:r>
              <a:rPr lang="ko-KR" altLang="en-US"/>
              <a:t>소수 부분을 버리고 </a:t>
            </a:r>
            <a:r>
              <a:rPr lang="en-US" altLang="ko-KR"/>
              <a:t>2</a:t>
            </a:r>
            <a:r>
              <a:rPr lang="ko-KR" altLang="en-US"/>
              <a:t>를 </a:t>
            </a:r>
            <a:r>
              <a:rPr lang="en-US" altLang="ko-KR"/>
              <a:t>return </a:t>
            </a:r>
            <a:r>
              <a:rPr lang="ko-KR" altLang="en-US"/>
              <a:t>하면 됩니다</a:t>
            </a:r>
            <a:r>
              <a:rPr lang="en-US" altLang="ko-KR"/>
              <a:t>.</a:t>
            </a:r>
            <a:br>
              <a:rPr lang="ko-KR" altLang="en-US"/>
            </a:br>
            <a:br>
              <a:rPr lang="ko-KR" altLang="en-US"/>
            </a:br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042111"/>
              </p:ext>
            </p:extLst>
          </p:nvPr>
        </p:nvGraphicFramePr>
        <p:xfrm>
          <a:off x="1159042" y="2323875"/>
          <a:ext cx="10194759" cy="1558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13588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4181171">
                  <a:extLst>
                    <a:ext uri="{9D8B030D-6E8A-4147-A177-3AD203B41FA5}">
                      <a16:colId xmlns:a16="http://schemas.microsoft.com/office/drawing/2014/main" val="1372656102"/>
                    </a:ext>
                  </a:extLst>
                </a:gridCol>
              </a:tblGrid>
              <a:tr h="567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return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990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[1,2,3,3,1,3,3,2,3,2]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08DA7-BE42-4523-A595-E241FF9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276EF8A-49F1-48B5-A003-B028DE8A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724329"/>
              </p:ext>
            </p:extLst>
          </p:nvPr>
        </p:nvGraphicFramePr>
        <p:xfrm>
          <a:off x="838200" y="2059979"/>
          <a:ext cx="9678737" cy="3028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878">
                  <a:extLst>
                    <a:ext uri="{9D8B030D-6E8A-4147-A177-3AD203B41FA5}">
                      <a16:colId xmlns:a16="http://schemas.microsoft.com/office/drawing/2014/main" val="1070062451"/>
                    </a:ext>
                  </a:extLst>
                </a:gridCol>
                <a:gridCol w="7532859">
                  <a:extLst>
                    <a:ext uri="{9D8B030D-6E8A-4147-A177-3AD203B41FA5}">
                      <a16:colId xmlns:a16="http://schemas.microsoft.com/office/drawing/2014/main" val="586472497"/>
                    </a:ext>
                  </a:extLst>
                </a:gridCol>
              </a:tblGrid>
              <a:tr h="73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배열에 들어있는 각 자연수의 개수를 셉니다</a:t>
                      </a:r>
                      <a:r>
                        <a:rPr lang="en-US" altLang="ko-KR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92054"/>
                  </a:ext>
                </a:extLst>
              </a:tr>
              <a:tr h="751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가장 많이 등장하는 수의 개수를 구합니다</a:t>
                      </a:r>
                      <a:r>
                        <a:rPr lang="en-US" altLang="ko-KR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84278"/>
                  </a:ext>
                </a:extLst>
              </a:tr>
              <a:tr h="79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가장 적게 등장하는 수의 개수를 구합니다</a:t>
                      </a:r>
                      <a:r>
                        <a:rPr lang="en-US" altLang="ko-KR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879350"/>
                  </a:ext>
                </a:extLst>
              </a:tr>
              <a:tr h="751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가장 많이 등장하는 수가 가장 적게 등장하는 수보다 몇 배 더 </a:t>
                      </a:r>
                      <a:r>
                        <a:rPr lang="ko-KR" altLang="en-US" sz="18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많은지</a:t>
                      </a:r>
                      <a:r>
                        <a:rPr lang="ko-KR" alt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구합니다</a:t>
                      </a:r>
                      <a:r>
                        <a:rPr lang="en-US" altLang="ko-KR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5/2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33625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147BF7-61B1-4111-AFE5-281F4A21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F1A67-B8EA-4578-978B-B293D3AB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2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2B0-BE5C-49D2-8DB0-DEF1F2D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순서도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ACABB2F-6F02-4B06-A4A4-671E7204C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78105"/>
            <a:ext cx="4055200" cy="6724674"/>
          </a:xfr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4EFCD-5EF8-475C-86CD-9E22AA61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5A252-DB50-4032-B6B5-34E9F7BD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6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코딩하기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D098B-BA73-475B-94FA-39E57B76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1" y="140676"/>
            <a:ext cx="5144169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Solution14 {</a:t>
            </a:r>
          </a:p>
          <a:p>
            <a:pPr marL="0" indent="0">
              <a:buNone/>
            </a:pP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func_a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counter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[1001];</a:t>
            </a:r>
          </a:p>
          <a:p>
            <a:pPr marL="0" indent="0">
              <a:buNone/>
            </a:pPr>
            <a:r>
              <a:rPr lang="nn-NO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nn-NO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400" b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counter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]]++;</a:t>
            </a:r>
          </a:p>
          <a:p>
            <a:pPr marL="0" indent="0">
              <a:buNone/>
            </a:pP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counter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func_b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nn-NO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nn-NO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400" b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ko-KR" altLang="en-US" sz="1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216442-5D0B-4E47-B8C8-E02B2B36DCA7}"/>
              </a:ext>
            </a:extLst>
          </p:cNvPr>
          <p:cNvSpPr/>
          <p:nvPr/>
        </p:nvSpPr>
        <p:spPr>
          <a:xfrm>
            <a:off x="0" y="6197600"/>
            <a:ext cx="5144169" cy="660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</a:rPr>
              <a:t>아래계속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320C6E5-2BA9-41F0-B883-E9B2D90CDBC0}"/>
              </a:ext>
            </a:extLst>
          </p:cNvPr>
          <p:cNvSpPr txBox="1">
            <a:spLocks/>
          </p:cNvSpPr>
          <p:nvPr/>
        </p:nvSpPr>
        <p:spPr>
          <a:xfrm>
            <a:off x="5459662" y="719796"/>
            <a:ext cx="5144169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func_c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INF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= 1001;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INF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n-NO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nn-NO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400" b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a-DK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da-DK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a-DK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] != 0 &amp;&amp; </a:t>
            </a:r>
            <a:r>
              <a:rPr lang="da-DK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da-DK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da-DK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da-DK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a-DK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a-DK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40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400" b="1">
                <a:solidFill>
                  <a:srgbClr val="6A3E3E"/>
                </a:solidFill>
                <a:latin typeface="Consolas" panose="020B0609020204030204" pitchFamily="49" charset="0"/>
              </a:rPr>
              <a:t>counter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u="sng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400" b="1" u="sng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400" b="1" u="sng">
                <a:solidFill>
                  <a:srgbClr val="646464"/>
                </a:solidFill>
                <a:latin typeface="Consolas" panose="020B0609020204030204" pitchFamily="49" charset="0"/>
              </a:rPr>
              <a:t>@@@</a:t>
            </a:r>
            <a:r>
              <a:rPr lang="en-US" altLang="ko-KR" sz="1400" b="1" u="sng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u="sng">
                <a:solidFill>
                  <a:srgbClr val="646464"/>
                </a:solidFill>
                <a:latin typeface="Consolas" panose="020B0609020204030204" pitchFamily="49" charset="0"/>
              </a:rPr>
              <a:t>@@@</a:t>
            </a:r>
            <a:r>
              <a:rPr lang="en-US" altLang="ko-KR" sz="1400" b="1" u="sng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maxCnt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u="sng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400" b="1" u="sng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400" b="1" u="sng">
                <a:solidFill>
                  <a:srgbClr val="646464"/>
                </a:solidFill>
                <a:latin typeface="Consolas" panose="020B0609020204030204" pitchFamily="49" charset="0"/>
              </a:rPr>
              <a:t>@@@</a:t>
            </a:r>
            <a:r>
              <a:rPr lang="en-US" altLang="ko-KR" sz="1400" b="1" u="sng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u="sng">
                <a:solidFill>
                  <a:srgbClr val="646464"/>
                </a:solidFill>
                <a:latin typeface="Consolas" panose="020B0609020204030204" pitchFamily="49" charset="0"/>
              </a:rPr>
              <a:t>@@@</a:t>
            </a:r>
            <a:r>
              <a:rPr lang="en-US" altLang="ko-KR" sz="1400" b="1" u="sng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minCnt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u="sng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400" b="1" u="sng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400" b="1" u="sng">
                <a:solidFill>
                  <a:srgbClr val="646464"/>
                </a:solidFill>
                <a:latin typeface="Consolas" panose="020B0609020204030204" pitchFamily="49" charset="0"/>
              </a:rPr>
              <a:t>@@@</a:t>
            </a:r>
            <a:r>
              <a:rPr lang="en-US" altLang="ko-KR" sz="1400" b="1" u="sng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u="sng">
                <a:solidFill>
                  <a:srgbClr val="646464"/>
                </a:solidFill>
                <a:latin typeface="Consolas" panose="020B0609020204030204" pitchFamily="49" charset="0"/>
              </a:rPr>
              <a:t>@@@</a:t>
            </a:r>
            <a:r>
              <a:rPr lang="en-US" altLang="ko-KR" sz="1400" b="1" u="sng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maxCnt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sz="1400" b="1" err="1">
                <a:solidFill>
                  <a:srgbClr val="6A3E3E"/>
                </a:solidFill>
                <a:latin typeface="Consolas" panose="020B0609020204030204" pitchFamily="49" charset="0"/>
              </a:rPr>
              <a:t>minCnt</a:t>
            </a:r>
            <a:r>
              <a:rPr lang="en-US" altLang="ko-KR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5C09D7-1CEE-4B55-A17A-5C86392473E2}"/>
              </a:ext>
            </a:extLst>
          </p:cNvPr>
          <p:cNvSpPr/>
          <p:nvPr/>
        </p:nvSpPr>
        <p:spPr>
          <a:xfrm>
            <a:off x="5144169" y="12503"/>
            <a:ext cx="5144169" cy="660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27DE4A-5D83-4FFE-A4D8-C79B4DD1FDF2}"/>
              </a:ext>
            </a:extLst>
          </p:cNvPr>
          <p:cNvSpPr/>
          <p:nvPr/>
        </p:nvSpPr>
        <p:spPr>
          <a:xfrm>
            <a:off x="5459662" y="6138204"/>
            <a:ext cx="3328740" cy="660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EAE23A-3607-48FE-BAEC-9A7219763BDD}">
  <ds:schemaRefs>
    <ds:schemaRef ds:uri="http://purl.org/dc/elements/1.1/"/>
    <ds:schemaRef ds:uri="http://schemas.microsoft.com/office/2006/metadata/properties"/>
    <ds:schemaRef ds:uri="49be2b2d-8729-4033-b120-2c6fa92b24a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와이드스크린</PresentationFormat>
  <Paragraphs>126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Consolas</vt:lpstr>
      <vt:lpstr>Wingdings</vt:lpstr>
      <vt:lpstr>Office 테마</vt:lpstr>
      <vt:lpstr>가장 적은 수와 가장 많은 수의 갯수</vt:lpstr>
      <vt:lpstr>순서</vt:lpstr>
      <vt:lpstr>1. 문제설명</vt:lpstr>
      <vt:lpstr>1. 문제설명</vt:lpstr>
      <vt:lpstr>2. solution 함수 설명</vt:lpstr>
      <vt:lpstr>2. solution 함수 설명</vt:lpstr>
      <vt:lpstr>3. 알고리즘</vt:lpstr>
      <vt:lpstr>4. 순서도</vt:lpstr>
      <vt:lpstr>5. 코딩하기</vt:lpstr>
      <vt:lpstr>5.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2020-05-01T11:38:54Z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