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3"/>
  </p:notesMasterIdLst>
  <p:sldIdLst>
    <p:sldId id="256" r:id="rId5"/>
    <p:sldId id="257" r:id="rId6"/>
    <p:sldId id="258" r:id="rId7"/>
    <p:sldId id="263" r:id="rId8"/>
    <p:sldId id="264" r:id="rId9"/>
    <p:sldId id="273" r:id="rId10"/>
    <p:sldId id="267" r:id="rId11"/>
    <p:sldId id="268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729E9FA-0166-43E6-9DE4-5494F5920A20}" v="131" dt="2020-05-05T07:54:37.15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0" d="100"/>
          <a:sy n="130" d="100"/>
        </p:scale>
        <p:origin x="51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31685" userId="b3d13b2a-2ed5-418c-ba0a-f601fba5ce5e" providerId="ADAL" clId="{E729E9FA-0166-43E6-9DE4-5494F5920A20}"/>
    <pc:docChg chg="custSel delSld modSld">
      <pc:chgData name="m31685" userId="b3d13b2a-2ed5-418c-ba0a-f601fba5ce5e" providerId="ADAL" clId="{E729E9FA-0166-43E6-9DE4-5494F5920A20}" dt="2020-05-05T07:54:43.843" v="61" actId="20577"/>
      <pc:docMkLst>
        <pc:docMk/>
      </pc:docMkLst>
      <pc:sldChg chg="modSp">
        <pc:chgData name="m31685" userId="b3d13b2a-2ed5-418c-ba0a-f601fba5ce5e" providerId="ADAL" clId="{E729E9FA-0166-43E6-9DE4-5494F5920A20}" dt="2020-05-05T07:54:43.843" v="61" actId="20577"/>
        <pc:sldMkLst>
          <pc:docMk/>
          <pc:sldMk cId="548386184" sldId="256"/>
        </pc:sldMkLst>
        <pc:spChg chg="mod">
          <ac:chgData name="m31685" userId="b3d13b2a-2ed5-418c-ba0a-f601fba5ce5e" providerId="ADAL" clId="{E729E9FA-0166-43E6-9DE4-5494F5920A20}" dt="2020-05-05T07:54:43.843" v="61" actId="20577"/>
          <ac:spMkLst>
            <pc:docMk/>
            <pc:sldMk cId="548386184" sldId="256"/>
            <ac:spMk id="2" creationId="{F6D5302F-1524-47D2-B05B-907D551C6E85}"/>
          </ac:spMkLst>
        </pc:spChg>
        <pc:spChg chg="mod">
          <ac:chgData name="m31685" userId="b3d13b2a-2ed5-418c-ba0a-f601fba5ce5e" providerId="ADAL" clId="{E729E9FA-0166-43E6-9DE4-5494F5920A20}" dt="2020-05-05T07:54:37.150" v="60"/>
          <ac:spMkLst>
            <pc:docMk/>
            <pc:sldMk cId="548386184" sldId="256"/>
            <ac:spMk id="3" creationId="{59D777AC-3160-4993-81EF-46E643191C88}"/>
          </ac:spMkLst>
        </pc:spChg>
      </pc:sldChg>
      <pc:sldChg chg="modSp">
        <pc:chgData name="m31685" userId="b3d13b2a-2ed5-418c-ba0a-f601fba5ce5e" providerId="ADAL" clId="{E729E9FA-0166-43E6-9DE4-5494F5920A20}" dt="2020-05-05T07:48:11.521" v="2" actId="20577"/>
        <pc:sldMkLst>
          <pc:docMk/>
          <pc:sldMk cId="3742387824" sldId="258"/>
        </pc:sldMkLst>
        <pc:spChg chg="mod">
          <ac:chgData name="m31685" userId="b3d13b2a-2ed5-418c-ba0a-f601fba5ce5e" providerId="ADAL" clId="{E729E9FA-0166-43E6-9DE4-5494F5920A20}" dt="2020-05-05T07:48:11.521" v="2" actId="20577"/>
          <ac:spMkLst>
            <pc:docMk/>
            <pc:sldMk cId="3742387824" sldId="258"/>
            <ac:spMk id="3" creationId="{781873CC-BADE-4694-B372-1A700198FA8C}"/>
          </ac:spMkLst>
        </pc:spChg>
      </pc:sldChg>
      <pc:sldChg chg="del">
        <pc:chgData name="m31685" userId="b3d13b2a-2ed5-418c-ba0a-f601fba5ce5e" providerId="ADAL" clId="{E729E9FA-0166-43E6-9DE4-5494F5920A20}" dt="2020-05-01T13:44:48.768" v="0" actId="2696"/>
        <pc:sldMkLst>
          <pc:docMk/>
          <pc:sldMk cId="634242374" sldId="272"/>
        </pc:sldMkLst>
      </pc:sldChg>
    </pc:docChg>
  </pc:docChgLst>
  <pc:docChgLst>
    <pc:chgData name="m31685" userId="b3d13b2a-2ed5-418c-ba0a-f601fba5ce5e" providerId="ADAL" clId="{F87F4DAA-2763-43CB-B27E-FA209348EAD8}"/>
    <pc:docChg chg="custSel delSld modSld">
      <pc:chgData name="m31685" userId="b3d13b2a-2ed5-418c-ba0a-f601fba5ce5e" providerId="ADAL" clId="{F87F4DAA-2763-43CB-B27E-FA209348EAD8}" dt="2020-05-01T12:52:01.017" v="588" actId="478"/>
      <pc:docMkLst>
        <pc:docMk/>
      </pc:docMkLst>
      <pc:sldChg chg="modSp">
        <pc:chgData name="m31685" userId="b3d13b2a-2ed5-418c-ba0a-f601fba5ce5e" providerId="ADAL" clId="{F87F4DAA-2763-43CB-B27E-FA209348EAD8}" dt="2020-05-01T12:24:06.100" v="28"/>
        <pc:sldMkLst>
          <pc:docMk/>
          <pc:sldMk cId="548386184" sldId="256"/>
        </pc:sldMkLst>
        <pc:spChg chg="mod">
          <ac:chgData name="m31685" userId="b3d13b2a-2ed5-418c-ba0a-f601fba5ce5e" providerId="ADAL" clId="{F87F4DAA-2763-43CB-B27E-FA209348EAD8}" dt="2020-05-01T12:24:06.100" v="28"/>
          <ac:spMkLst>
            <pc:docMk/>
            <pc:sldMk cId="548386184" sldId="256"/>
            <ac:spMk id="2" creationId="{F6D5302F-1524-47D2-B05B-907D551C6E85}"/>
          </ac:spMkLst>
        </pc:spChg>
      </pc:sldChg>
      <pc:sldChg chg="modSp">
        <pc:chgData name="m31685" userId="b3d13b2a-2ed5-418c-ba0a-f601fba5ce5e" providerId="ADAL" clId="{F87F4DAA-2763-43CB-B27E-FA209348EAD8}" dt="2020-05-01T12:24:20.010" v="34" actId="20577"/>
        <pc:sldMkLst>
          <pc:docMk/>
          <pc:sldMk cId="3742387824" sldId="258"/>
        </pc:sldMkLst>
        <pc:spChg chg="mod">
          <ac:chgData name="m31685" userId="b3d13b2a-2ed5-418c-ba0a-f601fba5ce5e" providerId="ADAL" clId="{F87F4DAA-2763-43CB-B27E-FA209348EAD8}" dt="2020-05-01T12:24:20.010" v="34" actId="20577"/>
          <ac:spMkLst>
            <pc:docMk/>
            <pc:sldMk cId="3742387824" sldId="258"/>
            <ac:spMk id="3" creationId="{781873CC-BADE-4694-B372-1A700198FA8C}"/>
          </ac:spMkLst>
        </pc:spChg>
      </pc:sldChg>
      <pc:sldChg chg="modSp">
        <pc:chgData name="m31685" userId="b3d13b2a-2ed5-418c-ba0a-f601fba5ce5e" providerId="ADAL" clId="{F87F4DAA-2763-43CB-B27E-FA209348EAD8}" dt="2020-05-01T12:25:20.145" v="117"/>
        <pc:sldMkLst>
          <pc:docMk/>
          <pc:sldMk cId="1201955258" sldId="263"/>
        </pc:sldMkLst>
        <pc:spChg chg="mod">
          <ac:chgData name="m31685" userId="b3d13b2a-2ed5-418c-ba0a-f601fba5ce5e" providerId="ADAL" clId="{F87F4DAA-2763-43CB-B27E-FA209348EAD8}" dt="2020-05-01T12:25:20.145" v="117"/>
          <ac:spMkLst>
            <pc:docMk/>
            <pc:sldMk cId="1201955258" sldId="263"/>
            <ac:spMk id="3" creationId="{7ABF7F2F-FF5C-4BE3-9709-5DE5B326BEB3}"/>
          </ac:spMkLst>
        </pc:spChg>
      </pc:sldChg>
      <pc:sldChg chg="modSp">
        <pc:chgData name="m31685" userId="b3d13b2a-2ed5-418c-ba0a-f601fba5ce5e" providerId="ADAL" clId="{F87F4DAA-2763-43CB-B27E-FA209348EAD8}" dt="2020-05-01T12:39:42.467" v="551"/>
        <pc:sldMkLst>
          <pc:docMk/>
          <pc:sldMk cId="893383834" sldId="264"/>
        </pc:sldMkLst>
        <pc:spChg chg="mod">
          <ac:chgData name="m31685" userId="b3d13b2a-2ed5-418c-ba0a-f601fba5ce5e" providerId="ADAL" clId="{F87F4DAA-2763-43CB-B27E-FA209348EAD8}" dt="2020-05-01T12:25:58.653" v="129" actId="27636"/>
          <ac:spMkLst>
            <pc:docMk/>
            <pc:sldMk cId="893383834" sldId="264"/>
            <ac:spMk id="3" creationId="{E99CA725-D64C-4D0B-9DD4-1AF1FC6310B2}"/>
          </ac:spMkLst>
        </pc:spChg>
        <pc:graphicFrameChg chg="mod modGraphic">
          <ac:chgData name="m31685" userId="b3d13b2a-2ed5-418c-ba0a-f601fba5ce5e" providerId="ADAL" clId="{F87F4DAA-2763-43CB-B27E-FA209348EAD8}" dt="2020-05-01T12:39:42.467" v="551"/>
          <ac:graphicFrameMkLst>
            <pc:docMk/>
            <pc:sldMk cId="893383834" sldId="264"/>
            <ac:graphicFrameMk id="4" creationId="{66035915-D537-48CC-B3F7-52CEB7A22174}"/>
          </ac:graphicFrameMkLst>
        </pc:graphicFrameChg>
      </pc:sldChg>
      <pc:sldChg chg="addSp delSp modSp">
        <pc:chgData name="m31685" userId="b3d13b2a-2ed5-418c-ba0a-f601fba5ce5e" providerId="ADAL" clId="{F87F4DAA-2763-43CB-B27E-FA209348EAD8}" dt="2020-05-01T12:46:46.976" v="554" actId="14100"/>
        <pc:sldMkLst>
          <pc:docMk/>
          <pc:sldMk cId="2874668159" sldId="267"/>
        </pc:sldMkLst>
        <pc:spChg chg="add del mod">
          <ac:chgData name="m31685" userId="b3d13b2a-2ed5-418c-ba0a-f601fba5ce5e" providerId="ADAL" clId="{F87F4DAA-2763-43CB-B27E-FA209348EAD8}" dt="2020-05-01T12:46:42.019" v="552" actId="931"/>
          <ac:spMkLst>
            <pc:docMk/>
            <pc:sldMk cId="2874668159" sldId="267"/>
            <ac:spMk id="7" creationId="{3679C54A-ECFC-4FF4-A3A3-E93AC86BFE88}"/>
          </ac:spMkLst>
        </pc:spChg>
        <pc:picChg chg="del">
          <ac:chgData name="m31685" userId="b3d13b2a-2ed5-418c-ba0a-f601fba5ce5e" providerId="ADAL" clId="{F87F4DAA-2763-43CB-B27E-FA209348EAD8}" dt="2020-05-01T12:39:03.529" v="536" actId="478"/>
          <ac:picMkLst>
            <pc:docMk/>
            <pc:sldMk cId="2874668159" sldId="267"/>
            <ac:picMk id="6" creationId="{FACABB2F-6F02-4B06-A4A4-671E7204C1A6}"/>
          </ac:picMkLst>
        </pc:picChg>
        <pc:picChg chg="add mod">
          <ac:chgData name="m31685" userId="b3d13b2a-2ed5-418c-ba0a-f601fba5ce5e" providerId="ADAL" clId="{F87F4DAA-2763-43CB-B27E-FA209348EAD8}" dt="2020-05-01T12:46:46.976" v="554" actId="14100"/>
          <ac:picMkLst>
            <pc:docMk/>
            <pc:sldMk cId="2874668159" sldId="267"/>
            <ac:picMk id="9" creationId="{11285057-1A0E-4543-B5E4-76C49565BEF7}"/>
          </ac:picMkLst>
        </pc:picChg>
      </pc:sldChg>
      <pc:sldChg chg="delSp modSp">
        <pc:chgData name="m31685" userId="b3d13b2a-2ed5-418c-ba0a-f601fba5ce5e" providerId="ADAL" clId="{F87F4DAA-2763-43CB-B27E-FA209348EAD8}" dt="2020-05-01T12:51:46.072" v="586" actId="20577"/>
        <pc:sldMkLst>
          <pc:docMk/>
          <pc:sldMk cId="2212378234" sldId="268"/>
        </pc:sldMkLst>
        <pc:spChg chg="mod">
          <ac:chgData name="m31685" userId="b3d13b2a-2ed5-418c-ba0a-f601fba5ce5e" providerId="ADAL" clId="{F87F4DAA-2763-43CB-B27E-FA209348EAD8}" dt="2020-05-01T12:51:46.072" v="586" actId="20577"/>
          <ac:spMkLst>
            <pc:docMk/>
            <pc:sldMk cId="2212378234" sldId="268"/>
            <ac:spMk id="3" creationId="{859D098B-BA73-475B-94FA-39E57B765820}"/>
          </ac:spMkLst>
        </pc:spChg>
        <pc:spChg chg="del">
          <ac:chgData name="m31685" userId="b3d13b2a-2ed5-418c-ba0a-f601fba5ce5e" providerId="ADAL" clId="{F87F4DAA-2763-43CB-B27E-FA209348EAD8}" dt="2020-05-01T12:46:52.806" v="555" actId="478"/>
          <ac:spMkLst>
            <pc:docMk/>
            <pc:sldMk cId="2212378234" sldId="268"/>
            <ac:spMk id="4" creationId="{AF216442-5D0B-4E47-B8C8-E02B2B36DCA7}"/>
          </ac:spMkLst>
        </pc:spChg>
        <pc:spChg chg="del">
          <ac:chgData name="m31685" userId="b3d13b2a-2ed5-418c-ba0a-f601fba5ce5e" providerId="ADAL" clId="{F87F4DAA-2763-43CB-B27E-FA209348EAD8}" dt="2020-05-01T12:47:19.780" v="563" actId="478"/>
          <ac:spMkLst>
            <pc:docMk/>
            <pc:sldMk cId="2212378234" sldId="268"/>
            <ac:spMk id="5" creationId="{C320C6E5-2BA9-41F0-B883-E9B2D90CDBC0}"/>
          </ac:spMkLst>
        </pc:spChg>
        <pc:spChg chg="del">
          <ac:chgData name="m31685" userId="b3d13b2a-2ed5-418c-ba0a-f601fba5ce5e" providerId="ADAL" clId="{F87F4DAA-2763-43CB-B27E-FA209348EAD8}" dt="2020-05-01T12:46:54.874" v="557" actId="478"/>
          <ac:spMkLst>
            <pc:docMk/>
            <pc:sldMk cId="2212378234" sldId="268"/>
            <ac:spMk id="6" creationId="{6F5C09D7-1CEE-4B55-A17A-5C86392473E2}"/>
          </ac:spMkLst>
        </pc:spChg>
        <pc:spChg chg="del">
          <ac:chgData name="m31685" userId="b3d13b2a-2ed5-418c-ba0a-f601fba5ce5e" providerId="ADAL" clId="{F87F4DAA-2763-43CB-B27E-FA209348EAD8}" dt="2020-05-01T12:46:53.799" v="556" actId="478"/>
          <ac:spMkLst>
            <pc:docMk/>
            <pc:sldMk cId="2212378234" sldId="268"/>
            <ac:spMk id="7" creationId="{1327DE4A-5D83-4FFE-A4D8-C79B4DD1FDF2}"/>
          </ac:spMkLst>
        </pc:spChg>
      </pc:sldChg>
      <pc:sldChg chg="delSp modSp">
        <pc:chgData name="m31685" userId="b3d13b2a-2ed5-418c-ba0a-f601fba5ce5e" providerId="ADAL" clId="{F87F4DAA-2763-43CB-B27E-FA209348EAD8}" dt="2020-05-01T12:52:01.017" v="588" actId="478"/>
        <pc:sldMkLst>
          <pc:docMk/>
          <pc:sldMk cId="634242374" sldId="272"/>
        </pc:sldMkLst>
        <pc:spChg chg="mod">
          <ac:chgData name="m31685" userId="b3d13b2a-2ed5-418c-ba0a-f601fba5ce5e" providerId="ADAL" clId="{F87F4DAA-2763-43CB-B27E-FA209348EAD8}" dt="2020-05-01T12:51:58.935" v="587" actId="6549"/>
          <ac:spMkLst>
            <pc:docMk/>
            <pc:sldMk cId="634242374" sldId="272"/>
            <ac:spMk id="3" creationId="{9AB39D1B-9AD1-446B-9FCF-80FFCCC5AAE7}"/>
          </ac:spMkLst>
        </pc:spChg>
        <pc:picChg chg="del">
          <ac:chgData name="m31685" userId="b3d13b2a-2ed5-418c-ba0a-f601fba5ce5e" providerId="ADAL" clId="{F87F4DAA-2763-43CB-B27E-FA209348EAD8}" dt="2020-05-01T12:52:01.017" v="588" actId="478"/>
          <ac:picMkLst>
            <pc:docMk/>
            <pc:sldMk cId="634242374" sldId="272"/>
            <ac:picMk id="4" creationId="{3213F429-C3E0-4209-A330-9203914FC75D}"/>
          </ac:picMkLst>
        </pc:picChg>
      </pc:sldChg>
      <pc:sldChg chg="modSp">
        <pc:chgData name="m31685" userId="b3d13b2a-2ed5-418c-ba0a-f601fba5ce5e" providerId="ADAL" clId="{F87F4DAA-2763-43CB-B27E-FA209348EAD8}" dt="2020-05-01T12:38:56.388" v="535"/>
        <pc:sldMkLst>
          <pc:docMk/>
          <pc:sldMk cId="4022121719" sldId="273"/>
        </pc:sldMkLst>
        <pc:graphicFrameChg chg="mod modGraphic">
          <ac:chgData name="m31685" userId="b3d13b2a-2ed5-418c-ba0a-f601fba5ce5e" providerId="ADAL" clId="{F87F4DAA-2763-43CB-B27E-FA209348EAD8}" dt="2020-05-01T12:38:56.388" v="535"/>
          <ac:graphicFrameMkLst>
            <pc:docMk/>
            <pc:sldMk cId="4022121719" sldId="273"/>
            <ac:graphicFrameMk id="4" creationId="{8276EF8A-49F1-48B5-A003-B028DE8A389E}"/>
          </ac:graphicFrameMkLst>
        </pc:graphicFrameChg>
      </pc:sldChg>
      <pc:sldChg chg="del">
        <pc:chgData name="m31685" userId="b3d13b2a-2ed5-418c-ba0a-f601fba5ce5e" providerId="ADAL" clId="{F87F4DAA-2763-43CB-B27E-FA209348EAD8}" dt="2020-05-01T12:46:56.116" v="558" actId="2696"/>
        <pc:sldMkLst>
          <pc:docMk/>
          <pc:sldMk cId="3411099572" sldId="27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E5E09B-7008-49A3-A9A8-806D0D2CB575}" type="datetimeFigureOut">
              <a:rPr lang="ko-KR" altLang="en-US" smtClean="0"/>
              <a:t>2020-05-05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C3CD80-E27E-4B64-B735-BDE7D904E4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37362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1C3ADE-928A-4E89-A92A-970C0AF888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B94B4B5-1E80-481F-910B-33DF75DF20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2FBF5C-2189-4575-8731-4439FD89A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63D22-E3DE-4F13-8C6B-78CAF8FAA2EE}" type="datetime1">
              <a:rPr lang="ko-KR" altLang="en-US" smtClean="0"/>
              <a:t>2020-05-05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6D6E12-6DBB-4E0E-8DA6-95A5AFA46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51E2DA-5B6C-4472-B308-9EB7E8049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2775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C65C92-BD69-4933-8880-31DFF17F1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8A92B2A-5AE2-4B81-9C20-43693A49CF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A8393F-5242-4654-9D87-43D7AAF3E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F6F3-A65E-4F61-A36B-D89BD3B48E24}" type="datetime1">
              <a:rPr lang="ko-KR" altLang="en-US" smtClean="0"/>
              <a:t>2020-05-05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28A928-39D4-4729-89B2-8BD808C3B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5EBD06-4551-43D4-B293-68A850745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2891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676576A-B867-492B-884E-41A34EE342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2A87933-B2D6-400B-A289-C10755ED5B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75FF83-A481-4341-9BDF-63C7DBA6F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93EBA-ECAA-4A97-9F8C-5C58A4D2271E}" type="datetime1">
              <a:rPr lang="ko-KR" altLang="en-US" smtClean="0"/>
              <a:t>2020-05-05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4E5879-DD88-447A-A913-CAB302731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2A57C1-D619-4F84-B547-92D8D4B04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5281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D513C6-E9F8-4890-9048-C04CAA4D9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84F31F-491E-43B5-82BB-071175819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99D03D-CD32-47CF-936F-6423F8D7D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32BD5-E3B0-4E34-A99C-12AF310DB67D}" type="datetime1">
              <a:rPr lang="ko-KR" altLang="en-US" smtClean="0"/>
              <a:t>2020-05-05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03C7C0-15FE-4CD7-87A3-5F52564F8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D0CF4C-D314-4821-B08B-E25064D7E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4425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AD0793-9BCB-4FB1-8ED9-074B1918C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A80A392-624B-4611-86CA-B570A43063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2C8B64-1C5A-4721-9A99-9252FADF9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F1953-64A8-48B7-8478-F97E83AEE901}" type="datetime1">
              <a:rPr lang="ko-KR" altLang="en-US" smtClean="0"/>
              <a:t>2020-05-05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BA5C41-D649-4D20-9419-450F77C85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BCA74A-EA52-43DD-B796-1C5E185D6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5870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9A13DC-1127-49F2-AF6D-7903E391D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2056DC-EC01-43C6-8BF9-3DD8549C31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3E3A428-3495-4C3B-BF19-8118F621E2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46687C9-FE3A-4FE8-9E3F-A294AEA28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EA60A-42A6-4E5A-8968-FD93F94CF728}" type="datetime1">
              <a:rPr lang="ko-KR" altLang="en-US" smtClean="0"/>
              <a:t>2020-05-05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1B1AD0-0359-4FF1-981D-9B6DFD569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9DFB41-3809-4C8C-8F6E-99EDE2A00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2446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A7AC76-40C9-4E89-8232-DA5919FDB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872F53-97EE-431E-BFE0-2A3DF1D3B8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815D4E2-09CB-4F08-B35A-48883BE7D2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6E18986-41B1-42D8-8901-F842BB3876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D7F6DC5-07BB-4E96-81D6-FDD06097CC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D13C859-60CB-42E0-B0FB-FA6EB6F1B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CBB6E-4130-4407-91EB-06EF2AAC4656}" type="datetime1">
              <a:rPr lang="ko-KR" altLang="en-US" smtClean="0"/>
              <a:t>2020-05-05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4EDD9BD-67E6-481D-B3C1-2F7E3DE00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4989E93-536D-4802-BF4E-38A0FEB12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4716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27FBAC-7445-49A4-8F71-1626A6BAD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BE90800-4B78-4753-A1F1-316258C43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6902D-F324-49C9-9C98-1B217B954057}" type="datetime1">
              <a:rPr lang="ko-KR" altLang="en-US" smtClean="0"/>
              <a:t>2020-05-05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D1FF326-F28C-4905-93F0-B0F2B28F4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65B967F-8BA7-49E5-B06A-54892DF3C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229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FFDB1A0-4903-48E0-9D7F-C1225A83F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8CBF1-05C8-44CD-977F-74A4A8B04DAD}" type="datetime1">
              <a:rPr lang="ko-KR" altLang="en-US" smtClean="0"/>
              <a:t>2020-05-05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667E610-BE3F-4439-9284-EAFBC1FF9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579E664-140F-4A51-AD73-6E3DBDB18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6595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B3DB03-54E6-4691-A271-935C8CC46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71076F-3BCD-41B2-B91E-E42689246C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DF3ABB1-EB35-41E5-8672-95E9C1100A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45F984-AC16-472C-810E-EAF7A3282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505FF-ACAE-4A96-AA70-77A0FEA17C7A}" type="datetime1">
              <a:rPr lang="ko-KR" altLang="en-US" smtClean="0"/>
              <a:t>2020-05-05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D62643A-FFF1-413E-81B9-F0E7899C7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522CAEF-CEA3-43FB-9A74-F8866237B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4570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9C98E3-EAAF-4B5A-8687-85858D122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B94CA41-E720-4A55-9BAC-B770B0F475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A7D7932-A606-4539-87E9-645DDD5361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DDA6AC7-C9F5-45CB-A52F-B26A3D1D1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31414-B4DD-4889-8019-8E2BB5D805E9}" type="datetime1">
              <a:rPr lang="ko-KR" altLang="en-US" smtClean="0"/>
              <a:t>2020-05-05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E1F3CFB-1299-46AD-A53E-8B66E0E7F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32FC11-EA75-49EF-90DD-1491930D4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2334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C4F8400-AA22-4E97-B456-3DF72AD94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7ACFAB-FBF0-4BAA-AA71-7001DE367C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B1572B-3F40-419C-8138-0074F6F1A7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A4C4C2-7B8E-494F-BAEB-E7B104981483}" type="datetime1">
              <a:rPr lang="ko-KR" altLang="en-US" smtClean="0"/>
              <a:t>2020-05-05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D060E0-DF83-44E8-B60F-02B1E56B58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/>
              <a:t>전주코딩학원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706802-186C-4E1A-B1EA-95EAB89D9D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2790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D5302F-1524-47D2-B05B-907D551C6E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COS PRO 2</a:t>
            </a:r>
            <a:r>
              <a:rPr lang="ko-KR" altLang="en-US" dirty="0"/>
              <a:t>급 </a:t>
            </a:r>
            <a:br>
              <a:rPr lang="en-US" altLang="ko-KR" dirty="0"/>
            </a:br>
            <a:r>
              <a:rPr lang="ko-KR" altLang="en-US" dirty="0"/>
              <a:t>모의고사 </a:t>
            </a:r>
            <a:r>
              <a:rPr lang="en-US" altLang="ko-KR" dirty="0"/>
              <a:t>1</a:t>
            </a:r>
            <a:r>
              <a:rPr lang="ko-KR" altLang="en-US" dirty="0"/>
              <a:t>회 </a:t>
            </a:r>
            <a:r>
              <a:rPr lang="en-US" altLang="ko-KR" dirty="0"/>
              <a:t>5</a:t>
            </a:r>
            <a:r>
              <a:rPr lang="ko-KR" altLang="en-US" dirty="0"/>
              <a:t>번 문제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9D777AC-3160-4993-81EF-46E643191C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배열의 순서 뒤집기</a:t>
            </a:r>
          </a:p>
        </p:txBody>
      </p:sp>
    </p:spTree>
    <p:extLst>
      <p:ext uri="{BB962C8B-B14F-4D97-AF65-F5344CB8AC3E}">
        <p14:creationId xmlns:p14="http://schemas.microsoft.com/office/powerpoint/2010/main" val="548386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C08E74-2585-4572-B877-5C253A316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순서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1A0FD4-E862-4E0F-A6C6-8E60774DB7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ko-KR" altLang="en-US"/>
              <a:t>문제설명</a:t>
            </a:r>
            <a:endParaRPr lang="en-US" altLang="ko-KR"/>
          </a:p>
          <a:p>
            <a:pPr marL="514350" indent="-514350">
              <a:buFont typeface="+mj-lt"/>
              <a:buAutoNum type="arabicPeriod"/>
            </a:pPr>
            <a:r>
              <a:rPr lang="en-US" altLang="ko-KR"/>
              <a:t>solution </a:t>
            </a:r>
            <a:r>
              <a:rPr lang="ko-KR" altLang="en-US"/>
              <a:t>함수 설명</a:t>
            </a:r>
            <a:endParaRPr lang="en-US" altLang="ko-KR"/>
          </a:p>
          <a:p>
            <a:pPr marL="514350" indent="-514350">
              <a:buFont typeface="+mj-lt"/>
              <a:buAutoNum type="arabicPeriod"/>
            </a:pPr>
            <a:r>
              <a:rPr lang="ko-KR" altLang="en-US"/>
              <a:t>알고리즘</a:t>
            </a:r>
            <a:endParaRPr lang="en-US" altLang="ko-KR"/>
          </a:p>
          <a:p>
            <a:pPr marL="514350" indent="-514350">
              <a:buFont typeface="+mj-lt"/>
              <a:buAutoNum type="arabicPeriod"/>
            </a:pPr>
            <a:r>
              <a:rPr lang="ko-KR" altLang="en-US"/>
              <a:t>순서도</a:t>
            </a:r>
            <a:endParaRPr lang="en-US" altLang="ko-KR"/>
          </a:p>
          <a:p>
            <a:pPr marL="514350" indent="-514350">
              <a:buFont typeface="+mj-lt"/>
              <a:buAutoNum type="arabicPeriod"/>
            </a:pPr>
            <a:r>
              <a:rPr lang="ko-KR" altLang="en-US"/>
              <a:t>코딩하기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02B1013-A0CC-4D2A-82C5-07E83EE2C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3C891F8-260E-48D3-B012-F97CECEB5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1016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71B8B2-E929-45AD-A665-7C821E2FB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1. </a:t>
            </a:r>
            <a:r>
              <a:rPr lang="ko-KR" altLang="en-US"/>
              <a:t>문제설명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1873CC-BADE-4694-B372-1A700198FA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54855"/>
          </a:xfrm>
        </p:spPr>
        <p:txBody>
          <a:bodyPr>
            <a:normAutofit/>
          </a:bodyPr>
          <a:lstStyle/>
          <a:p>
            <a:r>
              <a:rPr lang="ko-KR" altLang="en-US" dirty="0"/>
              <a:t>주어진 배열의 순서를 뒤집으려고 합니다</a:t>
            </a:r>
            <a:r>
              <a:rPr lang="en-US" altLang="ko-KR" dirty="0"/>
              <a:t>.</a:t>
            </a:r>
            <a:endParaRPr lang="ko-KR" altLang="en-US" dirty="0"/>
          </a:p>
          <a:p>
            <a:r>
              <a:rPr lang="ko-KR" altLang="en-US" dirty="0"/>
              <a:t>예를 들어 주어진 배열이 </a:t>
            </a:r>
            <a:r>
              <a:rPr lang="en-US" altLang="ko-KR" dirty="0"/>
              <a:t>[1, 4, 2, 3]</a:t>
            </a:r>
            <a:r>
              <a:rPr lang="ko-KR" altLang="en-US" dirty="0"/>
              <a:t>이면</a:t>
            </a:r>
            <a:r>
              <a:rPr lang="en-US" altLang="ko-KR" dirty="0"/>
              <a:t>, </a:t>
            </a:r>
            <a:r>
              <a:rPr lang="ko-KR" altLang="en-US" dirty="0"/>
              <a:t>순서를 뒤집은 배열은 </a:t>
            </a:r>
            <a:r>
              <a:rPr lang="en-US" altLang="ko-KR" dirty="0"/>
              <a:t>[3, 2, 4, 1]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  <a:endParaRPr lang="ko-KR" altLang="en-US" dirty="0"/>
          </a:p>
          <a:p>
            <a:r>
              <a:rPr lang="ko-KR" altLang="en-US" dirty="0"/>
              <a:t>정수가 들어있는 배열 </a:t>
            </a:r>
            <a:r>
              <a:rPr lang="en-US" altLang="ko-KR" dirty="0" err="1"/>
              <a:t>arr</a:t>
            </a:r>
            <a:r>
              <a:rPr lang="ko-KR" altLang="en-US" dirty="0"/>
              <a:t>가 매개변수로 주어졌을 때</a:t>
            </a:r>
            <a:r>
              <a:rPr lang="en-US" altLang="ko-KR" dirty="0"/>
              <a:t>, </a:t>
            </a:r>
            <a:r>
              <a:rPr lang="en-US" altLang="ko-KR" dirty="0" err="1"/>
              <a:t>arr</a:t>
            </a:r>
            <a:r>
              <a:rPr lang="ko-KR" altLang="en-US" dirty="0"/>
              <a:t>를 뒤집어서 </a:t>
            </a:r>
            <a:r>
              <a:rPr lang="en-US" altLang="ko-KR" dirty="0"/>
              <a:t>return </a:t>
            </a:r>
            <a:r>
              <a:rPr lang="ko-KR" altLang="en-US" dirty="0"/>
              <a:t>하도록 </a:t>
            </a:r>
            <a:r>
              <a:rPr lang="en-US" altLang="ko-KR" dirty="0"/>
              <a:t>solution </a:t>
            </a:r>
            <a:r>
              <a:rPr lang="ko-KR" altLang="en-US" dirty="0"/>
              <a:t>메소드를 작성하려 합니다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EC2320A-EE92-4BA6-9BEA-94A6DB5DD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28E86DB-F5F7-4C11-8BD3-FDE46AA7A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2387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D5EDFF-9889-470B-B9C9-6E79CA271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585"/>
            <a:ext cx="10515600" cy="1325563"/>
          </a:xfrm>
        </p:spPr>
        <p:txBody>
          <a:bodyPr/>
          <a:lstStyle/>
          <a:p>
            <a:r>
              <a:rPr lang="en-US" altLang="ko-KR"/>
              <a:t>2. solution </a:t>
            </a:r>
            <a:r>
              <a:rPr lang="ko-KR" altLang="en-US"/>
              <a:t>함수 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BF7F2F-FF5C-4BE3-9709-5DE5B326BE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2578"/>
            <a:ext cx="10515600" cy="4547822"/>
          </a:xfrm>
        </p:spPr>
        <p:txBody>
          <a:bodyPr>
            <a:normAutofit/>
          </a:bodyPr>
          <a:lstStyle/>
          <a:p>
            <a:r>
              <a:rPr lang="en-US" altLang="ko-KR" dirty="0"/>
              <a:t>##### </a:t>
            </a:r>
            <a:r>
              <a:rPr lang="ko-KR" altLang="en-US" dirty="0"/>
              <a:t>매개변수 설명</a:t>
            </a:r>
          </a:p>
          <a:p>
            <a:pPr lvl="1"/>
            <a:r>
              <a:rPr lang="ko-KR" altLang="en-US" dirty="0"/>
              <a:t>정수가 들어있는 배열 </a:t>
            </a:r>
            <a:r>
              <a:rPr lang="en-US" altLang="ko-KR" dirty="0" err="1"/>
              <a:t>arr</a:t>
            </a:r>
            <a:r>
              <a:rPr lang="ko-KR" altLang="en-US" dirty="0"/>
              <a:t>가 </a:t>
            </a:r>
            <a:r>
              <a:rPr lang="en-US" altLang="ko-KR" dirty="0"/>
              <a:t>solution </a:t>
            </a:r>
            <a:r>
              <a:rPr lang="ko-KR" altLang="en-US" dirty="0"/>
              <a:t>메소드의 매개변수로 주어집니다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 err="1"/>
              <a:t>arr</a:t>
            </a:r>
            <a:r>
              <a:rPr lang="ko-KR" altLang="en-US" dirty="0"/>
              <a:t>의 길이는 </a:t>
            </a:r>
            <a:r>
              <a:rPr lang="en-US" altLang="ko-KR" dirty="0"/>
              <a:t>1 </a:t>
            </a:r>
            <a:r>
              <a:rPr lang="ko-KR" altLang="en-US" dirty="0"/>
              <a:t>이상 </a:t>
            </a:r>
            <a:r>
              <a:rPr lang="en-US" altLang="ko-KR" dirty="0"/>
              <a:t>100 </a:t>
            </a:r>
            <a:r>
              <a:rPr lang="ko-KR" altLang="en-US" dirty="0"/>
              <a:t>이하입니다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 err="1"/>
              <a:t>arr</a:t>
            </a:r>
            <a:r>
              <a:rPr lang="ko-KR" altLang="en-US" dirty="0"/>
              <a:t>에는 </a:t>
            </a:r>
            <a:r>
              <a:rPr lang="en-US" altLang="ko-KR" dirty="0"/>
              <a:t>-100</a:t>
            </a:r>
            <a:r>
              <a:rPr lang="ko-KR" altLang="en-US" dirty="0"/>
              <a:t>이상</a:t>
            </a:r>
            <a:r>
              <a:rPr lang="en-US" altLang="ko-KR" dirty="0"/>
              <a:t> 100</a:t>
            </a:r>
            <a:r>
              <a:rPr lang="ko-KR" altLang="en-US" dirty="0"/>
              <a:t>이하의 정수가 들어 있습니다</a:t>
            </a:r>
            <a:r>
              <a:rPr lang="en-US" altLang="ko-KR" dirty="0"/>
              <a:t>.</a:t>
            </a:r>
            <a:endParaRPr lang="ko-KR" altLang="en-US" dirty="0"/>
          </a:p>
          <a:p>
            <a:r>
              <a:rPr lang="en-US" altLang="ko-KR" dirty="0"/>
              <a:t>##### return </a:t>
            </a:r>
            <a:r>
              <a:rPr lang="ko-KR" altLang="en-US" dirty="0"/>
              <a:t>값 설명</a:t>
            </a:r>
            <a:endParaRPr lang="en-US" altLang="ko-KR" dirty="0"/>
          </a:p>
          <a:p>
            <a:pPr lvl="1"/>
            <a:r>
              <a:rPr lang="ko-KR" altLang="en-US" dirty="0"/>
              <a:t>배열 </a:t>
            </a:r>
            <a:r>
              <a:rPr lang="en-US" altLang="ko-KR" dirty="0" err="1"/>
              <a:t>arr</a:t>
            </a:r>
            <a:r>
              <a:rPr lang="ko-KR" altLang="en-US" dirty="0"/>
              <a:t>의 순서를 뒤집어서 </a:t>
            </a:r>
            <a:r>
              <a:rPr lang="en-US" altLang="ko-KR" dirty="0"/>
              <a:t>return </a:t>
            </a:r>
            <a:r>
              <a:rPr lang="ko-KR" altLang="en-US" dirty="0"/>
              <a:t>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7611737-A08F-48F5-AAD5-18AC40A20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462EDBB-A2A9-45DA-9764-709E117CB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1955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F3E44D-BBD7-4DAC-A4C0-4B2787B66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2. solution </a:t>
            </a:r>
            <a:r>
              <a:rPr lang="ko-KR" altLang="en-US"/>
              <a:t>함수 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9CA725-D64C-4D0B-9DD4-1AF1FC6310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85000" lnSpcReduction="20000"/>
          </a:bodyPr>
          <a:lstStyle/>
          <a:p>
            <a:r>
              <a:rPr lang="en-US" altLang="ko-KR" dirty="0"/>
              <a:t>##### </a:t>
            </a:r>
            <a:r>
              <a:rPr lang="ko-KR" altLang="en-US" dirty="0"/>
              <a:t>예시</a:t>
            </a:r>
            <a:endParaRPr lang="en-US" altLang="ko-KR" dirty="0"/>
          </a:p>
          <a:p>
            <a:endParaRPr lang="en-US" altLang="ko-KR" b="0" dirty="0">
              <a:effectLst/>
            </a:endParaRPr>
          </a:p>
          <a:p>
            <a:endParaRPr lang="ko-KR" altLang="en-US" b="0" dirty="0">
              <a:effectLst/>
            </a:endParaRP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##### </a:t>
            </a:r>
            <a:r>
              <a:rPr lang="ko-KR" altLang="en-US" dirty="0"/>
              <a:t>예시 설명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[1, 4, 2, 3]</a:t>
            </a:r>
            <a:r>
              <a:rPr lang="ko-KR" altLang="en-US" dirty="0"/>
              <a:t>을 뒤에서부터 읽으면 </a:t>
            </a:r>
            <a:r>
              <a:rPr lang="en-US" altLang="ko-KR" dirty="0"/>
              <a:t>3, 2, 4, 1</a:t>
            </a:r>
            <a:r>
              <a:rPr lang="ko-KR" altLang="en-US" dirty="0"/>
              <a:t>입니다</a:t>
            </a:r>
            <a:r>
              <a:rPr lang="en-US" altLang="ko-KR" dirty="0"/>
              <a:t>. </a:t>
            </a:r>
            <a:r>
              <a:rPr lang="ko-KR" altLang="en-US" dirty="0"/>
              <a:t>따라서 </a:t>
            </a:r>
            <a:r>
              <a:rPr lang="en-US" altLang="ko-KR" dirty="0"/>
              <a:t>[1, 4, 2, 3]</a:t>
            </a:r>
            <a:r>
              <a:rPr lang="ko-KR" altLang="en-US" dirty="0"/>
              <a:t>의 순서를 뒤집은 결과는 </a:t>
            </a:r>
            <a:r>
              <a:rPr lang="en-US" altLang="ko-KR" dirty="0"/>
              <a:t>[3, 2, 4, 1]</a:t>
            </a:r>
            <a:r>
              <a:rPr lang="ko-KR" altLang="en-US" dirty="0"/>
              <a:t>이 됩니다</a:t>
            </a:r>
            <a:r>
              <a:rPr lang="en-US" altLang="ko-KR" dirty="0"/>
              <a:t>.</a:t>
            </a:r>
            <a:br>
              <a:rPr lang="ko-KR" altLang="en-US" dirty="0"/>
            </a:br>
            <a:br>
              <a:rPr lang="ko-KR" altLang="en-US" dirty="0"/>
            </a:br>
            <a:br>
              <a:rPr lang="ko-KR" altLang="en-US" dirty="0"/>
            </a:br>
            <a:endParaRPr lang="ko-KR" altLang="en-US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66035915-D537-48CC-B3F7-52CEB7A221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9605250"/>
              </p:ext>
            </p:extLst>
          </p:nvPr>
        </p:nvGraphicFramePr>
        <p:xfrm>
          <a:off x="1159042" y="2323875"/>
          <a:ext cx="10194759" cy="15583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13588">
                  <a:extLst>
                    <a:ext uri="{9D8B030D-6E8A-4147-A177-3AD203B41FA5}">
                      <a16:colId xmlns:a16="http://schemas.microsoft.com/office/drawing/2014/main" val="3610799346"/>
                    </a:ext>
                  </a:extLst>
                </a:gridCol>
                <a:gridCol w="4181171">
                  <a:extLst>
                    <a:ext uri="{9D8B030D-6E8A-4147-A177-3AD203B41FA5}">
                      <a16:colId xmlns:a16="http://schemas.microsoft.com/office/drawing/2014/main" val="1372656102"/>
                    </a:ext>
                  </a:extLst>
                </a:gridCol>
              </a:tblGrid>
              <a:tr h="5677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u="none" strike="noStrike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return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9102253"/>
                  </a:ext>
                </a:extLst>
              </a:tr>
              <a:tr h="4952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[</a:t>
                      </a:r>
                      <a:r>
                        <a:rPr lang="en-US" altLang="ko-KR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1, 4, 2, 3</a:t>
                      </a:r>
                      <a:r>
                        <a:rPr lang="en-US" altLang="ko-KR" dirty="0"/>
                        <a:t>]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[3, 2, 4, 1] 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6124696"/>
                  </a:ext>
                </a:extLst>
              </a:tr>
              <a:tr h="4952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[</a:t>
                      </a:r>
                      <a:r>
                        <a:rPr lang="en-US" altLang="ko-KR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1, 4, 2, 3, 5, 8</a:t>
                      </a:r>
                      <a:r>
                        <a:rPr lang="en-US" altLang="ko-KR" dirty="0"/>
                        <a:t>]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[8, 5, 3, 2, 4, 1]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0487693"/>
                  </a:ext>
                </a:extLst>
              </a:tr>
            </a:tbl>
          </a:graphicData>
        </a:graphic>
      </p:graphicFrame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2C8D61-4585-47E8-93E8-16C09AF85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2837FE-2B94-44C1-B060-0C4054BE2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3383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208DA7-BE42-4523-A595-E241FF93F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3. </a:t>
            </a:r>
            <a:r>
              <a:rPr lang="ko-KR" altLang="en-US"/>
              <a:t>알고리즘</a:t>
            </a:r>
          </a:p>
        </p:txBody>
      </p:sp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8276EF8A-49F1-48B5-A003-B028DE8A38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0363295"/>
              </p:ext>
            </p:extLst>
          </p:nvPr>
        </p:nvGraphicFramePr>
        <p:xfrm>
          <a:off x="838200" y="2059979"/>
          <a:ext cx="9678737" cy="32616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5878">
                  <a:extLst>
                    <a:ext uri="{9D8B030D-6E8A-4147-A177-3AD203B41FA5}">
                      <a16:colId xmlns:a16="http://schemas.microsoft.com/office/drawing/2014/main" val="1070062451"/>
                    </a:ext>
                  </a:extLst>
                </a:gridCol>
                <a:gridCol w="7532859">
                  <a:extLst>
                    <a:ext uri="{9D8B030D-6E8A-4147-A177-3AD203B41FA5}">
                      <a16:colId xmlns:a16="http://schemas.microsoft.com/office/drawing/2014/main" val="586472497"/>
                    </a:ext>
                  </a:extLst>
                </a:gridCol>
              </a:tblGrid>
              <a:tr h="7340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r>
                        <a:rPr lang="ko-KR" altLang="en-US"/>
                        <a:t>단계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altLang="ko-KR" dirty="0"/>
                        <a:t>left </a:t>
                      </a:r>
                      <a:r>
                        <a:rPr lang="ko-KR" altLang="en-US" dirty="0"/>
                        <a:t>변수</a:t>
                      </a:r>
                      <a:r>
                        <a:rPr lang="en-US" altLang="ko-KR" dirty="0"/>
                        <a:t>, right </a:t>
                      </a:r>
                      <a:r>
                        <a:rPr lang="ko-KR" altLang="en-US" dirty="0"/>
                        <a:t>변수를 준비한다</a:t>
                      </a:r>
                      <a:r>
                        <a:rPr lang="en-US" altLang="ko-KR" dirty="0"/>
                        <a:t>.</a:t>
                      </a:r>
                    </a:p>
                    <a:p>
                      <a:pPr rtl="0"/>
                      <a:r>
                        <a:rPr lang="en-US" altLang="ko-KR" dirty="0"/>
                        <a:t>left = 0, right = </a:t>
                      </a:r>
                      <a:r>
                        <a:rPr lang="ko-KR" altLang="en-US" dirty="0" err="1"/>
                        <a:t>배열의길이</a:t>
                      </a:r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4092054"/>
                  </a:ext>
                </a:extLst>
              </a:tr>
              <a:tr h="7519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</a:t>
                      </a:r>
                      <a:r>
                        <a:rPr lang="ko-KR" altLang="en-US"/>
                        <a:t>단계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배열의 첫번째 원소 </a:t>
                      </a:r>
                      <a:r>
                        <a:rPr lang="en-US" altLang="ko-KR" dirty="0"/>
                        <a:t>&lt;-&gt; </a:t>
                      </a:r>
                      <a:r>
                        <a:rPr lang="ko-KR" altLang="en-US" dirty="0"/>
                        <a:t>배열의 마지막 원소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배열의 두번째 원소 </a:t>
                      </a:r>
                      <a:r>
                        <a:rPr lang="en-US" altLang="ko-KR" dirty="0"/>
                        <a:t>&lt;-&gt; </a:t>
                      </a:r>
                      <a:r>
                        <a:rPr lang="ko-KR" altLang="en-US" dirty="0"/>
                        <a:t>배열의 마지막</a:t>
                      </a:r>
                      <a:r>
                        <a:rPr lang="en-US" altLang="ko-KR" dirty="0"/>
                        <a:t>-1</a:t>
                      </a:r>
                      <a:r>
                        <a:rPr lang="ko-KR" altLang="en-US" dirty="0"/>
                        <a:t>번째 원소</a:t>
                      </a:r>
                      <a:endParaRPr lang="en-US" altLang="ko-KR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배열의 세번째 원소 </a:t>
                      </a:r>
                      <a:r>
                        <a:rPr lang="en-US" altLang="ko-KR" dirty="0"/>
                        <a:t>&lt;-&gt; </a:t>
                      </a:r>
                      <a:r>
                        <a:rPr lang="ko-KR" altLang="en-US" dirty="0"/>
                        <a:t>배열의 마지막</a:t>
                      </a:r>
                      <a:r>
                        <a:rPr lang="en-US" altLang="ko-KR" dirty="0"/>
                        <a:t>-2</a:t>
                      </a:r>
                      <a:r>
                        <a:rPr lang="ko-KR" altLang="en-US" dirty="0"/>
                        <a:t>번째 원소</a:t>
                      </a:r>
                      <a:endParaRPr lang="en-US" altLang="ko-KR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084278"/>
                  </a:ext>
                </a:extLst>
              </a:tr>
              <a:tr h="7902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단계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Arrays.toString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배열</a:t>
                      </a:r>
                      <a:r>
                        <a:rPr lang="en-US" altLang="ko-KR" dirty="0"/>
                        <a:t>) </a:t>
                      </a:r>
                      <a:r>
                        <a:rPr lang="ko-KR" altLang="en-US" dirty="0"/>
                        <a:t>을 활용해 화면에 출력한다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0879350"/>
                  </a:ext>
                </a:extLst>
              </a:tr>
            </a:tbl>
          </a:graphicData>
        </a:graphic>
      </p:graphicFrame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2147BF7-61B1-4111-AFE5-281F4A21C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ACF1A67-B8EA-4578-978B-B293D3AB7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2121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D982B0-BE5C-49D2-8DB0-DEF1F2D15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4. </a:t>
            </a:r>
            <a:r>
              <a:rPr lang="ko-KR" altLang="en-US"/>
              <a:t>순서도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954EFCD-5EF8-475C-86CD-9E22AA617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365A252-DB50-4032-B6B5-34E9F7BD5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11285057-1A0E-4543-B5E4-76C49565BE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3210" y="192210"/>
            <a:ext cx="5131624" cy="6328366"/>
          </a:xfrm>
        </p:spPr>
      </p:pic>
    </p:spTree>
    <p:extLst>
      <p:ext uri="{BB962C8B-B14F-4D97-AF65-F5344CB8AC3E}">
        <p14:creationId xmlns:p14="http://schemas.microsoft.com/office/powerpoint/2010/main" val="2874668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760912-EDE5-4988-8016-B8150714D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5663" y="5803398"/>
            <a:ext cx="3176337" cy="1325563"/>
          </a:xfrm>
        </p:spPr>
        <p:txBody>
          <a:bodyPr/>
          <a:lstStyle/>
          <a:p>
            <a:r>
              <a:rPr lang="en-US" altLang="ko-KR"/>
              <a:t>5. </a:t>
            </a:r>
            <a:r>
              <a:rPr lang="ko-KR" altLang="en-US"/>
              <a:t>코딩하기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9D098B-BA73-475B-94FA-39E57B7658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231" y="140676"/>
            <a:ext cx="8927432" cy="6858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Solution15 {</a:t>
            </a:r>
          </a:p>
          <a:p>
            <a:pPr marL="0" indent="0">
              <a:buNone/>
            </a:pP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[] solution(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altLang="ko-KR" sz="11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arr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6A3E3E"/>
                </a:solidFill>
                <a:latin typeface="Consolas" panose="020B0609020204030204" pitchFamily="49" charset="0"/>
              </a:rPr>
              <a:t>left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pPr marL="0" indent="0">
              <a:buNone/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6A3E3E"/>
                </a:solidFill>
                <a:latin typeface="Consolas" panose="020B0609020204030204" pitchFamily="49" charset="0"/>
              </a:rPr>
              <a:t>right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1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arr</a:t>
            </a:r>
            <a:r>
              <a:rPr lang="en-US" altLang="ko-KR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- 1;</a:t>
            </a:r>
          </a:p>
          <a:p>
            <a:pPr marL="0" indent="0">
              <a:buNone/>
            </a:pPr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pPr marL="0" indent="0">
              <a:buNone/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b="1" u="sng" dirty="0">
                <a:solidFill>
                  <a:srgbClr val="646464"/>
                </a:solidFill>
                <a:latin typeface="Consolas" panose="020B0609020204030204" pitchFamily="49" charset="0"/>
              </a:rPr>
              <a:t>@@@</a:t>
            </a:r>
            <a:r>
              <a:rPr lang="en-US" altLang="ko-KR" sz="11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1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1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1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"while"</a:t>
            </a:r>
            <a:r>
              <a:rPr lang="en-US" altLang="ko-KR" sz="11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6A3E3E"/>
                </a:solidFill>
                <a:latin typeface="Consolas" panose="020B0609020204030204" pitchFamily="49" charset="0"/>
              </a:rPr>
              <a:t>temp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1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arr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100" b="1" dirty="0">
                <a:solidFill>
                  <a:srgbClr val="6A3E3E"/>
                </a:solidFill>
                <a:latin typeface="Consolas" panose="020B0609020204030204" pitchFamily="49" charset="0"/>
              </a:rPr>
              <a:t>left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100" dirty="0" err="1">
                <a:solidFill>
                  <a:srgbClr val="6A3E3E"/>
                </a:solidFill>
                <a:latin typeface="Consolas" panose="020B0609020204030204" pitchFamily="49" charset="0"/>
              </a:rPr>
              <a:t>arr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100" dirty="0">
                <a:solidFill>
                  <a:srgbClr val="6A3E3E"/>
                </a:solidFill>
                <a:latin typeface="Consolas" panose="020B0609020204030204" pitchFamily="49" charset="0"/>
              </a:rPr>
              <a:t>left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ko-KR" sz="1100" dirty="0" err="1">
                <a:solidFill>
                  <a:srgbClr val="6A3E3E"/>
                </a:solidFill>
                <a:latin typeface="Consolas" panose="020B0609020204030204" pitchFamily="49" charset="0"/>
              </a:rPr>
              <a:t>arr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100" dirty="0">
                <a:solidFill>
                  <a:srgbClr val="6A3E3E"/>
                </a:solidFill>
                <a:latin typeface="Consolas" panose="020B0609020204030204" pitchFamily="49" charset="0"/>
              </a:rPr>
              <a:t>right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100" dirty="0" err="1">
                <a:solidFill>
                  <a:srgbClr val="6A3E3E"/>
                </a:solidFill>
                <a:latin typeface="Consolas" panose="020B0609020204030204" pitchFamily="49" charset="0"/>
              </a:rPr>
              <a:t>arr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100" dirty="0">
                <a:solidFill>
                  <a:srgbClr val="6A3E3E"/>
                </a:solidFill>
                <a:latin typeface="Consolas" panose="020B0609020204030204" pitchFamily="49" charset="0"/>
              </a:rPr>
              <a:t>right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ko-KR" sz="1100" dirty="0">
                <a:solidFill>
                  <a:srgbClr val="6A3E3E"/>
                </a:solidFill>
                <a:latin typeface="Consolas" panose="020B0609020204030204" pitchFamily="49" charset="0"/>
              </a:rPr>
              <a:t>temp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100" dirty="0">
                <a:solidFill>
                  <a:srgbClr val="6A3E3E"/>
                </a:solidFill>
                <a:latin typeface="Consolas" panose="020B0609020204030204" pitchFamily="49" charset="0"/>
              </a:rPr>
              <a:t>left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+= 1;</a:t>
            </a:r>
          </a:p>
          <a:p>
            <a:pPr marL="0" indent="0">
              <a:buNone/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100" dirty="0">
                <a:solidFill>
                  <a:srgbClr val="6A3E3E"/>
                </a:solidFill>
                <a:latin typeface="Consolas" panose="020B0609020204030204" pitchFamily="49" charset="0"/>
              </a:rPr>
              <a:t>right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-= 1;</a:t>
            </a:r>
          </a:p>
          <a:p>
            <a:pPr marL="0" indent="0">
              <a:buNone/>
            </a:pPr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arr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ko-KR" altLang="en-US" sz="11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altLang="ko-KR" sz="11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Solution15 </a:t>
            </a:r>
            <a:r>
              <a:rPr lang="en-US" altLang="ko-KR" sz="1100" dirty="0">
                <a:solidFill>
                  <a:srgbClr val="6A3E3E"/>
                </a:solidFill>
                <a:latin typeface="Consolas" panose="020B0609020204030204" pitchFamily="49" charset="0"/>
              </a:rPr>
              <a:t>sol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Solution15();</a:t>
            </a:r>
          </a:p>
          <a:p>
            <a:pPr marL="0" indent="0">
              <a:buNone/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altLang="ko-KR" sz="11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arr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= {1, 4, 2, 3, 5, 8};</a:t>
            </a:r>
          </a:p>
          <a:p>
            <a:pPr marL="0" indent="0">
              <a:buNone/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altLang="ko-KR" sz="1100" b="1" dirty="0">
                <a:solidFill>
                  <a:srgbClr val="6A3E3E"/>
                </a:solidFill>
                <a:latin typeface="Consolas" panose="020B0609020204030204" pitchFamily="49" charset="0"/>
              </a:rPr>
              <a:t>ret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1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sol</a:t>
            </a:r>
            <a:r>
              <a:rPr lang="en-US" altLang="ko-KR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.solution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arr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1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1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1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Arrays.toString</a:t>
            </a:r>
            <a:r>
              <a:rPr lang="en-US" altLang="ko-KR" sz="11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ret</a:t>
            </a:r>
            <a:r>
              <a:rPr lang="en-US" altLang="ko-KR" sz="11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sz="1100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8068942-E11B-4D0C-9445-757F24824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err="1"/>
              <a:t>전주코딩학원</a:t>
            </a:r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E4EACA0-950E-4D83-AC16-88D0023F8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23782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2DAD4546B7E5249B2F174FCC2E74792" ma:contentTypeVersion="6" ma:contentTypeDescription="Create a new document." ma:contentTypeScope="" ma:versionID="4ae122079e6719c059172853269ff19a">
  <xsd:schema xmlns:xsd="http://www.w3.org/2001/XMLSchema" xmlns:xs="http://www.w3.org/2001/XMLSchema" xmlns:p="http://schemas.microsoft.com/office/2006/metadata/properties" xmlns:ns3="49be2b2d-8729-4033-b120-2c6fa92b24a7" targetNamespace="http://schemas.microsoft.com/office/2006/metadata/properties" ma:root="true" ma:fieldsID="96d6df5696bc4ea8760948be48ebdad5" ns3:_="">
    <xsd:import namespace="49be2b2d-8729-4033-b120-2c6fa92b24a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9be2b2d-8729-4033-b120-2c6fa92b24a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45EFBB1-F094-4C6D-8718-1E8ED20E633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B6837F6-970F-4BF2-8BD9-4A4D8C70D55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9be2b2d-8729-4033-b120-2c6fa92b24a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5EAE23A-3607-48FE-BAEC-9A7219763BDD}">
  <ds:schemaRefs>
    <ds:schemaRef ds:uri="http://schemas.microsoft.com/office/2006/metadata/properties"/>
    <ds:schemaRef ds:uri="49be2b2d-8729-4033-b120-2c6fa92b24a7"/>
    <ds:schemaRef ds:uri="http://purl.org/dc/terms/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462</Words>
  <Application>Microsoft Office PowerPoint</Application>
  <PresentationFormat>와이드스크린</PresentationFormat>
  <Paragraphs>87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맑은 고딕</vt:lpstr>
      <vt:lpstr>Arial</vt:lpstr>
      <vt:lpstr>Consolas</vt:lpstr>
      <vt:lpstr>Office 테마</vt:lpstr>
      <vt:lpstr>COS PRO 2급  모의고사 1회 5번 문제</vt:lpstr>
      <vt:lpstr>순서</vt:lpstr>
      <vt:lpstr>1. 문제설명</vt:lpstr>
      <vt:lpstr>2. solution 함수 설명</vt:lpstr>
      <vt:lpstr>2. solution 함수 설명</vt:lpstr>
      <vt:lpstr>3. 알고리즘</vt:lpstr>
      <vt:lpstr>4. 순서도</vt:lpstr>
      <vt:lpstr>5. 코딩하기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단체티셔츠 주문하기</dc:title>
  <dc:creator>m31685</dc:creator>
  <cp:lastModifiedBy>m31685</cp:lastModifiedBy>
  <cp:revision>1</cp:revision>
  <dcterms:created xsi:type="dcterms:W3CDTF">2020-04-25T01:24:46Z</dcterms:created>
  <dcterms:modified xsi:type="dcterms:W3CDTF">2020-05-05T07:54:51Z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0x01010002DAD4546B7E5249B2F174FCC2E74792</vt:lpwstr>
  </property>
</Properties>
</file>