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8" r:id="rId7"/>
    <p:sldId id="263" r:id="rId8"/>
    <p:sldId id="264" r:id="rId9"/>
    <p:sldId id="273" r:id="rId10"/>
    <p:sldId id="267" r:id="rId11"/>
    <p:sldId id="268" r:id="rId12"/>
  </p:sldIdLst>
  <p:sldSz cx="12192000" cy="6858000"/>
  <p:notesSz cx="6888163" cy="100187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EF15A9-9562-4006-8C91-8762D0421785}" v="86" dt="2020-05-02T06:17:52.1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58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31685" userId="b3d13b2a-2ed5-418c-ba0a-f601fba5ce5e" providerId="ADAL" clId="{F87F4DAA-2763-43CB-B27E-FA209348EAD8}"/>
    <pc:docChg chg="custSel delSld modSld">
      <pc:chgData name="m31685" userId="b3d13b2a-2ed5-418c-ba0a-f601fba5ce5e" providerId="ADAL" clId="{F87F4DAA-2763-43CB-B27E-FA209348EAD8}" dt="2020-05-01T13:48:18.410" v="485"/>
      <pc:docMkLst>
        <pc:docMk/>
      </pc:docMkLst>
      <pc:sldChg chg="modSp">
        <pc:chgData name="m31685" userId="b3d13b2a-2ed5-418c-ba0a-f601fba5ce5e" providerId="ADAL" clId="{F87F4DAA-2763-43CB-B27E-FA209348EAD8}" dt="2020-05-01T13:01:33.923" v="21"/>
        <pc:sldMkLst>
          <pc:docMk/>
          <pc:sldMk cId="548386184" sldId="256"/>
        </pc:sldMkLst>
        <pc:spChg chg="mod">
          <ac:chgData name="m31685" userId="b3d13b2a-2ed5-418c-ba0a-f601fba5ce5e" providerId="ADAL" clId="{F87F4DAA-2763-43CB-B27E-FA209348EAD8}" dt="2020-05-01T13:01:33.923" v="21"/>
          <ac:spMkLst>
            <pc:docMk/>
            <pc:sldMk cId="548386184" sldId="256"/>
            <ac:spMk id="2" creationId="{F6D5302F-1524-47D2-B05B-907D551C6E85}"/>
          </ac:spMkLst>
        </pc:spChg>
      </pc:sldChg>
      <pc:sldChg chg="modSp">
        <pc:chgData name="m31685" userId="b3d13b2a-2ed5-418c-ba0a-f601fba5ce5e" providerId="ADAL" clId="{F87F4DAA-2763-43CB-B27E-FA209348EAD8}" dt="2020-05-01T13:01:54.900" v="27"/>
        <pc:sldMkLst>
          <pc:docMk/>
          <pc:sldMk cId="3742387824" sldId="258"/>
        </pc:sldMkLst>
        <pc:spChg chg="mod">
          <ac:chgData name="m31685" userId="b3d13b2a-2ed5-418c-ba0a-f601fba5ce5e" providerId="ADAL" clId="{F87F4DAA-2763-43CB-B27E-FA209348EAD8}" dt="2020-05-01T13:01:54.900" v="27"/>
          <ac:spMkLst>
            <pc:docMk/>
            <pc:sldMk cId="3742387824" sldId="258"/>
            <ac:spMk id="3" creationId="{781873CC-BADE-4694-B372-1A700198FA8C}"/>
          </ac:spMkLst>
        </pc:spChg>
      </pc:sldChg>
      <pc:sldChg chg="modSp">
        <pc:chgData name="m31685" userId="b3d13b2a-2ed5-418c-ba0a-f601fba5ce5e" providerId="ADAL" clId="{F87F4DAA-2763-43CB-B27E-FA209348EAD8}" dt="2020-05-01T13:02:30.768" v="35"/>
        <pc:sldMkLst>
          <pc:docMk/>
          <pc:sldMk cId="1201955258" sldId="263"/>
        </pc:sldMkLst>
        <pc:spChg chg="mod">
          <ac:chgData name="m31685" userId="b3d13b2a-2ed5-418c-ba0a-f601fba5ce5e" providerId="ADAL" clId="{F87F4DAA-2763-43CB-B27E-FA209348EAD8}" dt="2020-05-01T13:02:30.768" v="35"/>
          <ac:spMkLst>
            <pc:docMk/>
            <pc:sldMk cId="1201955258" sldId="263"/>
            <ac:spMk id="3" creationId="{7ABF7F2F-FF5C-4BE3-9709-5DE5B326BEB3}"/>
          </ac:spMkLst>
        </pc:spChg>
      </pc:sldChg>
      <pc:sldChg chg="modSp">
        <pc:chgData name="m31685" userId="b3d13b2a-2ed5-418c-ba0a-f601fba5ce5e" providerId="ADAL" clId="{F87F4DAA-2763-43CB-B27E-FA209348EAD8}" dt="2020-05-01T13:48:18.410" v="485"/>
        <pc:sldMkLst>
          <pc:docMk/>
          <pc:sldMk cId="893383834" sldId="264"/>
        </pc:sldMkLst>
        <pc:spChg chg="mod">
          <ac:chgData name="m31685" userId="b3d13b2a-2ed5-418c-ba0a-f601fba5ce5e" providerId="ADAL" clId="{F87F4DAA-2763-43CB-B27E-FA209348EAD8}" dt="2020-05-01T13:03:09.134" v="51" actId="6549"/>
          <ac:spMkLst>
            <pc:docMk/>
            <pc:sldMk cId="893383834" sldId="264"/>
            <ac:spMk id="3" creationId="{E99CA725-D64C-4D0B-9DD4-1AF1FC6310B2}"/>
          </ac:spMkLst>
        </pc:spChg>
        <pc:graphicFrameChg chg="mod modGraphic">
          <ac:chgData name="m31685" userId="b3d13b2a-2ed5-418c-ba0a-f601fba5ce5e" providerId="ADAL" clId="{F87F4DAA-2763-43CB-B27E-FA209348EAD8}" dt="2020-05-01T13:48:18.410" v="485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  <pc:sldChg chg="addSp delSp modSp">
        <pc:chgData name="m31685" userId="b3d13b2a-2ed5-418c-ba0a-f601fba5ce5e" providerId="ADAL" clId="{F87F4DAA-2763-43CB-B27E-FA209348EAD8}" dt="2020-05-01T13:37:46.336" v="436" actId="14100"/>
        <pc:sldMkLst>
          <pc:docMk/>
          <pc:sldMk cId="2874668159" sldId="267"/>
        </pc:sldMkLst>
        <pc:spChg chg="add del mod">
          <ac:chgData name="m31685" userId="b3d13b2a-2ed5-418c-ba0a-f601fba5ce5e" providerId="ADAL" clId="{F87F4DAA-2763-43CB-B27E-FA209348EAD8}" dt="2020-05-01T13:37:38.779" v="432" actId="931"/>
          <ac:spMkLst>
            <pc:docMk/>
            <pc:sldMk cId="2874668159" sldId="267"/>
            <ac:spMk id="11" creationId="{A547D704-2B88-412D-8BC0-6FB3A7E5ECEF}"/>
          </ac:spMkLst>
        </pc:spChg>
        <pc:picChg chg="del">
          <ac:chgData name="m31685" userId="b3d13b2a-2ed5-418c-ba0a-f601fba5ce5e" providerId="ADAL" clId="{F87F4DAA-2763-43CB-B27E-FA209348EAD8}" dt="2020-05-01T13:26:01.613" v="431" actId="478"/>
          <ac:picMkLst>
            <pc:docMk/>
            <pc:sldMk cId="2874668159" sldId="267"/>
            <ac:picMk id="9" creationId="{11285057-1A0E-4543-B5E4-76C49565BEF7}"/>
          </ac:picMkLst>
        </pc:picChg>
        <pc:picChg chg="add mod">
          <ac:chgData name="m31685" userId="b3d13b2a-2ed5-418c-ba0a-f601fba5ce5e" providerId="ADAL" clId="{F87F4DAA-2763-43CB-B27E-FA209348EAD8}" dt="2020-05-01T13:37:46.336" v="436" actId="14100"/>
          <ac:picMkLst>
            <pc:docMk/>
            <pc:sldMk cId="2874668159" sldId="267"/>
            <ac:picMk id="13" creationId="{14893154-EED1-492E-9E49-D71BD5D50320}"/>
          </ac:picMkLst>
        </pc:picChg>
      </pc:sldChg>
      <pc:sldChg chg="modSp">
        <pc:chgData name="m31685" userId="b3d13b2a-2ed5-418c-ba0a-f601fba5ce5e" providerId="ADAL" clId="{F87F4DAA-2763-43CB-B27E-FA209348EAD8}" dt="2020-05-01T13:39:14.084" v="484" actId="14100"/>
        <pc:sldMkLst>
          <pc:docMk/>
          <pc:sldMk cId="2212378234" sldId="268"/>
        </pc:sldMkLst>
        <pc:spChg chg="mod">
          <ac:chgData name="m31685" userId="b3d13b2a-2ed5-418c-ba0a-f601fba5ce5e" providerId="ADAL" clId="{F87F4DAA-2763-43CB-B27E-FA209348EAD8}" dt="2020-05-01T13:39:14.084" v="484" actId="14100"/>
          <ac:spMkLst>
            <pc:docMk/>
            <pc:sldMk cId="2212378234" sldId="268"/>
            <ac:spMk id="3" creationId="{859D098B-BA73-475B-94FA-39E57B765820}"/>
          </ac:spMkLst>
        </pc:spChg>
      </pc:sldChg>
      <pc:sldChg chg="del">
        <pc:chgData name="m31685" userId="b3d13b2a-2ed5-418c-ba0a-f601fba5ce5e" providerId="ADAL" clId="{F87F4DAA-2763-43CB-B27E-FA209348EAD8}" dt="2020-05-01T13:12:58.285" v="52" actId="2696"/>
        <pc:sldMkLst>
          <pc:docMk/>
          <pc:sldMk cId="634242374" sldId="272"/>
        </pc:sldMkLst>
      </pc:sldChg>
      <pc:sldChg chg="modSp">
        <pc:chgData name="m31685" userId="b3d13b2a-2ed5-418c-ba0a-f601fba5ce5e" providerId="ADAL" clId="{F87F4DAA-2763-43CB-B27E-FA209348EAD8}" dt="2020-05-01T13:25:52.769" v="430"/>
        <pc:sldMkLst>
          <pc:docMk/>
          <pc:sldMk cId="4022121719" sldId="273"/>
        </pc:sldMkLst>
        <pc:graphicFrameChg chg="mod modGraphic">
          <ac:chgData name="m31685" userId="b3d13b2a-2ed5-418c-ba0a-f601fba5ce5e" providerId="ADAL" clId="{F87F4DAA-2763-43CB-B27E-FA209348EAD8}" dt="2020-05-01T13:25:52.769" v="430"/>
          <ac:graphicFrameMkLst>
            <pc:docMk/>
            <pc:sldMk cId="4022121719" sldId="273"/>
            <ac:graphicFrameMk id="4" creationId="{8276EF8A-49F1-48B5-A003-B028DE8A389E}"/>
          </ac:graphicFrameMkLst>
        </pc:graphicFrameChg>
      </pc:sldChg>
    </pc:docChg>
  </pc:docChgLst>
  <pc:docChgLst>
    <pc:chgData name="m31685" userId="b3d13b2a-2ed5-418c-ba0a-f601fba5ce5e" providerId="ADAL" clId="{21EF15A9-9562-4006-8C91-8762D0421785}"/>
    <pc:docChg chg="modSld modNotesMaster">
      <pc:chgData name="m31685" userId="b3d13b2a-2ed5-418c-ba0a-f601fba5ce5e" providerId="ADAL" clId="{21EF15A9-9562-4006-8C91-8762D0421785}" dt="2020-05-02T06:24:42.969" v="1" actId="1035"/>
      <pc:docMkLst>
        <pc:docMk/>
      </pc:docMkLst>
      <pc:sldChg chg="modSp">
        <pc:chgData name="m31685" userId="b3d13b2a-2ed5-418c-ba0a-f601fba5ce5e" providerId="ADAL" clId="{21EF15A9-9562-4006-8C91-8762D0421785}" dt="2020-05-02T06:24:42.969" v="1" actId="1035"/>
        <pc:sldMkLst>
          <pc:docMk/>
          <pc:sldMk cId="548386184" sldId="256"/>
        </pc:sldMkLst>
        <pc:spChg chg="mod">
          <ac:chgData name="m31685" userId="b3d13b2a-2ed5-418c-ba0a-f601fba5ce5e" providerId="ADAL" clId="{21EF15A9-9562-4006-8C91-8762D0421785}" dt="2020-05-02T06:24:42.969" v="1" actId="1035"/>
          <ac:spMkLst>
            <pc:docMk/>
            <pc:sldMk cId="548386184" sldId="256"/>
            <ac:spMk id="2" creationId="{F6D5302F-1524-47D2-B05B-907D551C6E8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FBE5E09B-7008-49A3-A9A8-806D0D2CB575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8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5CC3CD80-E27E-4B64-B735-BDE7D904E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3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C3ADE-928A-4E89-A92A-970C0AF88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4B4B5-1E80-481F-910B-33DF75DF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FBF5C-2189-4575-8731-4439FD89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3D22-E3DE-4F13-8C6B-78CAF8FAA2EE}" type="datetime1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D6E12-6DBB-4E0E-8DA6-95A5AFA4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1E2DA-5B6C-4472-B308-9EB7E80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7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5C92-BD69-4933-8880-31DFF17F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92B2A-5AE2-4B81-9C20-43693A49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8393F-5242-4654-9D87-43D7AAF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F3-A65E-4F61-A36B-D89BD3B48E24}" type="datetime1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8A928-39D4-4729-89B2-8BD808C3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EBD06-4551-43D4-B293-68A8507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6576A-B867-492B-884E-41A34EE34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87933-B2D6-400B-A289-C10755ED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5FF83-A481-4341-9BDF-63C7DBA6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3EBA-ECAA-4A97-9F8C-5C58A4D2271E}" type="datetime1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E5879-DD88-447A-A913-CAB3027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A57C1-D619-4F84-B547-92D8D4B0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513C6-E9F8-4890-9048-C04CAA4D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4F31F-491E-43B5-82BB-07117581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9D03D-CD32-47CF-936F-6423F8D7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2BD5-E3B0-4E34-A99C-12AF310DB67D}" type="datetime1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3C7C0-15FE-4CD7-87A3-5F52564F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0CF4C-D314-4821-B08B-E25064D7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0793-9BCB-4FB1-8ED9-074B1918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0A392-624B-4611-86CA-B570A430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C8B64-1C5A-4721-9A99-9252FAD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1953-64A8-48B7-8478-F97E83AEE901}" type="datetime1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5C41-D649-4D20-9419-450F77C8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CA74A-EA52-43DD-B796-1C5E185D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7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13DC-1127-49F2-AF6D-7903E391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056DC-EC01-43C6-8BF9-3DD8549C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3A428-3495-4C3B-BF19-8118F621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687C9-FE3A-4FE8-9E3F-A294AEA2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A60A-42A6-4E5A-8968-FD93F94CF728}" type="datetime1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B1AD0-0359-4FF1-981D-9B6DFD56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DFB41-3809-4C8C-8F6E-99EDE2A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4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7AC76-40C9-4E89-8232-DA5919FD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72F53-97EE-431E-BFE0-2A3DF1D3B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5D4E2-09CB-4F08-B35A-48883BE7D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18986-41B1-42D8-8901-F842BB387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F6DC5-07BB-4E96-81D6-FDD06097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13C859-60CB-42E0-B0FB-FA6EB6F1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BB6E-4130-4407-91EB-06EF2AAC4656}" type="datetime1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DD9BD-67E6-481D-B3C1-2F7E3DE0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989E93-536D-4802-BF4E-38A0FEB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7FBAC-7445-49A4-8F71-1626A6B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90800-4B78-4753-A1F1-316258C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02D-F324-49C9-9C98-1B217B954057}" type="datetime1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FF326-F28C-4905-93F0-B0F2B28F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B967F-8BA7-49E5-B06A-54892DF3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DB1A0-4903-48E0-9D7F-C1225A83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CBF1-05C8-44CD-977F-74A4A8B04DAD}" type="datetime1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7E610-BE3F-4439-9284-EAFBC1FF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9E664-140F-4A51-AD73-6E3DBDB1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DB03-54E6-4691-A271-935C8CC4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1076F-3BCD-41B2-B91E-E4268924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3ABB1-EB35-41E5-8672-95E9C1100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5F984-AC16-472C-810E-EAF7A32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05FF-ACAE-4A96-AA70-77A0FEA17C7A}" type="datetime1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2643A-FFF1-413E-81B9-F0E7899C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2CAEF-CEA3-43FB-9A74-F8866237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7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98E3-EAAF-4B5A-8687-85858D12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4CA41-E720-4A55-9BAC-B770B0F4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D7932-A606-4539-87E9-645DDD53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A6AC7-C9F5-45CB-A52F-B26A3D1D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1414-B4DD-4889-8019-8E2BB5D805E9}" type="datetime1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F3CFB-1299-46AD-A53E-8B66E0E7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2FC11-EA75-49EF-90DD-1491930D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3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F8400-AA22-4E97-B456-3DF72AD9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ACFAB-FBF0-4BAA-AA71-7001DE3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1572B-3F40-419C-8138-0074F6F1A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C4C2-7B8E-494F-BAEB-E7B104981483}" type="datetime1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060E0-DF83-44E8-B60F-02B1E56B5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06802-186C-4E1A-B1EA-95EAB89D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5302F-1524-47D2-B05B-907D551C6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064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3,6,9 </a:t>
            </a:r>
            <a:r>
              <a:rPr lang="ko-KR" altLang="en-US" dirty="0"/>
              <a:t>게임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777AC-3160-4993-81EF-46E643191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알고리즘과 순서도</a:t>
            </a:r>
          </a:p>
        </p:txBody>
      </p:sp>
    </p:spTree>
    <p:extLst>
      <p:ext uri="{BB962C8B-B14F-4D97-AF65-F5344CB8AC3E}">
        <p14:creationId xmlns:p14="http://schemas.microsoft.com/office/powerpoint/2010/main" val="54838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8E74-2585-4572-B877-5C253A3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A0FD4-E862-4E0F-A6C6-8E60774D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/>
              <a:t>문제설명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en-US" altLang="ko-KR"/>
              <a:t>solution </a:t>
            </a:r>
            <a:r>
              <a:rPr lang="ko-KR" altLang="en-US"/>
              <a:t>함수 설명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알고리즘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순서도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코딩하기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B1013-A0CC-4D2A-82C5-07E83EE2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891F8-260E-48D3-B012-F97CECE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1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1B8B2-E929-45AD-A665-7C821E2F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873CC-BADE-4694-B372-1A700198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4855"/>
          </a:xfrm>
        </p:spPr>
        <p:txBody>
          <a:bodyPr>
            <a:normAutofit/>
          </a:bodyPr>
          <a:lstStyle/>
          <a:p>
            <a:r>
              <a:rPr lang="en-US" altLang="ko-KR" dirty="0"/>
              <a:t>369 </a:t>
            </a:r>
            <a:r>
              <a:rPr lang="ko-KR" altLang="en-US" dirty="0"/>
              <a:t>게임은 여러 명이 같이하는 게임입니다</a:t>
            </a:r>
            <a:r>
              <a:rPr lang="en-US" altLang="ko-KR" dirty="0"/>
              <a:t>. </a:t>
            </a:r>
            <a:r>
              <a:rPr lang="ko-KR" altLang="en-US" dirty="0"/>
              <a:t>게임의 규칙은 아래와 같습니다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1</a:t>
            </a:r>
            <a:r>
              <a:rPr lang="ko-KR" altLang="en-US" dirty="0"/>
              <a:t>부터 시작합니다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 </a:t>
            </a:r>
            <a:r>
              <a:rPr lang="ko-KR" altLang="en-US" dirty="0" err="1"/>
              <a:t>사람씩</a:t>
            </a:r>
            <a:r>
              <a:rPr lang="ko-KR" altLang="en-US" dirty="0"/>
              <a:t> 차례대로 숫자를 </a:t>
            </a:r>
            <a:r>
              <a:rPr lang="en-US" altLang="ko-KR" dirty="0"/>
              <a:t>1</a:t>
            </a:r>
            <a:r>
              <a:rPr lang="ko-KR" altLang="en-US" dirty="0"/>
              <a:t>씩 더해가며 말합니다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말해야 하는 숫자에 </a:t>
            </a:r>
            <a:r>
              <a:rPr lang="en-US" altLang="ko-KR" dirty="0"/>
              <a:t>3, 6, 9</a:t>
            </a:r>
            <a:r>
              <a:rPr lang="ko-KR" altLang="en-US" dirty="0"/>
              <a:t>중 하나라도 </a:t>
            </a:r>
            <a:r>
              <a:rPr lang="ko-KR" altLang="en-US" dirty="0" err="1"/>
              <a:t>포함되어있다면</a:t>
            </a:r>
            <a:r>
              <a:rPr lang="ko-KR" altLang="en-US" dirty="0"/>
              <a:t> 숫자를 말하는 대신 숫자에 포함된 </a:t>
            </a:r>
            <a:r>
              <a:rPr lang="en-US" altLang="ko-KR" dirty="0"/>
              <a:t>3, 6, 9</a:t>
            </a:r>
            <a:r>
              <a:rPr lang="ko-KR" altLang="en-US" dirty="0"/>
              <a:t>의 개수만큼 손뼉을 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C2320A-EE92-4BA6-9BEA-94A6DB5D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8E86DB-F5F7-4C11-8BD3-FDE46AA7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EDFF-9889-470B-B9C9-6E79CA2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85"/>
            <a:ext cx="10515600" cy="1325563"/>
          </a:xfrm>
        </p:spPr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F7F2F-FF5C-4BE3-9709-5DE5B326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578"/>
            <a:ext cx="10515600" cy="4547822"/>
          </a:xfrm>
        </p:spPr>
        <p:txBody>
          <a:bodyPr>
            <a:normAutofit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매개변수 설명</a:t>
            </a:r>
          </a:p>
          <a:p>
            <a:pPr lvl="1"/>
            <a:r>
              <a:rPr lang="en-US" altLang="ko-KR" dirty="0"/>
              <a:t>number</a:t>
            </a:r>
            <a:r>
              <a:rPr lang="ko-KR" altLang="en-US" dirty="0"/>
              <a:t>가 </a:t>
            </a:r>
            <a:r>
              <a:rPr lang="en-US" altLang="ko-KR" dirty="0"/>
              <a:t>solution </a:t>
            </a:r>
            <a:r>
              <a:rPr lang="ko-KR" altLang="en-US" dirty="0"/>
              <a:t>메소드의 매개변수로 주어집니다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en-US" altLang="ko-KR" dirty="0"/>
              <a:t>number</a:t>
            </a:r>
            <a:r>
              <a:rPr lang="ko-KR" altLang="en-US" dirty="0"/>
              <a:t>는 </a:t>
            </a:r>
            <a:r>
              <a:rPr lang="en-US" altLang="ko-KR" dirty="0"/>
              <a:t>10 </a:t>
            </a:r>
            <a:r>
              <a:rPr lang="ko-KR" altLang="en-US" dirty="0"/>
              <a:t>이상 </a:t>
            </a:r>
            <a:r>
              <a:rPr lang="en-US" altLang="ko-KR" dirty="0"/>
              <a:t>1,000 </a:t>
            </a:r>
            <a:r>
              <a:rPr lang="ko-KR" altLang="en-US" dirty="0"/>
              <a:t>이하의 자연수입니다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r>
              <a:rPr lang="en-US" altLang="ko-KR" dirty="0"/>
              <a:t>##### return </a:t>
            </a:r>
            <a:r>
              <a:rPr lang="ko-KR" altLang="en-US" dirty="0"/>
              <a:t>값 설명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number</a:t>
            </a:r>
            <a:r>
              <a:rPr lang="ko-KR" altLang="en-US" dirty="0"/>
              <a:t>까지 </a:t>
            </a:r>
            <a:r>
              <a:rPr lang="en-US" altLang="ko-KR" dirty="0"/>
              <a:t>369</a:t>
            </a:r>
            <a:r>
              <a:rPr lang="ko-KR" altLang="en-US" dirty="0"/>
              <a:t>게임을 올바르게 진행했을 경우 박수를 총 몇 번을 쳤는지 </a:t>
            </a:r>
            <a:r>
              <a:rPr lang="en-US" altLang="ko-KR" dirty="0"/>
              <a:t>return </a:t>
            </a:r>
            <a:r>
              <a:rPr lang="ko-KR" altLang="en-US" dirty="0"/>
              <a:t>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11737-A08F-48F5-AAD5-18AC40A2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2EDBB-A2A9-45DA-9764-709E117C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5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E44D-BBD7-4DAC-A4C0-4B2787B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A725-D64C-4D0B-9DD4-1AF1FC63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예시</a:t>
            </a:r>
            <a:endParaRPr lang="en-US" altLang="ko-KR" dirty="0"/>
          </a:p>
          <a:p>
            <a:endParaRPr lang="en-US" altLang="ko-KR" b="0" dirty="0">
              <a:effectLst/>
            </a:endParaRPr>
          </a:p>
          <a:p>
            <a:endParaRPr lang="ko-KR" altLang="en-US" b="0" dirty="0">
              <a:effectLst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##### </a:t>
            </a:r>
            <a:r>
              <a:rPr lang="ko-KR" altLang="en-US" dirty="0"/>
              <a:t>예시 설명</a:t>
            </a:r>
          </a:p>
          <a:p>
            <a:pPr lvl="1"/>
            <a:r>
              <a:rPr lang="en-US" altLang="ko-KR" dirty="0"/>
              <a:t>3, 6, 9 : </a:t>
            </a:r>
            <a:r>
              <a:rPr lang="ko-KR" altLang="en-US" dirty="0"/>
              <a:t>각각 한 번 </a:t>
            </a:r>
            <a:r>
              <a:rPr lang="en-US" altLang="ko-KR" dirty="0"/>
              <a:t>(+3)</a:t>
            </a:r>
            <a:endParaRPr lang="ko-KR" altLang="en-US" dirty="0"/>
          </a:p>
          <a:p>
            <a:pPr lvl="1"/>
            <a:r>
              <a:rPr lang="en-US" altLang="ko-KR" dirty="0"/>
              <a:t>13, 16, 19 : </a:t>
            </a:r>
            <a:r>
              <a:rPr lang="ko-KR" altLang="en-US" dirty="0"/>
              <a:t>각각 한 번 </a:t>
            </a:r>
            <a:r>
              <a:rPr lang="en-US" altLang="ko-KR" dirty="0"/>
              <a:t>(+3)</a:t>
            </a:r>
            <a:endParaRPr lang="ko-KR" altLang="en-US" dirty="0"/>
          </a:p>
          <a:p>
            <a:pPr lvl="1"/>
            <a:r>
              <a:rPr lang="en-US" altLang="ko-KR" dirty="0"/>
              <a:t>23, 26, 29 : </a:t>
            </a:r>
            <a:r>
              <a:rPr lang="ko-KR" altLang="en-US" dirty="0"/>
              <a:t>각각 한 번 </a:t>
            </a:r>
            <a:r>
              <a:rPr lang="en-US" altLang="ko-KR" dirty="0"/>
              <a:t>(+3)</a:t>
            </a:r>
            <a:endParaRPr lang="ko-KR" altLang="en-US" dirty="0"/>
          </a:p>
          <a:p>
            <a:pPr lvl="1"/>
            <a:r>
              <a:rPr lang="en-US" altLang="ko-KR" dirty="0"/>
              <a:t>30, 31, 32, 33, ..., 38, 39 : </a:t>
            </a:r>
            <a:r>
              <a:rPr lang="ko-KR" altLang="en-US" dirty="0"/>
              <a:t>십의 자리 열 번 </a:t>
            </a:r>
            <a:r>
              <a:rPr lang="en-US" altLang="ko-KR" dirty="0"/>
              <a:t>+ </a:t>
            </a:r>
            <a:r>
              <a:rPr lang="ko-KR" altLang="en-US" dirty="0"/>
              <a:t>일의 자리 세 번 </a:t>
            </a:r>
            <a:r>
              <a:rPr lang="en-US" altLang="ko-KR" dirty="0"/>
              <a:t>(+13)</a:t>
            </a:r>
            <a:endParaRPr lang="ko-KR" altLang="en-US" dirty="0"/>
          </a:p>
          <a:p>
            <a:pPr lvl="1"/>
            <a:r>
              <a:rPr lang="ko-KR" altLang="en-US" dirty="0"/>
              <a:t>따라서</a:t>
            </a:r>
            <a:r>
              <a:rPr lang="en-US" altLang="ko-KR" dirty="0"/>
              <a:t>, 3 + 3 + 3 + 13 = 22</a:t>
            </a:r>
            <a:r>
              <a:rPr lang="ko-KR" altLang="en-US" dirty="0"/>
              <a:t>번의 박수를 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035915-D537-48CC-B3F7-52CEB7A22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604342"/>
              </p:ext>
            </p:extLst>
          </p:nvPr>
        </p:nvGraphicFramePr>
        <p:xfrm>
          <a:off x="1159042" y="2323875"/>
          <a:ext cx="10194759" cy="10630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13588">
                  <a:extLst>
                    <a:ext uri="{9D8B030D-6E8A-4147-A177-3AD203B41FA5}">
                      <a16:colId xmlns:a16="http://schemas.microsoft.com/office/drawing/2014/main" val="3610799346"/>
                    </a:ext>
                  </a:extLst>
                </a:gridCol>
                <a:gridCol w="4181171">
                  <a:extLst>
                    <a:ext uri="{9D8B030D-6E8A-4147-A177-3AD203B41FA5}">
                      <a16:colId xmlns:a16="http://schemas.microsoft.com/office/drawing/2014/main" val="1372656102"/>
                    </a:ext>
                  </a:extLst>
                </a:gridCol>
              </a:tblGrid>
              <a:tr h="567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102253"/>
                  </a:ext>
                </a:extLst>
              </a:tr>
              <a:tr h="495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24696"/>
                  </a:ext>
                </a:extLst>
              </a:tr>
            </a:tbl>
          </a:graphicData>
        </a:graphic>
      </p:graphicFrame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C8D61-4585-47E8-93E8-16C09AF8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837FE-2B94-44C1-B060-0C4054BE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8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08DA7-BE42-4523-A595-E241FF93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알고리즘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8276EF8A-49F1-48B5-A003-B028DE8A3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709776"/>
              </p:ext>
            </p:extLst>
          </p:nvPr>
        </p:nvGraphicFramePr>
        <p:xfrm>
          <a:off x="838200" y="2059979"/>
          <a:ext cx="9678737" cy="41173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878">
                  <a:extLst>
                    <a:ext uri="{9D8B030D-6E8A-4147-A177-3AD203B41FA5}">
                      <a16:colId xmlns:a16="http://schemas.microsoft.com/office/drawing/2014/main" val="1070062451"/>
                    </a:ext>
                  </a:extLst>
                </a:gridCol>
                <a:gridCol w="7532859">
                  <a:extLst>
                    <a:ext uri="{9D8B030D-6E8A-4147-A177-3AD203B41FA5}">
                      <a16:colId xmlns:a16="http://schemas.microsoft.com/office/drawing/2014/main" val="586472497"/>
                    </a:ext>
                  </a:extLst>
                </a:gridCol>
              </a:tblGrid>
              <a:tr h="734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dirty="0"/>
                        <a:t>number = 40</a:t>
                      </a:r>
                    </a:p>
                    <a:p>
                      <a:pPr rtl="0"/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 = 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4092054"/>
                  </a:ext>
                </a:extLst>
              </a:tr>
              <a:tr h="751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r>
                        <a:rPr lang="ko-KR" altLang="en-US" dirty="0"/>
                        <a:t>일 때 </a:t>
                      </a:r>
                      <a:r>
                        <a:rPr lang="en-US" altLang="ko-KR" dirty="0"/>
                        <a:t>: 13 % 10 = 3 (count++)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16</a:t>
                      </a:r>
                      <a:r>
                        <a:rPr lang="ko-KR" altLang="en-US" dirty="0"/>
                        <a:t>일 때 </a:t>
                      </a:r>
                      <a:r>
                        <a:rPr lang="en-US" altLang="ko-KR" dirty="0"/>
                        <a:t>: 16 % 10 = 6 (count++)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19</a:t>
                      </a:r>
                      <a:r>
                        <a:rPr lang="ko-KR" altLang="en-US" dirty="0"/>
                        <a:t>일 때 </a:t>
                      </a:r>
                      <a:r>
                        <a:rPr lang="en-US" altLang="ko-KR" dirty="0"/>
                        <a:t>: 19 % 10 = 9 (count++)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32</a:t>
                      </a:r>
                      <a:r>
                        <a:rPr lang="ko-KR" altLang="en-US" dirty="0"/>
                        <a:t>일 때 </a:t>
                      </a:r>
                      <a:r>
                        <a:rPr lang="en-US" altLang="ko-KR" dirty="0"/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dirty="0"/>
                        <a:t>32 % 10 = 2 ( X 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  <a:defRPr/>
                      </a:pPr>
                      <a:r>
                        <a:rPr lang="en-US" altLang="ko-KR" dirty="0"/>
                        <a:t>32/10 = 3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dirty="0"/>
                        <a:t> 3 % 10 = 3 (count++)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33</a:t>
                      </a:r>
                      <a:r>
                        <a:rPr lang="ko-KR" altLang="en-US" dirty="0"/>
                        <a:t>일 때 </a:t>
                      </a:r>
                      <a:r>
                        <a:rPr lang="en-US" altLang="ko-KR" dirty="0"/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dirty="0"/>
                        <a:t>33 % 10 = 3 (count++)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  <a:defRPr/>
                      </a:pPr>
                      <a:r>
                        <a:rPr lang="en-US" altLang="ko-KR" dirty="0"/>
                        <a:t>33/10 = 3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dirty="0"/>
                        <a:t> 3 % 10 = 3 (count++)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62</a:t>
                      </a:r>
                      <a:r>
                        <a:rPr lang="ko-KR" altLang="en-US" dirty="0"/>
                        <a:t>일 때 </a:t>
                      </a:r>
                      <a:r>
                        <a:rPr lang="en-US" altLang="ko-KR" dirty="0"/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62</a:t>
                      </a:r>
                      <a:r>
                        <a:rPr lang="en-US" altLang="ko-KR" dirty="0"/>
                        <a:t> % 10 = 2 ( X 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  <a:defRPr/>
                      </a:pPr>
                      <a:r>
                        <a:rPr lang="en-US" altLang="ko-KR" dirty="0"/>
                        <a:t>62/10 = 6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dirty="0"/>
                        <a:t> 6 % 10 = 6 (count++)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084278"/>
                  </a:ext>
                </a:extLst>
              </a:tr>
            </a:tbl>
          </a:graphicData>
        </a:graphic>
      </p:graphicFrame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147BF7-61B1-4111-AFE5-281F4A21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CF1A67-B8EA-4578-978B-B293D3AB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121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982B0-BE5C-49D2-8DB0-DEF1F2D1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순서도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54EFCD-5EF8-475C-86CD-9E22AA617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65A252-DB50-4032-B6B5-34E9F7BD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3" name="내용 개체 틀 12" descr="그리기이(가) 표시된 사진&#10;&#10;자동 생성된 설명">
            <a:extLst>
              <a:ext uri="{FF2B5EF4-FFF2-40B4-BE49-F238E27FC236}">
                <a16:creationId xmlns:a16="http://schemas.microsoft.com/office/drawing/2014/main" id="{14893154-EED1-492E-9E49-D71BD5D50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992" y="269199"/>
            <a:ext cx="4253130" cy="6403391"/>
          </a:xfrm>
        </p:spPr>
      </p:pic>
    </p:spTree>
    <p:extLst>
      <p:ext uri="{BB962C8B-B14F-4D97-AF65-F5344CB8AC3E}">
        <p14:creationId xmlns:p14="http://schemas.microsoft.com/office/powerpoint/2010/main" val="287466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60912-EDE5-4988-8016-B8150714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663" y="5803398"/>
            <a:ext cx="3176337" cy="1325563"/>
          </a:xfrm>
        </p:spPr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코딩하기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D098B-BA73-475B-94FA-39E57B765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31" y="140676"/>
            <a:ext cx="8927432" cy="65807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Solution16 {</a:t>
            </a:r>
          </a:p>
          <a:p>
            <a:pPr marL="0" indent="0">
              <a:buNone/>
            </a:pP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solution(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en-US" altLang="ko-KR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altLang="ko-KR" sz="1050" b="1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50" b="1" dirty="0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!= 0) {</a:t>
            </a:r>
          </a:p>
          <a:p>
            <a:pPr marL="0" indent="0">
              <a:buNone/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u="sng" dirty="0">
                <a:solidFill>
                  <a:srgbClr val="646464"/>
                </a:solidFill>
                <a:latin typeface="Consolas" panose="020B0609020204030204" pitchFamily="49" charset="0"/>
              </a:rPr>
              <a:t>@@@</a:t>
            </a:r>
            <a:r>
              <a:rPr lang="en-US" altLang="ko-KR" sz="105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5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"current&gt;&gt;"</a:t>
            </a:r>
            <a:r>
              <a:rPr lang="en-US" altLang="ko-KR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5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/= 10;</a:t>
            </a:r>
          </a:p>
          <a:p>
            <a:pPr marL="0" indent="0">
              <a:buNone/>
            </a:pPr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0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Solution16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</a:rPr>
              <a:t>sol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Solution16();</a:t>
            </a:r>
          </a:p>
          <a:p>
            <a:pPr marL="0" indent="0">
              <a:buNone/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= 140;</a:t>
            </a:r>
          </a:p>
          <a:p>
            <a:pPr marL="0" indent="0">
              <a:buNone/>
            </a:pPr>
            <a:r>
              <a:rPr lang="da-DK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a-DK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altLang="ko-KR" sz="1050" b="1" dirty="0">
                <a:solidFill>
                  <a:srgbClr val="6A3E3E"/>
                </a:solidFill>
                <a:latin typeface="Consolas" panose="020B0609020204030204" pitchFamily="49" charset="0"/>
              </a:rPr>
              <a:t>ret</a:t>
            </a:r>
            <a:r>
              <a:rPr lang="da-DK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a-DK" altLang="ko-KR" sz="1050" b="1" dirty="0">
                <a:solidFill>
                  <a:srgbClr val="6A3E3E"/>
                </a:solidFill>
                <a:latin typeface="Consolas" panose="020B0609020204030204" pitchFamily="49" charset="0"/>
              </a:rPr>
              <a:t>sol</a:t>
            </a:r>
            <a:r>
              <a:rPr lang="da-DK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.solution(</a:t>
            </a:r>
            <a:r>
              <a:rPr lang="da-DK" altLang="ko-KR" sz="1050" b="1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da-DK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sz="10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5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i="1" dirty="0">
                <a:solidFill>
                  <a:srgbClr val="6A3E3E"/>
                </a:solidFill>
                <a:latin typeface="Consolas" panose="020B0609020204030204" pitchFamily="49" charset="0"/>
              </a:rPr>
              <a:t>ret</a:t>
            </a:r>
            <a:r>
              <a:rPr lang="en-US" altLang="ko-KR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05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068942-E11B-4D0C-9445-757F2482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전주코딩학원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4EACA0-950E-4D83-AC16-88D0023F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37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AD4546B7E5249B2F174FCC2E74792" ma:contentTypeVersion="6" ma:contentTypeDescription="Create a new document." ma:contentTypeScope="" ma:versionID="4ae122079e6719c059172853269ff19a">
  <xsd:schema xmlns:xsd="http://www.w3.org/2001/XMLSchema" xmlns:xs="http://www.w3.org/2001/XMLSchema" xmlns:p="http://schemas.microsoft.com/office/2006/metadata/properties" xmlns:ns3="49be2b2d-8729-4033-b120-2c6fa92b24a7" targetNamespace="http://schemas.microsoft.com/office/2006/metadata/properties" ma:root="true" ma:fieldsID="96d6df5696bc4ea8760948be48ebdad5" ns3:_="">
    <xsd:import namespace="49be2b2d-8729-4033-b120-2c6fa92b24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e2b2d-8729-4033-b120-2c6fa92b2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5EFBB1-F094-4C6D-8718-1E8ED20E63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EAE23A-3607-48FE-BAEC-9A7219763BDD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9be2b2d-8729-4033-b120-2c6fa92b24a7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B6837F6-970F-4BF2-8BD9-4A4D8C70D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e2b2d-8729-4033-b120-2c6fa92b24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473</Words>
  <Application>Microsoft Office PowerPoint</Application>
  <PresentationFormat>와이드스크린</PresentationFormat>
  <Paragraphs>93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Consolas</vt:lpstr>
      <vt:lpstr>Wingdings</vt:lpstr>
      <vt:lpstr>Office 테마</vt:lpstr>
      <vt:lpstr>3,6,9 게임</vt:lpstr>
      <vt:lpstr>순서</vt:lpstr>
      <vt:lpstr>1. 문제설명</vt:lpstr>
      <vt:lpstr>2. solution 함수 설명</vt:lpstr>
      <vt:lpstr>2. solution 함수 설명</vt:lpstr>
      <vt:lpstr>3. 알고리즘</vt:lpstr>
      <vt:lpstr>4. 순서도</vt:lpstr>
      <vt:lpstr>5. 코딩하기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단체티셔츠 주문하기</dc:title>
  <dc:creator>m31685</dc:creator>
  <cp:lastModifiedBy>m31685</cp:lastModifiedBy>
  <cp:revision>1</cp:revision>
  <cp:lastPrinted>2020-05-02T06:17:53Z</cp:lastPrinted>
  <dcterms:created xsi:type="dcterms:W3CDTF">2020-04-25T01:24:46Z</dcterms:created>
  <dcterms:modified xsi:type="dcterms:W3CDTF">2020-05-02T06:24:59Z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0x01010002DAD4546B7E5249B2F174FCC2E74792</vt:lpwstr>
  </property>
</Properties>
</file>