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121F8-25B4-428C-B8F7-A6C4FEB84CF1}" v="61" dt="2020-05-02T07:22:53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0C121F8-25B4-428C-B8F7-A6C4FEB84CF1}"/>
    <pc:docChg chg="custSel modSld">
      <pc:chgData name="m31685" userId="b3d13b2a-2ed5-418c-ba0a-f601fba5ce5e" providerId="ADAL" clId="{20C121F8-25B4-428C-B8F7-A6C4FEB84CF1}" dt="2020-05-02T07:23:00.461" v="10" actId="1076"/>
      <pc:docMkLst>
        <pc:docMk/>
      </pc:docMkLst>
      <pc:sldChg chg="addSp delSp modSp">
        <pc:chgData name="m31685" userId="b3d13b2a-2ed5-418c-ba0a-f601fba5ce5e" providerId="ADAL" clId="{20C121F8-25B4-428C-B8F7-A6C4FEB84CF1}" dt="2020-05-02T07:23:00.461" v="10" actId="1076"/>
        <pc:sldMkLst>
          <pc:docMk/>
          <pc:sldMk cId="2874668159" sldId="267"/>
        </pc:sldMkLst>
        <pc:spChg chg="add del mod">
          <ac:chgData name="m31685" userId="b3d13b2a-2ed5-418c-ba0a-f601fba5ce5e" providerId="ADAL" clId="{20C121F8-25B4-428C-B8F7-A6C4FEB84CF1}" dt="2020-05-02T07:20:10.030" v="1" actId="931"/>
          <ac:spMkLst>
            <pc:docMk/>
            <pc:sldMk cId="2874668159" sldId="267"/>
            <ac:spMk id="6" creationId="{1669EB23-ACBB-4CDD-BDC1-4066F0444614}"/>
          </ac:spMkLst>
        </pc:spChg>
        <pc:spChg chg="add del mod">
          <ac:chgData name="m31685" userId="b3d13b2a-2ed5-418c-ba0a-f601fba5ce5e" providerId="ADAL" clId="{20C121F8-25B4-428C-B8F7-A6C4FEB84CF1}" dt="2020-05-02T07:22:53.679" v="7" actId="931"/>
          <ac:spMkLst>
            <pc:docMk/>
            <pc:sldMk cId="2874668159" sldId="267"/>
            <ac:spMk id="11" creationId="{32FA9FE5-90AB-4E86-9267-BEDA61B38553}"/>
          </ac:spMkLst>
        </pc:spChg>
        <pc:picChg chg="del">
          <ac:chgData name="m31685" userId="b3d13b2a-2ed5-418c-ba0a-f601fba5ce5e" providerId="ADAL" clId="{20C121F8-25B4-428C-B8F7-A6C4FEB84CF1}" dt="2020-05-02T07:18:41.417" v="0" actId="478"/>
          <ac:picMkLst>
            <pc:docMk/>
            <pc:sldMk cId="2874668159" sldId="267"/>
            <ac:picMk id="8" creationId="{95A084FA-41CC-4FF9-BE7A-0CAD99F7CB3C}"/>
          </ac:picMkLst>
        </pc:picChg>
        <pc:picChg chg="add del mod">
          <ac:chgData name="m31685" userId="b3d13b2a-2ed5-418c-ba0a-f601fba5ce5e" providerId="ADAL" clId="{20C121F8-25B4-428C-B8F7-A6C4FEB84CF1}" dt="2020-05-02T07:21:16.076" v="6" actId="478"/>
          <ac:picMkLst>
            <pc:docMk/>
            <pc:sldMk cId="2874668159" sldId="267"/>
            <ac:picMk id="9" creationId="{DD1EAB7A-7E02-47A9-ADEB-62D17B97C563}"/>
          </ac:picMkLst>
        </pc:picChg>
        <pc:picChg chg="add mod">
          <ac:chgData name="m31685" userId="b3d13b2a-2ed5-418c-ba0a-f601fba5ce5e" providerId="ADAL" clId="{20C121F8-25B4-428C-B8F7-A6C4FEB84CF1}" dt="2020-05-02T07:23:00.461" v="10" actId="1076"/>
          <ac:picMkLst>
            <pc:docMk/>
            <pc:sldMk cId="2874668159" sldId="267"/>
            <ac:picMk id="13" creationId="{238B2ADB-67AE-4CC0-A3D7-8A36AE82ED44}"/>
          </ac:picMkLst>
        </pc:picChg>
      </pc:sldChg>
    </pc:docChg>
  </pc:docChgLst>
  <pc:docChgLst>
    <pc:chgData name="m31685" userId="b3d13b2a-2ed5-418c-ba0a-f601fba5ce5e" providerId="ADAL" clId="{21EF15A9-9562-4006-8C91-8762D0421785}"/>
    <pc:docChg chg="custSel modSld">
      <pc:chgData name="m31685" userId="b3d13b2a-2ed5-418c-ba0a-f601fba5ce5e" providerId="ADAL" clId="{21EF15A9-9562-4006-8C91-8762D0421785}" dt="2020-05-02T00:34:11.097" v="455" actId="113"/>
      <pc:docMkLst>
        <pc:docMk/>
      </pc:docMkLst>
      <pc:sldChg chg="modSp">
        <pc:chgData name="m31685" userId="b3d13b2a-2ed5-418c-ba0a-f601fba5ce5e" providerId="ADAL" clId="{21EF15A9-9562-4006-8C91-8762D0421785}" dt="2020-05-02T00:33:52.122" v="453" actId="20577"/>
        <pc:sldMkLst>
          <pc:docMk/>
          <pc:sldMk cId="548386184" sldId="256"/>
        </pc:sldMkLst>
        <pc:spChg chg="mod">
          <ac:chgData name="m31685" userId="b3d13b2a-2ed5-418c-ba0a-f601fba5ce5e" providerId="ADAL" clId="{21EF15A9-9562-4006-8C91-8762D0421785}" dt="2020-05-02T00:33:52.122" v="45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1EF15A9-9562-4006-8C91-8762D0421785}" dt="2020-05-02T00:34:11.097" v="455" actId="113"/>
        <pc:sldMkLst>
          <pc:docMk/>
          <pc:sldMk cId="3742387824" sldId="258"/>
        </pc:sldMkLst>
        <pc:spChg chg="mod">
          <ac:chgData name="m31685" userId="b3d13b2a-2ed5-418c-ba0a-f601fba5ce5e" providerId="ADAL" clId="{21EF15A9-9562-4006-8C91-8762D0421785}" dt="2020-05-02T00:34:11.097" v="455" actId="113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1EF15A9-9562-4006-8C91-8762D0421785}" dt="2020-05-02T00:15:52.498" v="34"/>
        <pc:sldMkLst>
          <pc:docMk/>
          <pc:sldMk cId="1201955258" sldId="263"/>
        </pc:sldMkLst>
        <pc:spChg chg="mod">
          <ac:chgData name="m31685" userId="b3d13b2a-2ed5-418c-ba0a-f601fba5ce5e" providerId="ADAL" clId="{21EF15A9-9562-4006-8C91-8762D0421785}" dt="2020-05-02T00:15:52.498" v="34"/>
          <ac:spMkLst>
            <pc:docMk/>
            <pc:sldMk cId="1201955258" sldId="263"/>
            <ac:spMk id="3" creationId="{7ABF7F2F-FF5C-4BE3-9709-5DE5B326BEB3}"/>
          </ac:spMkLst>
        </pc:spChg>
      </pc:sldChg>
      <pc:sldChg chg="addSp modSp">
        <pc:chgData name="m31685" userId="b3d13b2a-2ed5-418c-ba0a-f601fba5ce5e" providerId="ADAL" clId="{21EF15A9-9562-4006-8C91-8762D0421785}" dt="2020-05-02T00:18:33.053" v="105"/>
        <pc:sldMkLst>
          <pc:docMk/>
          <pc:sldMk cId="893383834" sldId="264"/>
        </pc:sldMkLst>
        <pc:spChg chg="mod">
          <ac:chgData name="m31685" userId="b3d13b2a-2ed5-418c-ba0a-f601fba5ce5e" providerId="ADAL" clId="{21EF15A9-9562-4006-8C91-8762D0421785}" dt="2020-05-02T00:17:08.727" v="46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1EF15A9-9562-4006-8C91-8762D0421785}" dt="2020-05-02T00:16:04.595" v="38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add mod modGraphic">
          <ac:chgData name="m31685" userId="b3d13b2a-2ed5-418c-ba0a-f601fba5ce5e" providerId="ADAL" clId="{21EF15A9-9562-4006-8C91-8762D0421785}" dt="2020-05-02T00:18:33.053" v="105"/>
          <ac:graphicFrameMkLst>
            <pc:docMk/>
            <pc:sldMk cId="893383834" sldId="264"/>
            <ac:graphicFrameMk id="7" creationId="{73A44A17-4BDA-4122-988B-C9D615329610}"/>
          </ac:graphicFrameMkLst>
        </pc:graphicFrameChg>
      </pc:sldChg>
      <pc:sldChg chg="addSp delSp modSp">
        <pc:chgData name="m31685" userId="b3d13b2a-2ed5-418c-ba0a-f601fba5ce5e" providerId="ADAL" clId="{21EF15A9-9562-4006-8C91-8762D0421785}" dt="2020-05-02T00:31:36.758" v="320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21EF15A9-9562-4006-8C91-8762D0421785}" dt="2020-05-02T00:31:32.344" v="318" actId="931"/>
          <ac:spMkLst>
            <pc:docMk/>
            <pc:sldMk cId="2874668159" sldId="267"/>
            <ac:spMk id="6" creationId="{3CC021A9-6689-4550-A44C-C100E705E0C3}"/>
          </ac:spMkLst>
        </pc:spChg>
        <pc:picChg chg="add mod">
          <ac:chgData name="m31685" userId="b3d13b2a-2ed5-418c-ba0a-f601fba5ce5e" providerId="ADAL" clId="{21EF15A9-9562-4006-8C91-8762D0421785}" dt="2020-05-02T00:31:36.758" v="320" actId="14100"/>
          <ac:picMkLst>
            <pc:docMk/>
            <pc:sldMk cId="2874668159" sldId="267"/>
            <ac:picMk id="8" creationId="{95A084FA-41CC-4FF9-BE7A-0CAD99F7CB3C}"/>
          </ac:picMkLst>
        </pc:picChg>
        <pc:picChg chg="del">
          <ac:chgData name="m31685" userId="b3d13b2a-2ed5-418c-ba0a-f601fba5ce5e" providerId="ADAL" clId="{21EF15A9-9562-4006-8C91-8762D0421785}" dt="2020-05-02T00:22:49.355" v="317" actId="478"/>
          <ac:picMkLst>
            <pc:docMk/>
            <pc:sldMk cId="2874668159" sldId="267"/>
            <ac:picMk id="13" creationId="{14893154-EED1-492E-9E49-D71BD5D50320}"/>
          </ac:picMkLst>
        </pc:picChg>
      </pc:sldChg>
      <pc:sldChg chg="modSp">
        <pc:chgData name="m31685" userId="b3d13b2a-2ed5-418c-ba0a-f601fba5ce5e" providerId="ADAL" clId="{21EF15A9-9562-4006-8C91-8762D0421785}" dt="2020-05-02T00:32:55.029" v="369" actId="207"/>
        <pc:sldMkLst>
          <pc:docMk/>
          <pc:sldMk cId="2212378234" sldId="268"/>
        </pc:sldMkLst>
        <pc:spChg chg="mod">
          <ac:chgData name="m31685" userId="b3d13b2a-2ed5-418c-ba0a-f601fba5ce5e" providerId="ADAL" clId="{21EF15A9-9562-4006-8C91-8762D0421785}" dt="2020-05-02T00:32:55.029" v="369" actId="207"/>
          <ac:spMkLst>
            <pc:docMk/>
            <pc:sldMk cId="2212378234" sldId="268"/>
            <ac:spMk id="3" creationId="{859D098B-BA73-475B-94FA-39E57B765820}"/>
          </ac:spMkLst>
        </pc:spChg>
      </pc:sldChg>
      <pc:sldChg chg="modSp">
        <pc:chgData name="m31685" userId="b3d13b2a-2ed5-418c-ba0a-f601fba5ce5e" providerId="ADAL" clId="{21EF15A9-9562-4006-8C91-8762D0421785}" dt="2020-05-02T00:22:44.592" v="316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21EF15A9-9562-4006-8C91-8762D0421785}" dt="2020-05-02T00:22:44.592" v="316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토익 </a:t>
            </a:r>
            <a:r>
              <a:rPr lang="ko-KR" altLang="en-US" dirty="0" err="1"/>
              <a:t>점수별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수강신청 가능인원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대학에서는 수준별 영어 강의를 제공하고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초급 영어 강의는 토익 시험 에서 </a:t>
            </a:r>
            <a:r>
              <a:rPr lang="en-US" altLang="ko-KR" b="1" u="sng" dirty="0"/>
              <a:t>650</a:t>
            </a:r>
            <a:r>
              <a:rPr lang="ko-KR" altLang="en-US" b="1" u="sng" dirty="0"/>
              <a:t>점 이상 </a:t>
            </a:r>
            <a:r>
              <a:rPr lang="en-US" altLang="ko-KR" b="1" u="sng" dirty="0"/>
              <a:t>800</a:t>
            </a:r>
            <a:r>
              <a:rPr lang="ko-KR" altLang="en-US" b="1" u="sng" dirty="0"/>
              <a:t>점 미만</a:t>
            </a:r>
            <a:r>
              <a:rPr lang="ko-KR" altLang="en-US" dirty="0"/>
              <a:t>의 성적을 취득한 학생만을 수강대상으로 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초급 영어 강의에 수강신청한 사람이 </a:t>
            </a:r>
            <a:r>
              <a:rPr lang="en-US" altLang="ko-KR" dirty="0"/>
              <a:t>10</a:t>
            </a:r>
            <a:r>
              <a:rPr lang="ko-KR" altLang="en-US" dirty="0"/>
              <a:t>명일 때</a:t>
            </a:r>
            <a:r>
              <a:rPr lang="en-US" altLang="ko-KR" dirty="0"/>
              <a:t>, </a:t>
            </a:r>
            <a:r>
              <a:rPr lang="ko-KR" altLang="en-US" dirty="0"/>
              <a:t>이 중에서 몇명이 수강 대상에 해당하는지 확인하려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수강신청자들의 토익 성적이 들어있는 배열 </a:t>
            </a:r>
            <a:r>
              <a:rPr lang="en-US" altLang="ko-KR" dirty="0"/>
              <a:t>scores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수강 대상자들의 인원수를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</a:t>
            </a:r>
            <a:r>
              <a:rPr lang="en-US" altLang="ko-KR" dirty="0"/>
              <a:t>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수강신청자들의 토익 성적이 들어있는 배열 </a:t>
            </a:r>
            <a:r>
              <a:rPr lang="en-US" altLang="ko-KR" dirty="0"/>
              <a:t>scores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scores</a:t>
            </a:r>
            <a:r>
              <a:rPr lang="ko-KR" altLang="en-US" dirty="0"/>
              <a:t>의 원소는 </a:t>
            </a:r>
            <a:r>
              <a:rPr lang="en-US" altLang="ko-KR" dirty="0"/>
              <a:t>500 </a:t>
            </a:r>
            <a:r>
              <a:rPr lang="ko-KR" altLang="en-US" dirty="0"/>
              <a:t>이상 </a:t>
            </a:r>
            <a:r>
              <a:rPr lang="en-US" altLang="ko-KR" dirty="0"/>
              <a:t>990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scores</a:t>
            </a:r>
            <a:r>
              <a:rPr lang="ko-KR" altLang="en-US" dirty="0"/>
              <a:t>의 길이는 </a:t>
            </a:r>
            <a:r>
              <a:rPr lang="en-US" altLang="ko-KR" dirty="0"/>
              <a:t>10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수강 대상자들의 인원수를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1985"/>
              </p:ext>
            </p:extLst>
          </p:nvPr>
        </p:nvGraphicFramePr>
        <p:xfrm>
          <a:off x="1159042" y="2323875"/>
          <a:ext cx="10194759" cy="106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[650, 722, 914, 558, 714, 803, 650, 679, 669, 800]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3A44A17-4BDA-4122-988B-C9D615329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29864"/>
              </p:ext>
            </p:extLst>
          </p:nvPr>
        </p:nvGraphicFramePr>
        <p:xfrm>
          <a:off x="1297354" y="4500798"/>
          <a:ext cx="812800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742068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0835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32407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0541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67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0128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36022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06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929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58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43657"/>
              </p:ext>
            </p:extLst>
          </p:nvPr>
        </p:nvGraphicFramePr>
        <p:xfrm>
          <a:off x="838200" y="2059979"/>
          <a:ext cx="9678737" cy="148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/>
                        <a:t>배열 </a:t>
                      </a:r>
                      <a:r>
                        <a:rPr lang="en-US" altLang="ko-KR" dirty="0"/>
                        <a:t>scores =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{650, 722, 914, 558, 714, 803, 650, 679, 669, 800};</a:t>
                      </a:r>
                    </a:p>
                    <a:p>
                      <a:pPr rtl="0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수강대상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75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scores </a:t>
                      </a:r>
                      <a:r>
                        <a:rPr lang="ko-KR" altLang="en-US" dirty="0"/>
                        <a:t>의 모든 요소들을 검사해서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650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, 800</a:t>
                      </a:r>
                      <a:r>
                        <a:rPr lang="ko-KR" altLang="en-US" dirty="0"/>
                        <a:t> 미만일 때만 </a:t>
                      </a:r>
                      <a:r>
                        <a:rPr lang="en-US" altLang="ko-KR" dirty="0"/>
                        <a:t>count + 1 </a:t>
                      </a:r>
                      <a:r>
                        <a:rPr lang="ko-KR" altLang="en-US" dirty="0"/>
                        <a:t>을 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38B2ADB-67AE-4CC0-A3D7-8A36AE82E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26" y="204476"/>
            <a:ext cx="3978352" cy="6449048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8927432" cy="658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Solution17 {</a:t>
            </a:r>
          </a:p>
          <a:p>
            <a:pPr marL="0" indent="0">
              <a:buNone/>
            </a:pPr>
            <a:r>
              <a:rPr lang="en-US" altLang="ko-KR" sz="1050" dirty="0">
                <a:latin typeface="Consolas" panose="020B0609020204030204" pitchFamily="49" charset="0"/>
              </a:rPr>
              <a:t>    </a:t>
            </a:r>
            <a:r>
              <a:rPr lang="fr-FR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여기를 코딩합니다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Solution17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Solution17();</a:t>
            </a:r>
          </a:p>
          <a:p>
            <a:pPr marL="0" indent="0">
              <a:buNone/>
            </a:pPr>
            <a:r>
              <a:rPr lang="fr-F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{650, 722, 914, 558, 714, 803, 650, 679, 669, 800};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9be2b2d-8729-4033-b120-2c6fa92b24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328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토익 점수별  수강신청 가능인원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2020-05-02T07:23:01Z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