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74" r:id="rId8"/>
    <p:sldId id="263" r:id="rId9"/>
    <p:sldId id="264" r:id="rId10"/>
    <p:sldId id="273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F2788-4BC0-43FF-B197-359026FA443B}" v="84" dt="2020-05-02T07:42:21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12BF2788-4BC0-43FF-B197-359026FA443B}"/>
    <pc:docChg chg="modSld">
      <pc:chgData name="m31685" userId="b3d13b2a-2ed5-418c-ba0a-f601fba5ce5e" providerId="ADAL" clId="{12BF2788-4BC0-43FF-B197-359026FA443B}" dt="2020-05-02T07:42:24.277" v="5" actId="20577"/>
      <pc:docMkLst>
        <pc:docMk/>
      </pc:docMkLst>
      <pc:sldChg chg="modSp">
        <pc:chgData name="m31685" userId="b3d13b2a-2ed5-418c-ba0a-f601fba5ce5e" providerId="ADAL" clId="{12BF2788-4BC0-43FF-B197-359026FA443B}" dt="2020-05-02T07:42:24.277" v="5" actId="20577"/>
        <pc:sldMkLst>
          <pc:docMk/>
          <pc:sldMk cId="4022121719" sldId="273"/>
        </pc:sldMkLst>
        <pc:graphicFrameChg chg="mod modGraphic">
          <ac:chgData name="m31685" userId="b3d13b2a-2ed5-418c-ba0a-f601fba5ce5e" providerId="ADAL" clId="{12BF2788-4BC0-43FF-B197-359026FA443B}" dt="2020-05-02T07:42:24.277" v="5" actId="20577"/>
          <ac:graphicFrameMkLst>
            <pc:docMk/>
            <pc:sldMk cId="4022121719" sldId="273"/>
            <ac:graphicFrameMk id="4" creationId="{8276EF8A-49F1-48B5-A003-B028DE8A389E}"/>
          </ac:graphicFrameMkLst>
        </pc:graphicFrameChg>
      </pc:sldChg>
    </pc:docChg>
  </pc:docChgLst>
  <pc:docChgLst>
    <pc:chgData name="m31685" userId="b3d13b2a-2ed5-418c-ba0a-f601fba5ce5e" providerId="ADAL" clId="{21EF15A9-9562-4006-8C91-8762D0421785}"/>
    <pc:docChg chg="custSel addSld modSld">
      <pc:chgData name="m31685" userId="b3d13b2a-2ed5-418c-ba0a-f601fba5ce5e" providerId="ADAL" clId="{21EF15A9-9562-4006-8C91-8762D0421785}" dt="2020-05-02T01:29:27.165" v="888" actId="1076"/>
      <pc:docMkLst>
        <pc:docMk/>
      </pc:docMkLst>
      <pc:sldChg chg="modSp">
        <pc:chgData name="m31685" userId="b3d13b2a-2ed5-418c-ba0a-f601fba5ce5e" providerId="ADAL" clId="{21EF15A9-9562-4006-8C91-8762D0421785}" dt="2020-05-02T00:38:00.193" v="27" actId="20577"/>
        <pc:sldMkLst>
          <pc:docMk/>
          <pc:sldMk cId="548386184" sldId="256"/>
        </pc:sldMkLst>
        <pc:spChg chg="mod">
          <ac:chgData name="m31685" userId="b3d13b2a-2ed5-418c-ba0a-f601fba5ce5e" providerId="ADAL" clId="{21EF15A9-9562-4006-8C91-8762D0421785}" dt="2020-05-02T00:38:00.193" v="27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21EF15A9-9562-4006-8C91-8762D0421785}" dt="2020-05-02T00:40:24.548" v="42" actId="20577"/>
        <pc:sldMkLst>
          <pc:docMk/>
          <pc:sldMk cId="3742387824" sldId="258"/>
        </pc:sldMkLst>
        <pc:spChg chg="mod">
          <ac:chgData name="m31685" userId="b3d13b2a-2ed5-418c-ba0a-f601fba5ce5e" providerId="ADAL" clId="{21EF15A9-9562-4006-8C91-8762D0421785}" dt="2020-05-02T00:40:24.548" v="42" actId="20577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21EF15A9-9562-4006-8C91-8762D0421785}" dt="2020-05-02T00:41:17.976" v="62"/>
        <pc:sldMkLst>
          <pc:docMk/>
          <pc:sldMk cId="1201955258" sldId="263"/>
        </pc:sldMkLst>
        <pc:spChg chg="mod">
          <ac:chgData name="m31685" userId="b3d13b2a-2ed5-418c-ba0a-f601fba5ce5e" providerId="ADAL" clId="{21EF15A9-9562-4006-8C91-8762D0421785}" dt="2020-05-02T00:41:17.976" v="62"/>
          <ac:spMkLst>
            <pc:docMk/>
            <pc:sldMk cId="1201955258" sldId="263"/>
            <ac:spMk id="3" creationId="{7ABF7F2F-FF5C-4BE3-9709-5DE5B326BEB3}"/>
          </ac:spMkLst>
        </pc:spChg>
      </pc:sldChg>
      <pc:sldChg chg="delSp modSp">
        <pc:chgData name="m31685" userId="b3d13b2a-2ed5-418c-ba0a-f601fba5ce5e" providerId="ADAL" clId="{21EF15A9-9562-4006-8C91-8762D0421785}" dt="2020-05-02T00:42:42.459" v="97" actId="27636"/>
        <pc:sldMkLst>
          <pc:docMk/>
          <pc:sldMk cId="893383834" sldId="264"/>
        </pc:sldMkLst>
        <pc:spChg chg="mod">
          <ac:chgData name="m31685" userId="b3d13b2a-2ed5-418c-ba0a-f601fba5ce5e" providerId="ADAL" clId="{21EF15A9-9562-4006-8C91-8762D0421785}" dt="2020-05-02T00:42:42.459" v="97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1EF15A9-9562-4006-8C91-8762D0421785}" dt="2020-05-02T00:42:04.214" v="75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  <pc:graphicFrameChg chg="del">
          <ac:chgData name="m31685" userId="b3d13b2a-2ed5-418c-ba0a-f601fba5ce5e" providerId="ADAL" clId="{21EF15A9-9562-4006-8C91-8762D0421785}" dt="2020-05-02T00:42:13.732" v="76" actId="478"/>
          <ac:graphicFrameMkLst>
            <pc:docMk/>
            <pc:sldMk cId="893383834" sldId="264"/>
            <ac:graphicFrameMk id="7" creationId="{73A44A17-4BDA-4122-988B-C9D615329610}"/>
          </ac:graphicFrameMkLst>
        </pc:graphicFrameChg>
      </pc:sldChg>
      <pc:sldChg chg="addSp delSp modSp">
        <pc:chgData name="m31685" userId="b3d13b2a-2ed5-418c-ba0a-f601fba5ce5e" providerId="ADAL" clId="{21EF15A9-9562-4006-8C91-8762D0421785}" dt="2020-05-02T01:27:47.596" v="862" actId="1076"/>
        <pc:sldMkLst>
          <pc:docMk/>
          <pc:sldMk cId="2874668159" sldId="267"/>
        </pc:sldMkLst>
        <pc:spChg chg="add del mod">
          <ac:chgData name="m31685" userId="b3d13b2a-2ed5-418c-ba0a-f601fba5ce5e" providerId="ADAL" clId="{21EF15A9-9562-4006-8C91-8762D0421785}" dt="2020-05-02T01:27:08.745" v="849" actId="931"/>
          <ac:spMkLst>
            <pc:docMk/>
            <pc:sldMk cId="2874668159" sldId="267"/>
            <ac:spMk id="10" creationId="{139FD10B-40A4-4648-9147-99DCED3135FF}"/>
          </ac:spMkLst>
        </pc:spChg>
        <pc:picChg chg="del">
          <ac:chgData name="m31685" userId="b3d13b2a-2ed5-418c-ba0a-f601fba5ce5e" providerId="ADAL" clId="{21EF15A9-9562-4006-8C91-8762D0421785}" dt="2020-05-02T00:58:39.705" v="848" actId="478"/>
          <ac:picMkLst>
            <pc:docMk/>
            <pc:sldMk cId="2874668159" sldId="267"/>
            <ac:picMk id="8" creationId="{95A084FA-41CC-4FF9-BE7A-0CAD99F7CB3C}"/>
          </ac:picMkLst>
        </pc:picChg>
        <pc:picChg chg="add mod modCrop">
          <ac:chgData name="m31685" userId="b3d13b2a-2ed5-418c-ba0a-f601fba5ce5e" providerId="ADAL" clId="{21EF15A9-9562-4006-8C91-8762D0421785}" dt="2020-05-02T01:27:26.022" v="855" actId="1076"/>
          <ac:picMkLst>
            <pc:docMk/>
            <pc:sldMk cId="2874668159" sldId="267"/>
            <ac:picMk id="12" creationId="{A535F6CC-65CE-48A3-ACA0-FABFBA366B8E}"/>
          </ac:picMkLst>
        </pc:picChg>
        <pc:picChg chg="add mod modCrop">
          <ac:chgData name="m31685" userId="b3d13b2a-2ed5-418c-ba0a-f601fba5ce5e" providerId="ADAL" clId="{21EF15A9-9562-4006-8C91-8762D0421785}" dt="2020-05-02T01:27:47.596" v="862" actId="1076"/>
          <ac:picMkLst>
            <pc:docMk/>
            <pc:sldMk cId="2874668159" sldId="267"/>
            <ac:picMk id="15" creationId="{06711370-21B4-45F6-BE37-997181B7E198}"/>
          </ac:picMkLst>
        </pc:picChg>
      </pc:sldChg>
      <pc:sldChg chg="addSp modSp">
        <pc:chgData name="m31685" userId="b3d13b2a-2ed5-418c-ba0a-f601fba5ce5e" providerId="ADAL" clId="{21EF15A9-9562-4006-8C91-8762D0421785}" dt="2020-05-02T01:29:27.165" v="888" actId="1076"/>
        <pc:sldMkLst>
          <pc:docMk/>
          <pc:sldMk cId="2212378234" sldId="268"/>
        </pc:sldMkLst>
        <pc:spChg chg="mod">
          <ac:chgData name="m31685" userId="b3d13b2a-2ed5-418c-ba0a-f601fba5ce5e" providerId="ADAL" clId="{21EF15A9-9562-4006-8C91-8762D0421785}" dt="2020-05-02T01:29:10.825" v="887" actId="20577"/>
          <ac:spMkLst>
            <pc:docMk/>
            <pc:sldMk cId="2212378234" sldId="268"/>
            <ac:spMk id="3" creationId="{859D098B-BA73-475B-94FA-39E57B765820}"/>
          </ac:spMkLst>
        </pc:spChg>
        <pc:spChg chg="add mod">
          <ac:chgData name="m31685" userId="b3d13b2a-2ed5-418c-ba0a-f601fba5ce5e" providerId="ADAL" clId="{21EF15A9-9562-4006-8C91-8762D0421785}" dt="2020-05-02T01:29:27.165" v="888" actId="1076"/>
          <ac:spMkLst>
            <pc:docMk/>
            <pc:sldMk cId="2212378234" sldId="268"/>
            <ac:spMk id="4" creationId="{FE5D5F26-8606-418C-9458-FEC08781B451}"/>
          </ac:spMkLst>
        </pc:spChg>
      </pc:sldChg>
      <pc:sldChg chg="modSp">
        <pc:chgData name="m31685" userId="b3d13b2a-2ed5-418c-ba0a-f601fba5ce5e" providerId="ADAL" clId="{21EF15A9-9562-4006-8C91-8762D0421785}" dt="2020-05-02T00:58:35.257" v="847" actId="1076"/>
        <pc:sldMkLst>
          <pc:docMk/>
          <pc:sldMk cId="4022121719" sldId="273"/>
        </pc:sldMkLst>
        <pc:graphicFrameChg chg="mod modGraphic">
          <ac:chgData name="m31685" userId="b3d13b2a-2ed5-418c-ba0a-f601fba5ce5e" providerId="ADAL" clId="{21EF15A9-9562-4006-8C91-8762D0421785}" dt="2020-05-02T00:58:35.257" v="847" actId="1076"/>
          <ac:graphicFrameMkLst>
            <pc:docMk/>
            <pc:sldMk cId="4022121719" sldId="273"/>
            <ac:graphicFrameMk id="4" creationId="{8276EF8A-49F1-48B5-A003-B028DE8A389E}"/>
          </ac:graphicFrameMkLst>
        </pc:graphicFrameChg>
      </pc:sldChg>
      <pc:sldChg chg="modSp add">
        <pc:chgData name="m31685" userId="b3d13b2a-2ed5-418c-ba0a-f601fba5ce5e" providerId="ADAL" clId="{21EF15A9-9562-4006-8C91-8762D0421785}" dt="2020-05-02T00:40:33.768" v="45"/>
        <pc:sldMkLst>
          <pc:docMk/>
          <pc:sldMk cId="2190093300" sldId="274"/>
        </pc:sldMkLst>
        <pc:spChg chg="mod">
          <ac:chgData name="m31685" userId="b3d13b2a-2ed5-418c-ba0a-f601fba5ce5e" providerId="ADAL" clId="{21EF15A9-9562-4006-8C91-8762D0421785}" dt="2020-05-02T00:40:33.768" v="45"/>
          <ac:spMkLst>
            <pc:docMk/>
            <pc:sldMk cId="2190093300" sldId="274"/>
            <ac:spMk id="2" creationId="{DAF54C2E-283C-4367-BC94-F2ADCA877A45}"/>
          </ac:spMkLst>
        </pc:spChg>
        <pc:spChg chg="mod">
          <ac:chgData name="m31685" userId="b3d13b2a-2ed5-418c-ba0a-f601fba5ce5e" providerId="ADAL" clId="{21EF15A9-9562-4006-8C91-8762D0421785}" dt="2020-05-02T00:40:29.632" v="44"/>
          <ac:spMkLst>
            <pc:docMk/>
            <pc:sldMk cId="2190093300" sldId="274"/>
            <ac:spMk id="3" creationId="{B572317F-A8BF-4951-8BC4-4EBC999D26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팰린드롬</a:t>
            </a:r>
            <a:r>
              <a:rPr lang="ko-KR" altLang="en-US" dirty="0"/>
              <a:t> </a:t>
            </a:r>
            <a:r>
              <a:rPr lang="en-US" altLang="ko-KR" dirty="0"/>
              <a:t>(Palindrome)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8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앞에서부터 읽을 때와 뒤에서부터 읽을 때 똑같은 단어 또는 문장을 </a:t>
            </a:r>
            <a:r>
              <a:rPr lang="ko-KR" altLang="en-US" dirty="0" err="1"/>
              <a:t>팰린드롬</a:t>
            </a:r>
            <a:r>
              <a:rPr lang="en-US" altLang="ko-KR" dirty="0"/>
              <a:t>(palindrome)</a:t>
            </a:r>
            <a:r>
              <a:rPr lang="ko-KR" altLang="en-US" dirty="0"/>
              <a:t>이라고 합니다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racecar, noon</a:t>
            </a:r>
            <a:r>
              <a:rPr lang="ko-KR" altLang="en-US" dirty="0"/>
              <a:t>은 </a:t>
            </a:r>
            <a:r>
              <a:rPr lang="ko-KR" altLang="en-US" dirty="0" err="1"/>
              <a:t>팰린드롬</a:t>
            </a:r>
            <a:r>
              <a:rPr lang="ko-KR" altLang="en-US" dirty="0"/>
              <a:t> 단어입니다</a:t>
            </a:r>
            <a:r>
              <a:rPr lang="en-US" altLang="ko-KR" dirty="0"/>
              <a:t>.  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소문자 알파벳</a:t>
            </a:r>
            <a:r>
              <a:rPr lang="en-US" altLang="ko-KR" dirty="0"/>
              <a:t>, </a:t>
            </a:r>
            <a:r>
              <a:rPr lang="ko-KR" altLang="en-US" dirty="0"/>
              <a:t>공백</a:t>
            </a:r>
            <a:r>
              <a:rPr lang="en-US" altLang="ko-KR" dirty="0"/>
              <a:t>(" "), </a:t>
            </a:r>
            <a:r>
              <a:rPr lang="ko-KR" altLang="en-US" dirty="0"/>
              <a:t>그리고 마침표</a:t>
            </a:r>
            <a:r>
              <a:rPr lang="en-US" altLang="ko-KR" dirty="0"/>
              <a:t>(".")</a:t>
            </a:r>
            <a:r>
              <a:rPr lang="ko-KR" altLang="en-US" dirty="0"/>
              <a:t>로 이루어진 문장이 </a:t>
            </a:r>
            <a:r>
              <a:rPr lang="ko-KR" altLang="en-US" dirty="0" err="1"/>
              <a:t>팰린드롬</a:t>
            </a:r>
            <a:r>
              <a:rPr lang="ko-KR" altLang="en-US" dirty="0"/>
              <a:t> 문장인지 점검하려 합니다</a:t>
            </a:r>
            <a:r>
              <a:rPr lang="en-US" altLang="ko-KR" dirty="0"/>
              <a:t>. </a:t>
            </a:r>
            <a:r>
              <a:rPr lang="ko-KR" altLang="en-US" dirty="0"/>
              <a:t>문장 내에서 알파벳만 추출하였을 때에 </a:t>
            </a:r>
            <a:r>
              <a:rPr lang="ko-KR" altLang="en-US" dirty="0" err="1"/>
              <a:t>팰린드롬</a:t>
            </a:r>
            <a:r>
              <a:rPr lang="ko-KR" altLang="en-US" dirty="0"/>
              <a:t> 단어이면 </a:t>
            </a:r>
            <a:r>
              <a:rPr lang="ko-KR" altLang="en-US" dirty="0" err="1"/>
              <a:t>팰린드롬</a:t>
            </a:r>
            <a:r>
              <a:rPr lang="ko-KR" altLang="en-US" dirty="0"/>
              <a:t> 문장입니다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"Never odd or even."</a:t>
            </a:r>
            <a:r>
              <a:rPr lang="ko-KR" altLang="en-US" dirty="0"/>
              <a:t>과 같은 문장은 </a:t>
            </a:r>
            <a:r>
              <a:rPr lang="ko-KR" altLang="en-US" dirty="0" err="1"/>
              <a:t>팰린드롬입니다</a:t>
            </a:r>
            <a:r>
              <a:rPr lang="en-US" altLang="ko-KR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54C2E-283C-4367-BC94-F2ADCA87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2317F-A8BF-4951-8BC4-4EBC999D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소문자 알파벳</a:t>
            </a:r>
            <a:r>
              <a:rPr lang="en-US" altLang="ko-KR" dirty="0"/>
              <a:t>, </a:t>
            </a:r>
            <a:r>
              <a:rPr lang="ko-KR" altLang="en-US" dirty="0"/>
              <a:t>공백</a:t>
            </a:r>
            <a:r>
              <a:rPr lang="en-US" altLang="ko-KR" dirty="0"/>
              <a:t>(" "), </a:t>
            </a:r>
            <a:r>
              <a:rPr lang="ko-KR" altLang="en-US" dirty="0"/>
              <a:t>그리고 마침표</a:t>
            </a:r>
            <a:r>
              <a:rPr lang="en-US" altLang="ko-KR" dirty="0"/>
              <a:t>(".")</a:t>
            </a:r>
            <a:r>
              <a:rPr lang="ko-KR" altLang="en-US" dirty="0"/>
              <a:t>로 이루어진 문장 </a:t>
            </a:r>
            <a:r>
              <a:rPr lang="en-US" altLang="ko-KR" dirty="0"/>
              <a:t>sentence</a:t>
            </a:r>
            <a:r>
              <a:rPr lang="ko-KR" altLang="en-US" dirty="0"/>
              <a:t>가 주어질 때 </a:t>
            </a:r>
            <a:r>
              <a:rPr lang="ko-KR" altLang="en-US" dirty="0" err="1"/>
              <a:t>팰린드롬인지</a:t>
            </a:r>
            <a:r>
              <a:rPr lang="ko-KR" altLang="en-US" dirty="0"/>
              <a:t> 아닌지를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</a:t>
            </a:r>
            <a:r>
              <a:rPr lang="ko-KR" altLang="en-US" dirty="0" err="1"/>
              <a:t>잘못되어있기</a:t>
            </a:r>
            <a:r>
              <a:rPr lang="ko-KR" altLang="en-US" dirty="0"/>
              <a:t> 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동작하지 않습니다</a:t>
            </a:r>
            <a:r>
              <a:rPr lang="en-US" altLang="ko-KR" dirty="0"/>
              <a:t>. </a:t>
            </a:r>
            <a:r>
              <a:rPr lang="ko-KR" altLang="en-US" dirty="0"/>
              <a:t>주어진 코드에서 </a:t>
            </a:r>
            <a:r>
              <a:rPr lang="en-US" altLang="ko-KR" dirty="0"/>
              <a:t>_**</a:t>
            </a:r>
            <a:r>
              <a:rPr lang="ko-KR" altLang="en-US" dirty="0"/>
              <a:t>한 줄**</a:t>
            </a:r>
            <a:r>
              <a:rPr lang="en-US" altLang="ko-KR" dirty="0"/>
              <a:t>_</a:t>
            </a:r>
            <a:r>
              <a:rPr lang="ko-KR" altLang="en-US" dirty="0"/>
              <a:t>만 변경해서 모든 입력에 대해 올바르게 동작하도록 수정해주세요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759EF4-1A9D-4DDA-9DC4-F4DD9AFF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B82152-A732-4870-84EA-BAB61FA2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09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소문자 알파벳</a:t>
            </a:r>
            <a:r>
              <a:rPr lang="en-US" altLang="ko-KR" dirty="0"/>
              <a:t>, </a:t>
            </a:r>
            <a:r>
              <a:rPr lang="ko-KR" altLang="en-US" dirty="0"/>
              <a:t>공백</a:t>
            </a:r>
            <a:r>
              <a:rPr lang="en-US" altLang="ko-KR" dirty="0"/>
              <a:t>(" "), </a:t>
            </a:r>
            <a:r>
              <a:rPr lang="ko-KR" altLang="en-US" dirty="0"/>
              <a:t>그리고 마침표</a:t>
            </a:r>
            <a:r>
              <a:rPr lang="en-US" altLang="ko-KR" dirty="0"/>
              <a:t>(".")</a:t>
            </a:r>
            <a:r>
              <a:rPr lang="ko-KR" altLang="en-US" dirty="0"/>
              <a:t>로 이루어진 문장 </a:t>
            </a:r>
            <a:r>
              <a:rPr lang="en-US" altLang="ko-KR" dirty="0"/>
              <a:t>sentence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sentence</a:t>
            </a:r>
            <a:r>
              <a:rPr lang="ko-KR" altLang="en-US" dirty="0"/>
              <a:t>의 길이는 </a:t>
            </a:r>
            <a:r>
              <a:rPr lang="en-US" altLang="ko-KR" dirty="0"/>
              <a:t>1</a:t>
            </a:r>
            <a:r>
              <a:rPr lang="ko-KR" altLang="en-US" dirty="0"/>
              <a:t>이상 </a:t>
            </a:r>
            <a:r>
              <a:rPr lang="en-US" altLang="ko-KR" dirty="0"/>
              <a:t>100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sentence</a:t>
            </a:r>
            <a:r>
              <a:rPr lang="ko-KR" altLang="en-US" dirty="0"/>
              <a:t>에는 적어도 하나의 알파벳이 포함되어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 err="1"/>
              <a:t>setntence</a:t>
            </a:r>
            <a:r>
              <a:rPr lang="ko-KR" altLang="en-US" dirty="0"/>
              <a:t>의 각 문자는 소문자 알파벳</a:t>
            </a:r>
            <a:r>
              <a:rPr lang="en-US" altLang="ko-KR" dirty="0"/>
              <a:t>, </a:t>
            </a:r>
            <a:r>
              <a:rPr lang="ko-KR" altLang="en-US" dirty="0"/>
              <a:t>공백</a:t>
            </a:r>
            <a:r>
              <a:rPr lang="en-US" altLang="ko-KR" dirty="0"/>
              <a:t>(" "), </a:t>
            </a:r>
            <a:r>
              <a:rPr lang="ko-KR" altLang="en-US" dirty="0"/>
              <a:t>또는 마침표</a:t>
            </a:r>
            <a:r>
              <a:rPr lang="en-US" altLang="ko-KR" dirty="0"/>
              <a:t>(".")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주어진 문장이 </a:t>
            </a:r>
            <a:r>
              <a:rPr lang="ko-KR" altLang="en-US" dirty="0" err="1"/>
              <a:t>팰린드롬인지</a:t>
            </a:r>
            <a:r>
              <a:rPr lang="ko-KR" altLang="en-US" dirty="0"/>
              <a:t> 아닌지를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b="0" dirty="0">
              <a:effectLst/>
            </a:endParaRPr>
          </a:p>
          <a:p>
            <a:endParaRPr lang="ko-KR" altLang="en-US" b="0" dirty="0">
              <a:effectLst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  <a:endParaRPr lang="en-US" altLang="ko-KR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#1</a:t>
            </a:r>
            <a:endParaRPr lang="ko-KR" altLang="en-US" dirty="0"/>
          </a:p>
          <a:p>
            <a:pPr lvl="2"/>
            <a:r>
              <a:rPr lang="ko-KR" altLang="en-US" dirty="0"/>
              <a:t>알파벳과 숫자만 추출하여 소문자로 변환해보면 </a:t>
            </a:r>
            <a:r>
              <a:rPr lang="en-US" altLang="ko-KR" dirty="0"/>
              <a:t>"</a:t>
            </a:r>
            <a:r>
              <a:rPr lang="en-US" altLang="ko-KR" dirty="0" err="1"/>
              <a:t>neveroddoreven</a:t>
            </a:r>
            <a:r>
              <a:rPr lang="en-US" altLang="ko-KR" dirty="0"/>
              <a:t>"</a:t>
            </a:r>
            <a:r>
              <a:rPr lang="ko-KR" altLang="en-US" dirty="0"/>
              <a:t>이 되며 이 단어는 </a:t>
            </a:r>
            <a:r>
              <a:rPr lang="ko-KR" altLang="en-US" dirty="0" err="1"/>
              <a:t>팰린드롬입니다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#2</a:t>
            </a:r>
            <a:endParaRPr lang="ko-KR" altLang="en-US" dirty="0"/>
          </a:p>
          <a:p>
            <a:pPr lvl="2"/>
            <a:r>
              <a:rPr lang="ko-KR" altLang="en-US" dirty="0"/>
              <a:t>문장의 맨 앞 문자인 </a:t>
            </a:r>
            <a:r>
              <a:rPr lang="en-US" altLang="ko-KR" dirty="0"/>
              <a:t>"p"</a:t>
            </a:r>
            <a:r>
              <a:rPr lang="ko-KR" altLang="en-US" dirty="0"/>
              <a:t>와 맨 뒤 문자인 </a:t>
            </a:r>
            <a:r>
              <a:rPr lang="en-US" altLang="ko-KR" dirty="0"/>
              <a:t>"e"</a:t>
            </a:r>
            <a:r>
              <a:rPr lang="ko-KR" altLang="en-US" dirty="0"/>
              <a:t>가 다르므로 </a:t>
            </a:r>
            <a:r>
              <a:rPr lang="ko-KR" altLang="en-US" dirty="0" err="1"/>
              <a:t>팰린드롬이</a:t>
            </a:r>
            <a:r>
              <a:rPr lang="ko-KR" altLang="en-US" dirty="0"/>
              <a:t>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493576"/>
              </p:ext>
            </p:extLst>
          </p:nvPr>
        </p:nvGraphicFramePr>
        <p:xfrm>
          <a:off x="1159042" y="2323875"/>
          <a:ext cx="10194759" cy="1299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588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4181171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56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sentence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247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"never odd or even."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247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"palindrome"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130216"/>
              </p:ext>
            </p:extLst>
          </p:nvPr>
        </p:nvGraphicFramePr>
        <p:xfrm>
          <a:off x="838200" y="1324649"/>
          <a:ext cx="9678737" cy="5031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878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7532859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dirty="0"/>
                        <a:t>문장 </a:t>
                      </a:r>
                      <a:r>
                        <a:rPr lang="en-US" altLang="ko-KR" dirty="0"/>
                        <a:t>“never odd or even.” </a:t>
                      </a:r>
                      <a:r>
                        <a:rPr lang="ko-KR" altLang="en-US" dirty="0"/>
                        <a:t>를 준비한다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rtl="0"/>
                      <a:r>
                        <a:rPr lang="ko-KR" altLang="en-US" dirty="0"/>
                        <a:t>빈 문자열 </a:t>
                      </a:r>
                      <a:r>
                        <a:rPr lang="en-US" altLang="ko-KR" dirty="0"/>
                        <a:t>(str)</a:t>
                      </a:r>
                      <a:r>
                        <a:rPr lang="ko-KR" altLang="en-US" dirty="0"/>
                        <a:t>을 준비한다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1691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dirty="0"/>
                        <a:t>문장의 첫 단어 </a:t>
                      </a:r>
                      <a:r>
                        <a:rPr lang="en-US" altLang="ko-KR" dirty="0"/>
                        <a:t>‘n’ </a:t>
                      </a:r>
                      <a:r>
                        <a:rPr lang="ko-KR" altLang="en-US" dirty="0"/>
                        <a:t>일 때 </a:t>
                      </a:r>
                      <a:r>
                        <a:rPr lang="en-US" altLang="ko-KR" dirty="0"/>
                        <a:t>‘ ‘ </a:t>
                      </a:r>
                      <a:r>
                        <a:rPr lang="ko-KR" altLang="en-US" dirty="0"/>
                        <a:t>가 아니고 </a:t>
                      </a:r>
                      <a:r>
                        <a:rPr lang="en-US" altLang="ko-KR" dirty="0"/>
                        <a:t>‘.’ 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아니라면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str 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‘n’</a:t>
                      </a:r>
                      <a:r>
                        <a:rPr lang="ko-KR" altLang="en-US" dirty="0"/>
                        <a:t>을 추가한다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dirty="0"/>
                        <a:t>문장의 두번째 단어 </a:t>
                      </a:r>
                      <a:r>
                        <a:rPr lang="en-US" altLang="ko-KR" dirty="0"/>
                        <a:t>‘e’ </a:t>
                      </a:r>
                      <a:r>
                        <a:rPr lang="ko-KR" altLang="en-US" dirty="0"/>
                        <a:t>일 때 </a:t>
                      </a:r>
                      <a:r>
                        <a:rPr lang="en-US" altLang="ko-KR" dirty="0"/>
                        <a:t>‘ ‘ </a:t>
                      </a:r>
                      <a:r>
                        <a:rPr lang="ko-KR" altLang="en-US" dirty="0"/>
                        <a:t>가 아니고 </a:t>
                      </a:r>
                      <a:r>
                        <a:rPr lang="en-US" altLang="ko-KR" dirty="0"/>
                        <a:t>‘.’ 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아니라면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str 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‘e’</a:t>
                      </a:r>
                      <a:r>
                        <a:rPr lang="ko-KR" altLang="en-US" dirty="0"/>
                        <a:t>을 추가한다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dirty="0"/>
                        <a:t>문장의 세번째 단어 </a:t>
                      </a:r>
                      <a:r>
                        <a:rPr lang="en-US" altLang="ko-KR" dirty="0"/>
                        <a:t>‘v’ </a:t>
                      </a:r>
                      <a:r>
                        <a:rPr lang="ko-KR" altLang="en-US" dirty="0"/>
                        <a:t>일 때 </a:t>
                      </a:r>
                      <a:r>
                        <a:rPr lang="en-US" altLang="ko-KR" dirty="0"/>
                        <a:t>‘ ‘ </a:t>
                      </a:r>
                      <a:r>
                        <a:rPr lang="ko-KR" altLang="en-US" dirty="0"/>
                        <a:t>가 아니고 </a:t>
                      </a:r>
                      <a:r>
                        <a:rPr lang="en-US" altLang="ko-KR" dirty="0"/>
                        <a:t>‘.’ 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아니라면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str 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‘v’</a:t>
                      </a:r>
                      <a:r>
                        <a:rPr lang="ko-KR" altLang="en-US" dirty="0"/>
                        <a:t>을 추가한다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dirty="0"/>
                        <a:t>문장의 네번째 단어 </a:t>
                      </a:r>
                      <a:r>
                        <a:rPr lang="en-US" altLang="ko-KR" dirty="0"/>
                        <a:t>‘e’ </a:t>
                      </a:r>
                      <a:r>
                        <a:rPr lang="ko-KR" altLang="en-US" dirty="0"/>
                        <a:t>일 때 </a:t>
                      </a:r>
                      <a:r>
                        <a:rPr lang="en-US" altLang="ko-KR" dirty="0"/>
                        <a:t>‘ ‘ </a:t>
                      </a:r>
                      <a:r>
                        <a:rPr lang="ko-KR" altLang="en-US" dirty="0"/>
                        <a:t>가 아니고 </a:t>
                      </a:r>
                      <a:r>
                        <a:rPr lang="en-US" altLang="ko-KR" dirty="0"/>
                        <a:t>‘.’ 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아니라면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str 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‘e’</a:t>
                      </a:r>
                      <a:r>
                        <a:rPr lang="ko-KR" altLang="en-US" dirty="0"/>
                        <a:t>을 추가한다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dirty="0"/>
                        <a:t>문장의 </a:t>
                      </a:r>
                      <a:r>
                        <a:rPr lang="ko-KR" altLang="en-US" dirty="0" err="1"/>
                        <a:t>다섯번째</a:t>
                      </a:r>
                      <a:r>
                        <a:rPr lang="ko-KR" altLang="en-US" dirty="0"/>
                        <a:t> 단어 </a:t>
                      </a:r>
                      <a:r>
                        <a:rPr lang="en-US" altLang="ko-KR" dirty="0"/>
                        <a:t>‘r’ </a:t>
                      </a:r>
                      <a:r>
                        <a:rPr lang="ko-KR" altLang="en-US" dirty="0"/>
                        <a:t>일 때 </a:t>
                      </a:r>
                      <a:r>
                        <a:rPr lang="en-US" altLang="ko-KR" dirty="0"/>
                        <a:t>‘ ‘ </a:t>
                      </a:r>
                      <a:r>
                        <a:rPr lang="ko-KR" altLang="en-US" dirty="0"/>
                        <a:t>가 아니고 </a:t>
                      </a:r>
                      <a:r>
                        <a:rPr lang="en-US" altLang="ko-KR" dirty="0"/>
                        <a:t>‘.’ 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아니라면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str 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‘r’</a:t>
                      </a:r>
                      <a:r>
                        <a:rPr lang="ko-KR" altLang="en-US" dirty="0"/>
                        <a:t>을 추가한다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dirty="0"/>
                        <a:t>문장의 </a:t>
                      </a:r>
                      <a:r>
                        <a:rPr lang="ko-KR" altLang="en-US" dirty="0" err="1"/>
                        <a:t>여섯번째</a:t>
                      </a:r>
                      <a:r>
                        <a:rPr lang="ko-KR" altLang="en-US" dirty="0"/>
                        <a:t> 단어 </a:t>
                      </a:r>
                      <a:r>
                        <a:rPr lang="en-US" altLang="ko-KR" dirty="0"/>
                        <a:t>‘ ’ </a:t>
                      </a:r>
                      <a:r>
                        <a:rPr lang="ko-KR" altLang="en-US" dirty="0"/>
                        <a:t>일 때 </a:t>
                      </a:r>
                      <a:r>
                        <a:rPr lang="en-US" altLang="ko-KR" dirty="0"/>
                        <a:t>‘ ‘ </a:t>
                      </a:r>
                      <a:r>
                        <a:rPr lang="ko-KR" altLang="en-US" dirty="0"/>
                        <a:t>가 아니고 </a:t>
                      </a:r>
                      <a:r>
                        <a:rPr lang="en-US" altLang="ko-KR" dirty="0"/>
                        <a:t>‘.’ 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아니라면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str 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‘ ’</a:t>
                      </a:r>
                      <a:r>
                        <a:rPr lang="ko-KR" altLang="en-US" dirty="0"/>
                        <a:t>을 추가한다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아니라면 다음 단어로 </a:t>
                      </a:r>
                      <a:r>
                        <a:rPr lang="en-US" altLang="ko-KR" dirty="0"/>
                        <a:t>skip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  <a:tr h="692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  <a:r>
                        <a:rPr lang="en-US" altLang="ko-KR" dirty="0"/>
                        <a:t>(str) </a:t>
                      </a:r>
                      <a:r>
                        <a:rPr lang="ko-KR" altLang="en-US" dirty="0"/>
                        <a:t>의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가장처음과 가장 마지막 부터 시작해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가운데까지 진행하면서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한번이라도 서로 </a:t>
                      </a:r>
                      <a:r>
                        <a:rPr lang="ko-KR" altLang="en-US" dirty="0" err="1"/>
                        <a:t>다른게</a:t>
                      </a:r>
                      <a:r>
                        <a:rPr lang="ko-KR" altLang="en-US" dirty="0"/>
                        <a:t> 있다면 </a:t>
                      </a:r>
                      <a:r>
                        <a:rPr lang="en-US" altLang="ko-KR" dirty="0"/>
                        <a:t>false 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return</a:t>
                      </a:r>
                      <a:r>
                        <a:rPr lang="ko-KR" altLang="en-US" dirty="0"/>
                        <a:t>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295503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2" name="내용 개체 틀 11" descr="그리기이(가) 표시된 사진&#10;&#10;자동 생성된 설명">
            <a:extLst>
              <a:ext uri="{FF2B5EF4-FFF2-40B4-BE49-F238E27FC236}">
                <a16:creationId xmlns:a16="http://schemas.microsoft.com/office/drawing/2014/main" id="{A535F6CC-65CE-48A3-ACA0-FABFBA366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21"/>
          <a:stretch/>
        </p:blipFill>
        <p:spPr>
          <a:xfrm>
            <a:off x="2431914" y="399538"/>
            <a:ext cx="3793787" cy="6321937"/>
          </a:xfrm>
        </p:spPr>
      </p:pic>
      <p:pic>
        <p:nvPicPr>
          <p:cNvPr id="15" name="그림 14" descr="그리기이(가) 표시된 사진&#10;&#10;자동 생성된 설명">
            <a:extLst>
              <a:ext uri="{FF2B5EF4-FFF2-40B4-BE49-F238E27FC236}">
                <a16:creationId xmlns:a16="http://schemas.microsoft.com/office/drawing/2014/main" id="{06711370-21B4-45F6-BE37-997181B7E1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98"/>
          <a:stretch/>
        </p:blipFill>
        <p:spPr>
          <a:xfrm>
            <a:off x="5880999" y="1027906"/>
            <a:ext cx="3074303" cy="400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D098B-BA73-475B-94FA-39E57B76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1" y="140676"/>
            <a:ext cx="4940969" cy="6580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Solution18 {</a:t>
            </a: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solution(String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sentence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sentence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sentence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050" b="1" dirty="0">
                <a:solidFill>
                  <a:srgbClr val="2A00FF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050" b="1" dirty="0">
                <a:solidFill>
                  <a:srgbClr val="2A00FF"/>
                </a:solidFill>
                <a:latin typeface="Consolas" panose="020B0609020204030204" pitchFamily="49" charset="0"/>
              </a:rPr>
              <a:t>'.'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/ 2;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- 1 -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D5F26-8606-418C-9458-FEC08781B451}"/>
              </a:ext>
            </a:extLst>
          </p:cNvPr>
          <p:cNvSpPr txBox="1"/>
          <p:nvPr/>
        </p:nvSpPr>
        <p:spPr>
          <a:xfrm>
            <a:off x="5252936" y="2490619"/>
            <a:ext cx="6245158" cy="3795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u="sng" dirty="0">
                <a:solidFill>
                  <a:srgbClr val="000000"/>
                </a:solidFill>
                <a:latin typeface="Consolas" panose="020B0609020204030204" pitchFamily="49" charset="0"/>
              </a:rPr>
              <a:t>Solution18 </a:t>
            </a:r>
            <a:r>
              <a:rPr lang="en-US" altLang="ko-KR" sz="1050" u="sng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05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Solution18();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sentence1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"never odd or even."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ret1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sentence1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sentence1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is "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ret1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sentence2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"palindrome"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ret2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sentence2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sentence2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0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is "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ret2</a:t>
            </a:r>
            <a:r>
              <a:rPr lang="en-US" altLang="ko-KR" sz="10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AE23A-3607-48FE-BAEC-9A7219763BDD}">
  <ds:schemaRefs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704</Words>
  <Application>Microsoft Office PowerPoint</Application>
  <PresentationFormat>와이드스크린</PresentationFormat>
  <Paragraphs>111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Consolas</vt:lpstr>
      <vt:lpstr>Wingdings</vt:lpstr>
      <vt:lpstr>Office 테마</vt:lpstr>
      <vt:lpstr>팰린드롬 (Palindrome)</vt:lpstr>
      <vt:lpstr>순서</vt:lpstr>
      <vt:lpstr>1. 문제설명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2020-05-02T07:50:53Z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