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64" r:id="rId9"/>
    <p:sldId id="273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1B50B-F7F7-4A4A-A32A-C84478445462}" v="48" dt="2020-05-02T01:54:23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" y="2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1EF15A9-9562-4006-8C91-8762D0421785}"/>
    <pc:docChg chg="custSel delSld modSld">
      <pc:chgData name="m31685" userId="b3d13b2a-2ed5-418c-ba0a-f601fba5ce5e" providerId="ADAL" clId="{21EF15A9-9562-4006-8C91-8762D0421785}" dt="2020-05-02T01:54:48.778" v="448" actId="1076"/>
      <pc:docMkLst>
        <pc:docMk/>
      </pc:docMkLst>
      <pc:sldChg chg="modSp">
        <pc:chgData name="m31685" userId="b3d13b2a-2ed5-418c-ba0a-f601fba5ce5e" providerId="ADAL" clId="{21EF15A9-9562-4006-8C91-8762D0421785}" dt="2020-05-02T01:40:41.413" v="33"/>
        <pc:sldMkLst>
          <pc:docMk/>
          <pc:sldMk cId="548386184" sldId="256"/>
        </pc:sldMkLst>
        <pc:spChg chg="mod">
          <ac:chgData name="m31685" userId="b3d13b2a-2ed5-418c-ba0a-f601fba5ce5e" providerId="ADAL" clId="{21EF15A9-9562-4006-8C91-8762D0421785}" dt="2020-05-02T01:40:41.413" v="33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1EF15A9-9562-4006-8C91-8762D0421785}" dt="2020-05-02T01:41:12.200" v="35"/>
        <pc:sldMkLst>
          <pc:docMk/>
          <pc:sldMk cId="3742387824" sldId="258"/>
        </pc:sldMkLst>
        <pc:spChg chg="mod">
          <ac:chgData name="m31685" userId="b3d13b2a-2ed5-418c-ba0a-f601fba5ce5e" providerId="ADAL" clId="{21EF15A9-9562-4006-8C91-8762D0421785}" dt="2020-05-02T01:41:12.200" v="35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1EF15A9-9562-4006-8C91-8762D0421785}" dt="2020-05-02T01:41:51.446" v="43" actId="20577"/>
        <pc:sldMkLst>
          <pc:docMk/>
          <pc:sldMk cId="1201955258" sldId="263"/>
        </pc:sldMkLst>
        <pc:spChg chg="mod">
          <ac:chgData name="m31685" userId="b3d13b2a-2ed5-418c-ba0a-f601fba5ce5e" providerId="ADAL" clId="{21EF15A9-9562-4006-8C91-8762D0421785}" dt="2020-05-02T01:41:51.446" v="43" actId="20577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1EF15A9-9562-4006-8C91-8762D0421785}" dt="2020-05-02T01:42:28.271" v="58" actId="20577"/>
        <pc:sldMkLst>
          <pc:docMk/>
          <pc:sldMk cId="893383834" sldId="264"/>
        </pc:sldMkLst>
        <pc:spChg chg="mod">
          <ac:chgData name="m31685" userId="b3d13b2a-2ed5-418c-ba0a-f601fba5ce5e" providerId="ADAL" clId="{21EF15A9-9562-4006-8C91-8762D0421785}" dt="2020-05-02T01:42:28.271" v="58" actId="20577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1EF15A9-9562-4006-8C91-8762D0421785}" dt="2020-05-02T01:42:09.798" v="4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21EF15A9-9562-4006-8C91-8762D0421785}" dt="2020-05-02T01:53:56.081" v="435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21EF15A9-9562-4006-8C91-8762D0421785}" dt="2020-05-02T01:53:51.627" v="433" actId="931"/>
          <ac:spMkLst>
            <pc:docMk/>
            <pc:sldMk cId="2874668159" sldId="267"/>
            <ac:spMk id="17" creationId="{75731855-2D80-4701-B5FC-A4AD65708701}"/>
          </ac:spMkLst>
        </pc:spChg>
        <pc:picChg chg="del">
          <ac:chgData name="m31685" userId="b3d13b2a-2ed5-418c-ba0a-f601fba5ce5e" providerId="ADAL" clId="{21EF15A9-9562-4006-8C91-8762D0421785}" dt="2020-05-02T01:46:14.826" v="431" actId="478"/>
          <ac:picMkLst>
            <pc:docMk/>
            <pc:sldMk cId="2874668159" sldId="267"/>
            <ac:picMk id="12" creationId="{A535F6CC-65CE-48A3-ACA0-FABFBA366B8E}"/>
          </ac:picMkLst>
        </pc:picChg>
        <pc:picChg chg="del">
          <ac:chgData name="m31685" userId="b3d13b2a-2ed5-418c-ba0a-f601fba5ce5e" providerId="ADAL" clId="{21EF15A9-9562-4006-8C91-8762D0421785}" dt="2020-05-02T01:46:17.097" v="432" actId="478"/>
          <ac:picMkLst>
            <pc:docMk/>
            <pc:sldMk cId="2874668159" sldId="267"/>
            <ac:picMk id="15" creationId="{06711370-21B4-45F6-BE37-997181B7E198}"/>
          </ac:picMkLst>
        </pc:picChg>
        <pc:picChg chg="add mod">
          <ac:chgData name="m31685" userId="b3d13b2a-2ed5-418c-ba0a-f601fba5ce5e" providerId="ADAL" clId="{21EF15A9-9562-4006-8C91-8762D0421785}" dt="2020-05-02T01:53:56.081" v="435" actId="14100"/>
          <ac:picMkLst>
            <pc:docMk/>
            <pc:sldMk cId="2874668159" sldId="267"/>
            <ac:picMk id="19" creationId="{0A68C0CE-9151-4334-9109-F9B1787A080D}"/>
          </ac:picMkLst>
        </pc:picChg>
      </pc:sldChg>
      <pc:sldChg chg="delSp modSp">
        <pc:chgData name="m31685" userId="b3d13b2a-2ed5-418c-ba0a-f601fba5ce5e" providerId="ADAL" clId="{21EF15A9-9562-4006-8C91-8762D0421785}" dt="2020-05-02T01:54:48.778" v="448" actId="1076"/>
        <pc:sldMkLst>
          <pc:docMk/>
          <pc:sldMk cId="2212378234" sldId="268"/>
        </pc:sldMkLst>
        <pc:spChg chg="mod">
          <ac:chgData name="m31685" userId="b3d13b2a-2ed5-418c-ba0a-f601fba5ce5e" providerId="ADAL" clId="{21EF15A9-9562-4006-8C91-8762D0421785}" dt="2020-05-02T01:54:48.778" v="448" actId="1076"/>
          <ac:spMkLst>
            <pc:docMk/>
            <pc:sldMk cId="2212378234" sldId="268"/>
            <ac:spMk id="3" creationId="{859D098B-BA73-475B-94FA-39E57B765820}"/>
          </ac:spMkLst>
        </pc:spChg>
        <pc:spChg chg="del">
          <ac:chgData name="m31685" userId="b3d13b2a-2ed5-418c-ba0a-f601fba5ce5e" providerId="ADAL" clId="{21EF15A9-9562-4006-8C91-8762D0421785}" dt="2020-05-02T01:54:34.223" v="441" actId="478"/>
          <ac:spMkLst>
            <pc:docMk/>
            <pc:sldMk cId="2212378234" sldId="268"/>
            <ac:spMk id="4" creationId="{FE5D5F26-8606-418C-9458-FEC08781B451}"/>
          </ac:spMkLst>
        </pc:spChg>
      </pc:sldChg>
      <pc:sldChg chg="modSp">
        <pc:chgData name="m31685" userId="b3d13b2a-2ed5-418c-ba0a-f601fba5ce5e" providerId="ADAL" clId="{21EF15A9-9562-4006-8C91-8762D0421785}" dt="2020-05-02T01:46:09.381" v="430"/>
        <pc:sldMkLst>
          <pc:docMk/>
          <pc:sldMk cId="4022121719" sldId="273"/>
        </pc:sldMkLst>
        <pc:graphicFrameChg chg="mod modGraphic">
          <ac:chgData name="m31685" userId="b3d13b2a-2ed5-418c-ba0a-f601fba5ce5e" providerId="ADAL" clId="{21EF15A9-9562-4006-8C91-8762D0421785}" dt="2020-05-02T01:46:09.381" v="430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del">
        <pc:chgData name="m31685" userId="b3d13b2a-2ed5-418c-ba0a-f601fba5ce5e" providerId="ADAL" clId="{21EF15A9-9562-4006-8C91-8762D0421785}" dt="2020-05-02T01:41:17.597" v="36" actId="2696"/>
        <pc:sldMkLst>
          <pc:docMk/>
          <pc:sldMk cId="219009330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중복된 문자 제거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알파벳 문자열이 주어질 때</a:t>
            </a:r>
            <a:r>
              <a:rPr lang="en-US" altLang="ko-KR" dirty="0"/>
              <a:t>, </a:t>
            </a:r>
            <a:r>
              <a:rPr lang="ko-KR" altLang="en-US" dirty="0"/>
              <a:t>연속하는 중복 문자를 삭제하려고 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</a:t>
            </a:r>
            <a:r>
              <a:rPr lang="en-US" altLang="ko-KR" dirty="0" err="1"/>
              <a:t>senteeeencccccceeee</a:t>
            </a:r>
            <a:r>
              <a:rPr lang="en-US" altLang="ko-KR" dirty="0"/>
              <a:t>"</a:t>
            </a:r>
            <a:r>
              <a:rPr lang="ko-KR" altLang="en-US" dirty="0"/>
              <a:t>라는 문자열이 주어진다면</a:t>
            </a:r>
            <a:r>
              <a:rPr lang="en-US" altLang="ko-KR" dirty="0"/>
              <a:t>, "sentence"</a:t>
            </a:r>
            <a:r>
              <a:rPr lang="ko-KR" altLang="en-US" dirty="0"/>
              <a:t>라는 결과물이 나옵니다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영어 소문자 알파벳으로 이루어진 임의의 문자열 </a:t>
            </a:r>
            <a:r>
              <a:rPr lang="en-US" altLang="ko-KR" dirty="0"/>
              <a:t>characters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연속하는 중복 문자들을 삭제한 결과를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작성하였습니다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</a:t>
            </a:r>
            <a:r>
              <a:rPr lang="ko-KR" altLang="en-US" dirty="0" err="1"/>
              <a:t>잘못되어있기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코드가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영어 소문자 알파벳으로 이루어진 임의의 문자열 </a:t>
            </a:r>
            <a:r>
              <a:rPr lang="en-US" altLang="ko-KR" dirty="0"/>
              <a:t>characters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en-US" altLang="ko-KR" dirty="0"/>
              <a:t>characters</a:t>
            </a:r>
            <a:r>
              <a:rPr lang="ko-KR" altLang="en-US" dirty="0"/>
              <a:t>는 알파벳 소문자로만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characters</a:t>
            </a:r>
            <a:r>
              <a:rPr lang="ko-KR" altLang="en-US" dirty="0"/>
              <a:t>의 길이는 </a:t>
            </a:r>
            <a:r>
              <a:rPr lang="en-US" altLang="ko-KR" dirty="0"/>
              <a:t>10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en-US" altLang="ko-KR" dirty="0"/>
              <a:t>characters</a:t>
            </a:r>
            <a:r>
              <a:rPr lang="ko-KR" altLang="en-US" dirty="0"/>
              <a:t>에서 연속하는 중복 문자를 제거한 문자열을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62863"/>
              </p:ext>
            </p:extLst>
          </p:nvPr>
        </p:nvGraphicFramePr>
        <p:xfrm>
          <a:off x="1159042" y="2323875"/>
          <a:ext cx="10194759" cy="129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588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418117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senteeeencccccceeee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68900"/>
              </p:ext>
            </p:extLst>
          </p:nvPr>
        </p:nvGraphicFramePr>
        <p:xfrm>
          <a:off x="838200" y="1587296"/>
          <a:ext cx="10406974" cy="2425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dirty="0"/>
                        <a:t>characters = "</a:t>
                      </a:r>
                      <a:r>
                        <a:rPr lang="en-US" altLang="ko-KR" dirty="0" err="1"/>
                        <a:t>senteeeencccccceeee</a:t>
                      </a:r>
                      <a:r>
                        <a:rPr lang="en-US" altLang="ko-KR" dirty="0"/>
                        <a:t>“</a:t>
                      </a:r>
                    </a:p>
                    <a:p>
                      <a:pPr rtl="0"/>
                      <a:r>
                        <a:rPr lang="en-US" altLang="ko-KR" dirty="0"/>
                        <a:t>result = “”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169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dirty="0"/>
                        <a:t>result</a:t>
                      </a:r>
                      <a:r>
                        <a:rPr lang="ko-KR" altLang="en-US" dirty="0"/>
                        <a:t> 에 </a:t>
                      </a:r>
                      <a:r>
                        <a:rPr lang="en-US" altLang="ko-KR" dirty="0"/>
                        <a:t>characters</a:t>
                      </a:r>
                      <a:r>
                        <a:rPr lang="ko-KR" altLang="en-US" dirty="0"/>
                        <a:t>의 첫 글자를 저장한다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dirty="0"/>
                        <a:t>characters </a:t>
                      </a:r>
                      <a:r>
                        <a:rPr lang="ko-KR" altLang="en-US" dirty="0"/>
                        <a:t>를 모두 돌면서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/>
                        <a:t> 만약 바로 직전 글자와 지금 글자가 같다면 </a:t>
                      </a:r>
                      <a:r>
                        <a:rPr lang="en-US" altLang="ko-KR" dirty="0"/>
                        <a:t>skip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만약 바로 직전 글자와 지금 글자가 같지 않다면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result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에 추가한다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0A68C0CE-9151-4334-9109-F9B1787A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123" y="136524"/>
            <a:ext cx="3203391" cy="6534651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20" y="548500"/>
            <a:ext cx="4940969" cy="6580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Solution19 {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solution(String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characters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characters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characters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characters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- 1) !=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characters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characters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10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Solution19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Solution19();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characters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senteeeencccccceeee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characters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10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352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Consolas</vt:lpstr>
      <vt:lpstr>Wingdings</vt:lpstr>
      <vt:lpstr>Office 테마</vt:lpstr>
      <vt:lpstr>중복된 문자 제거</vt:lpstr>
      <vt:lpstr>순서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2020-05-02T01:54:51Z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