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4" r:id="rId8"/>
    <p:sldId id="275" r:id="rId9"/>
    <p:sldId id="263" r:id="rId10"/>
    <p:sldId id="264" r:id="rId11"/>
    <p:sldId id="273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60B04-8970-4F5E-A9C3-6C4D15051EA3}" v="98" dt="2020-05-02T10:01:54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B0B7D04C-A6CF-456A-906B-E45793787980}"/>
    <pc:docChg chg="custSel addSld modSld">
      <pc:chgData name="m31685" userId="b3d13b2a-2ed5-418c-ba0a-f601fba5ce5e" providerId="ADAL" clId="{B0B7D04C-A6CF-456A-906B-E45793787980}" dt="2020-05-02T10:03:05.563" v="832" actId="1076"/>
      <pc:docMkLst>
        <pc:docMk/>
      </pc:docMkLst>
      <pc:sldChg chg="modSp">
        <pc:chgData name="m31685" userId="b3d13b2a-2ed5-418c-ba0a-f601fba5ce5e" providerId="ADAL" clId="{B0B7D04C-A6CF-456A-906B-E45793787980}" dt="2020-05-02T09:31:40.380" v="88"/>
        <pc:sldMkLst>
          <pc:docMk/>
          <pc:sldMk cId="548386184" sldId="256"/>
        </pc:sldMkLst>
        <pc:spChg chg="mod">
          <ac:chgData name="m31685" userId="b3d13b2a-2ed5-418c-ba0a-f601fba5ce5e" providerId="ADAL" clId="{B0B7D04C-A6CF-456A-906B-E45793787980}" dt="2020-05-02T09:31:40.380" v="88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B0B7D04C-A6CF-456A-906B-E45793787980}" dt="2020-05-02T09:30:11.391" v="0"/>
        <pc:sldMkLst>
          <pc:docMk/>
          <pc:sldMk cId="3742387824" sldId="258"/>
        </pc:sldMkLst>
        <pc:spChg chg="mod">
          <ac:chgData name="m31685" userId="b3d13b2a-2ed5-418c-ba0a-f601fba5ce5e" providerId="ADAL" clId="{B0B7D04C-A6CF-456A-906B-E45793787980}" dt="2020-05-02T09:30:11.391" v="0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B0B7D04C-A6CF-456A-906B-E45793787980}" dt="2020-05-02T09:32:23.172" v="97" actId="27636"/>
        <pc:sldMkLst>
          <pc:docMk/>
          <pc:sldMk cId="1201955258" sldId="263"/>
        </pc:sldMkLst>
        <pc:spChg chg="mod">
          <ac:chgData name="m31685" userId="b3d13b2a-2ed5-418c-ba0a-f601fba5ce5e" providerId="ADAL" clId="{B0B7D04C-A6CF-456A-906B-E45793787980}" dt="2020-05-02T09:32:23.172" v="97" actId="27636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B0B7D04C-A6CF-456A-906B-E45793787980}" dt="2020-05-02T09:34:55.369" v="207" actId="27636"/>
        <pc:sldMkLst>
          <pc:docMk/>
          <pc:sldMk cId="893383834" sldId="264"/>
        </pc:sldMkLst>
        <pc:spChg chg="mod">
          <ac:chgData name="m31685" userId="b3d13b2a-2ed5-418c-ba0a-f601fba5ce5e" providerId="ADAL" clId="{B0B7D04C-A6CF-456A-906B-E45793787980}" dt="2020-05-02T09:34:55.369" v="207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B0B7D04C-A6CF-456A-906B-E45793787980}" dt="2020-05-02T09:34:13.430" v="195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B0B7D04C-A6CF-456A-906B-E45793787980}" dt="2020-05-02T09:59:40.686" v="717" actId="1076"/>
        <pc:sldMkLst>
          <pc:docMk/>
          <pc:sldMk cId="2874668159" sldId="267"/>
        </pc:sldMkLst>
        <pc:spChg chg="add del mod">
          <ac:chgData name="m31685" userId="b3d13b2a-2ed5-418c-ba0a-f601fba5ce5e" providerId="ADAL" clId="{B0B7D04C-A6CF-456A-906B-E45793787980}" dt="2020-05-02T09:59:05.376" v="705" actId="931"/>
          <ac:spMkLst>
            <pc:docMk/>
            <pc:sldMk cId="2874668159" sldId="267"/>
            <ac:spMk id="6" creationId="{653967C7-A841-4DA1-8862-C1C003C94F42}"/>
          </ac:spMkLst>
        </pc:spChg>
        <pc:spChg chg="add del">
          <ac:chgData name="m31685" userId="b3d13b2a-2ed5-418c-ba0a-f601fba5ce5e" providerId="ADAL" clId="{B0B7D04C-A6CF-456A-906B-E45793787980}" dt="2020-05-02T09:59:08.699" v="707"/>
          <ac:spMkLst>
            <pc:docMk/>
            <pc:sldMk cId="2874668159" sldId="267"/>
            <ac:spMk id="9" creationId="{35D6ABD8-2425-4425-B3EA-338451461F56}"/>
          </ac:spMkLst>
        </pc:spChg>
        <pc:picChg chg="add mod modCrop">
          <ac:chgData name="m31685" userId="b3d13b2a-2ed5-418c-ba0a-f601fba5ce5e" providerId="ADAL" clId="{B0B7D04C-A6CF-456A-906B-E45793787980}" dt="2020-05-02T09:59:31.309" v="714" actId="1076"/>
          <ac:picMkLst>
            <pc:docMk/>
            <pc:sldMk cId="2874668159" sldId="267"/>
            <ac:picMk id="8" creationId="{F23DA08C-ED20-4FED-AB98-598BD0024544}"/>
          </ac:picMkLst>
        </pc:picChg>
        <pc:picChg chg="add mod modCrop">
          <ac:chgData name="m31685" userId="b3d13b2a-2ed5-418c-ba0a-f601fba5ce5e" providerId="ADAL" clId="{B0B7D04C-A6CF-456A-906B-E45793787980}" dt="2020-05-02T09:59:40.686" v="717" actId="1076"/>
          <ac:picMkLst>
            <pc:docMk/>
            <pc:sldMk cId="2874668159" sldId="267"/>
            <ac:picMk id="11" creationId="{3E992B6F-6E7F-4D03-A745-2040F73C7790}"/>
          </ac:picMkLst>
        </pc:picChg>
        <pc:picChg chg="del">
          <ac:chgData name="m31685" userId="b3d13b2a-2ed5-418c-ba0a-f601fba5ce5e" providerId="ADAL" clId="{B0B7D04C-A6CF-456A-906B-E45793787980}" dt="2020-05-02T09:58:56.922" v="704" actId="478"/>
          <ac:picMkLst>
            <pc:docMk/>
            <pc:sldMk cId="2874668159" sldId="267"/>
            <ac:picMk id="27" creationId="{FA5B7174-76A7-444D-8657-93B6761D2658}"/>
          </ac:picMkLst>
        </pc:picChg>
      </pc:sldChg>
      <pc:sldChg chg="addSp delSp modSp">
        <pc:chgData name="m31685" userId="b3d13b2a-2ed5-418c-ba0a-f601fba5ce5e" providerId="ADAL" clId="{B0B7D04C-A6CF-456A-906B-E45793787980}" dt="2020-05-02T10:03:05.563" v="832" actId="1076"/>
        <pc:sldMkLst>
          <pc:docMk/>
          <pc:sldMk cId="2212378234" sldId="268"/>
        </pc:sldMkLst>
        <pc:spChg chg="mod">
          <ac:chgData name="m31685" userId="b3d13b2a-2ed5-418c-ba0a-f601fba5ce5e" providerId="ADAL" clId="{B0B7D04C-A6CF-456A-906B-E45793787980}" dt="2020-05-02T10:01:38.565" v="779" actId="14100"/>
          <ac:spMkLst>
            <pc:docMk/>
            <pc:sldMk cId="2212378234" sldId="268"/>
            <ac:spMk id="3" creationId="{859D098B-BA73-475B-94FA-39E57B765820}"/>
          </ac:spMkLst>
        </pc:spChg>
        <pc:spChg chg="add mod">
          <ac:chgData name="m31685" userId="b3d13b2a-2ed5-418c-ba0a-f601fba5ce5e" providerId="ADAL" clId="{B0B7D04C-A6CF-456A-906B-E45793787980}" dt="2020-05-02T10:03:05.563" v="832" actId="1076"/>
          <ac:spMkLst>
            <pc:docMk/>
            <pc:sldMk cId="2212378234" sldId="268"/>
            <ac:spMk id="4" creationId="{9F294C50-15A6-4D86-B2A9-3F0F2CE42F3E}"/>
          </ac:spMkLst>
        </pc:spChg>
        <pc:spChg chg="del">
          <ac:chgData name="m31685" userId="b3d13b2a-2ed5-418c-ba0a-f601fba5ce5e" providerId="ADAL" clId="{B0B7D04C-A6CF-456A-906B-E45793787980}" dt="2020-05-02T10:01:12.038" v="772" actId="478"/>
          <ac:spMkLst>
            <pc:docMk/>
            <pc:sldMk cId="2212378234" sldId="268"/>
            <ac:spMk id="5" creationId="{3042146A-6F14-4D06-83CC-2C1F359B8478}"/>
          </ac:spMkLst>
        </pc:spChg>
      </pc:sldChg>
      <pc:sldChg chg="addSp modSp">
        <pc:chgData name="m31685" userId="b3d13b2a-2ed5-418c-ba0a-f601fba5ce5e" providerId="ADAL" clId="{B0B7D04C-A6CF-456A-906B-E45793787980}" dt="2020-05-02T09:45:11.213" v="703"/>
        <pc:sldMkLst>
          <pc:docMk/>
          <pc:sldMk cId="4022121719" sldId="273"/>
        </pc:sldMkLst>
        <pc:spChg chg="add mod">
          <ac:chgData name="m31685" userId="b3d13b2a-2ed5-418c-ba0a-f601fba5ce5e" providerId="ADAL" clId="{B0B7D04C-A6CF-456A-906B-E45793787980}" dt="2020-05-02T09:40:01.169" v="408" actId="1076"/>
          <ac:spMkLst>
            <pc:docMk/>
            <pc:sldMk cId="4022121719" sldId="273"/>
            <ac:spMk id="9" creationId="{EDB7D86D-38FB-4D19-A566-667F0C64F1CA}"/>
          </ac:spMkLst>
        </pc:spChg>
        <pc:spChg chg="add mod">
          <ac:chgData name="m31685" userId="b3d13b2a-2ed5-418c-ba0a-f601fba5ce5e" providerId="ADAL" clId="{B0B7D04C-A6CF-456A-906B-E45793787980}" dt="2020-05-02T09:40:12.561" v="415" actId="20577"/>
          <ac:spMkLst>
            <pc:docMk/>
            <pc:sldMk cId="4022121719" sldId="273"/>
            <ac:spMk id="10" creationId="{2D7FE2E2-6531-4DD3-BE17-8418DBA94430}"/>
          </ac:spMkLst>
        </pc:spChg>
        <pc:graphicFrameChg chg="mod modGraphic">
          <ac:chgData name="m31685" userId="b3d13b2a-2ed5-418c-ba0a-f601fba5ce5e" providerId="ADAL" clId="{B0B7D04C-A6CF-456A-906B-E45793787980}" dt="2020-05-02T09:45:11.213" v="703"/>
          <ac:graphicFrameMkLst>
            <pc:docMk/>
            <pc:sldMk cId="4022121719" sldId="273"/>
            <ac:graphicFrameMk id="4" creationId="{8276EF8A-49F1-48B5-A003-B028DE8A389E}"/>
          </ac:graphicFrameMkLst>
        </pc:graphicFrameChg>
        <pc:graphicFrameChg chg="add mod modGraphic">
          <ac:chgData name="m31685" userId="b3d13b2a-2ed5-418c-ba0a-f601fba5ce5e" providerId="ADAL" clId="{B0B7D04C-A6CF-456A-906B-E45793787980}" dt="2020-05-02T09:39:08.336" v="380" actId="122"/>
          <ac:graphicFrameMkLst>
            <pc:docMk/>
            <pc:sldMk cId="4022121719" sldId="273"/>
            <ac:graphicFrameMk id="6" creationId="{C04A7400-8004-4F21-BE48-9304184B7288}"/>
          </ac:graphicFrameMkLst>
        </pc:graphicFrameChg>
        <pc:graphicFrameChg chg="add mod modGraphic">
          <ac:chgData name="m31685" userId="b3d13b2a-2ed5-418c-ba0a-f601fba5ce5e" providerId="ADAL" clId="{B0B7D04C-A6CF-456A-906B-E45793787980}" dt="2020-05-02T09:39:39.187" v="386" actId="20577"/>
          <ac:graphicFrameMkLst>
            <pc:docMk/>
            <pc:sldMk cId="4022121719" sldId="273"/>
            <ac:graphicFrameMk id="8" creationId="{CD03D839-6B8F-4C8B-90CE-CB69EF05D659}"/>
          </ac:graphicFrameMkLst>
        </pc:graphicFrameChg>
      </pc:sldChg>
      <pc:sldChg chg="modSp">
        <pc:chgData name="m31685" userId="b3d13b2a-2ed5-418c-ba0a-f601fba5ce5e" providerId="ADAL" clId="{B0B7D04C-A6CF-456A-906B-E45793787980}" dt="2020-05-02T09:30:36.571" v="12" actId="12"/>
        <pc:sldMkLst>
          <pc:docMk/>
          <pc:sldMk cId="577292958" sldId="274"/>
        </pc:sldMkLst>
        <pc:spChg chg="mod">
          <ac:chgData name="m31685" userId="b3d13b2a-2ed5-418c-ba0a-f601fba5ce5e" providerId="ADAL" clId="{B0B7D04C-A6CF-456A-906B-E45793787980}" dt="2020-05-02T09:30:36.571" v="12" actId="12"/>
          <ac:spMkLst>
            <pc:docMk/>
            <pc:sldMk cId="577292958" sldId="274"/>
            <ac:spMk id="3" creationId="{781873CC-BADE-4694-B372-1A700198FA8C}"/>
          </ac:spMkLst>
        </pc:spChg>
      </pc:sldChg>
      <pc:sldChg chg="modSp add">
        <pc:chgData name="m31685" userId="b3d13b2a-2ed5-418c-ba0a-f601fba5ce5e" providerId="ADAL" clId="{B0B7D04C-A6CF-456A-906B-E45793787980}" dt="2020-05-02T09:31:01.964" v="15"/>
        <pc:sldMkLst>
          <pc:docMk/>
          <pc:sldMk cId="152397705" sldId="275"/>
        </pc:sldMkLst>
        <pc:spChg chg="mod">
          <ac:chgData name="m31685" userId="b3d13b2a-2ed5-418c-ba0a-f601fba5ce5e" providerId="ADAL" clId="{B0B7D04C-A6CF-456A-906B-E45793787980}" dt="2020-05-02T09:31:01.964" v="15"/>
          <ac:spMkLst>
            <pc:docMk/>
            <pc:sldMk cId="152397705" sldId="275"/>
            <ac:spMk id="2" creationId="{DEBB1F0F-7125-4C81-8406-9D62FA66AD47}"/>
          </ac:spMkLst>
        </pc:spChg>
        <pc:spChg chg="mod">
          <ac:chgData name="m31685" userId="b3d13b2a-2ed5-418c-ba0a-f601fba5ce5e" providerId="ADAL" clId="{B0B7D04C-A6CF-456A-906B-E45793787980}" dt="2020-05-02T09:30:57.770" v="14"/>
          <ac:spMkLst>
            <pc:docMk/>
            <pc:sldMk cId="152397705" sldId="275"/>
            <ac:spMk id="3" creationId="{5CF809E0-8B5F-49B1-AACD-9A6F5AE7E0BB}"/>
          </ac:spMkLst>
        </pc:spChg>
      </pc:sldChg>
    </pc:docChg>
  </pc:docChgLst>
  <pc:docChgLst>
    <pc:chgData name="m31685" userId="b3d13b2a-2ed5-418c-ba0a-f601fba5ce5e" providerId="ADAL" clId="{A6A60B04-8970-4F5E-A9C3-6C4D15051EA3}"/>
    <pc:docChg chg="modSld">
      <pc:chgData name="m31685" userId="b3d13b2a-2ed5-418c-ba0a-f601fba5ce5e" providerId="ADAL" clId="{A6A60B04-8970-4F5E-A9C3-6C4D15051EA3}" dt="2020-05-03T07:28:47.501" v="25" actId="20577"/>
      <pc:docMkLst>
        <pc:docMk/>
      </pc:docMkLst>
      <pc:sldChg chg="modSp">
        <pc:chgData name="m31685" userId="b3d13b2a-2ed5-418c-ba0a-f601fba5ce5e" providerId="ADAL" clId="{A6A60B04-8970-4F5E-A9C3-6C4D15051EA3}" dt="2020-05-03T06:31:58.620" v="2" actId="20577"/>
        <pc:sldMkLst>
          <pc:docMk/>
          <pc:sldMk cId="548386184" sldId="256"/>
        </pc:sldMkLst>
        <pc:spChg chg="mod">
          <ac:chgData name="m31685" userId="b3d13b2a-2ed5-418c-ba0a-f601fba5ce5e" providerId="ADAL" clId="{A6A60B04-8970-4F5E-A9C3-6C4D15051EA3}" dt="2020-05-03T06:31:58.620" v="2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A6A60B04-8970-4F5E-A9C3-6C4D15051EA3}" dt="2020-05-03T07:28:34.768" v="22" actId="20577"/>
        <pc:sldMkLst>
          <pc:docMk/>
          <pc:sldMk cId="3742387824" sldId="258"/>
        </pc:sldMkLst>
        <pc:spChg chg="mod">
          <ac:chgData name="m31685" userId="b3d13b2a-2ed5-418c-ba0a-f601fba5ce5e" providerId="ADAL" clId="{A6A60B04-8970-4F5E-A9C3-6C4D15051EA3}" dt="2020-05-03T07:28:34.768" v="22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A6A60B04-8970-4F5E-A9C3-6C4D15051EA3}" dt="2020-05-03T07:23:23.432" v="16" actId="20577"/>
        <pc:sldMkLst>
          <pc:docMk/>
          <pc:sldMk cId="893383834" sldId="264"/>
        </pc:sldMkLst>
        <pc:graphicFrameChg chg="modGraphic">
          <ac:chgData name="m31685" userId="b3d13b2a-2ed5-418c-ba0a-f601fba5ce5e" providerId="ADAL" clId="{A6A60B04-8970-4F5E-A9C3-6C4D15051EA3}" dt="2020-05-03T07:23:23.432" v="16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A6A60B04-8970-4F5E-A9C3-6C4D15051EA3}" dt="2020-05-03T06:34:32.282" v="14" actId="948"/>
        <pc:sldMkLst>
          <pc:docMk/>
          <pc:sldMk cId="2212378234" sldId="268"/>
        </pc:sldMkLst>
        <pc:spChg chg="mod">
          <ac:chgData name="m31685" userId="b3d13b2a-2ed5-418c-ba0a-f601fba5ce5e" providerId="ADAL" clId="{A6A60B04-8970-4F5E-A9C3-6C4D15051EA3}" dt="2020-05-03T06:34:32.282" v="14" actId="948"/>
          <ac:spMkLst>
            <pc:docMk/>
            <pc:sldMk cId="2212378234" sldId="268"/>
            <ac:spMk id="3" creationId="{859D098B-BA73-475B-94FA-39E57B765820}"/>
          </ac:spMkLst>
        </pc:spChg>
      </pc:sldChg>
      <pc:sldChg chg="modSp">
        <pc:chgData name="m31685" userId="b3d13b2a-2ed5-418c-ba0a-f601fba5ce5e" providerId="ADAL" clId="{A6A60B04-8970-4F5E-A9C3-6C4D15051EA3}" dt="2020-05-03T07:28:47.501" v="25" actId="20577"/>
        <pc:sldMkLst>
          <pc:docMk/>
          <pc:sldMk cId="152397705" sldId="275"/>
        </pc:sldMkLst>
        <pc:spChg chg="mod">
          <ac:chgData name="m31685" userId="b3d13b2a-2ed5-418c-ba0a-f601fba5ce5e" providerId="ADAL" clId="{A6A60B04-8970-4F5E-A9C3-6C4D15051EA3}" dt="2020-05-03T07:28:47.501" v="25" actId="20577"/>
          <ac:spMkLst>
            <pc:docMk/>
            <pc:sldMk cId="152397705" sldId="275"/>
            <ac:spMk id="3" creationId="{5CF809E0-8B5F-49B1-AACD-9A6F5AE7E0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장갑 짝 맞추기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75" y="233199"/>
            <a:ext cx="8159545" cy="6488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Solution01 {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final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maxProductNumber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maxProductNumber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gloves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    @@@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leftGloves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rightGloves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leftCounter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leftGloves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rightCounter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rightGloves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maxProductNumber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	    total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leftCounter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rightCounter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747169" y="2256817"/>
            <a:ext cx="6536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Solution01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Solution01();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leftGloves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{2, 1, 2, 2, 4};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rightGloves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 2, 2, 4, 4, 7};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leftGloves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rightGloves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leftGloves2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{3, 5, 2, 4, 1, 2, 3, 4, 3, 3};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rightGloves2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{2, 2, 3, 1, 4, 3, 3, 1, 2};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leftGloves2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rightGloves2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왼손 장갑의 제품 번호가 들어있는 배열과 오른손 장갑의 제품 번호가 들어있는 배열이 있습니다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제품 번호는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 </a:t>
            </a:r>
            <a:r>
              <a:rPr lang="ko-KR" altLang="en-US" dirty="0"/>
              <a:t>사이의 자연수입니다</a:t>
            </a:r>
            <a:r>
              <a:rPr lang="en-US" altLang="ko-KR" dirty="0"/>
              <a:t>. </a:t>
            </a:r>
            <a:r>
              <a:rPr lang="ko-KR" altLang="en-US" dirty="0"/>
              <a:t>제품 번호가 같은 왼손장갑과 오른손 장갑을 합쳐 장갑 한 쌍을 만들 수 있습니다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최대한 많은 쌍의 장갑을 만들면 최대 몇 쌍을 만들 수 있는지 구하려 합니다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이를 위해 다음과 같이 프로그램 구조를 작성했습니다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왼손 장갑이 제품 번호별로 몇 개씩 있는지 개수를 셉니다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오른손 장갑이 제품 번호별로 몇 개씩 있는지 개수를 셉니다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제품 번호별로 최대한 많은 장갑 쌍을 만들면서 개수를 셉니다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9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B1F0F-7125-4C81-8406-9D62FA66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809E0-8B5F-49B1-AACD-9A6F5AE7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왼손 장갑의 제품 번호가 들어있는 배열 </a:t>
            </a:r>
            <a:r>
              <a:rPr lang="en-US" altLang="ko-KR" dirty="0" err="1"/>
              <a:t>leftGloves</a:t>
            </a:r>
            <a:r>
              <a:rPr lang="ko-KR" altLang="en-US" dirty="0"/>
              <a:t>와 오른손 장갑의 제품 번호가 들어있는 배열 </a:t>
            </a:r>
            <a:r>
              <a:rPr lang="en-US" altLang="ko-KR" dirty="0" err="1"/>
              <a:t>rightGloves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최대 몇 개의 장갑 쌍을 만들 수 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위 구조를 참고하여 중복되는 부분은 </a:t>
            </a:r>
            <a:r>
              <a:rPr lang="en-US" altLang="ko-KR" dirty="0" err="1"/>
              <a:t>func_a</a:t>
            </a:r>
            <a:r>
              <a:rPr lang="ko-KR" altLang="en-US" dirty="0"/>
              <a:t>라는 메소드로 작성했습니다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코드가 올바르게 동작할 수 있도록 빈칸을 알맞게 채워주세요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FB2E2-85DC-4F77-BB65-5665D9F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FBF4B-0E90-4B42-9F59-8C478785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왼손 장갑의 제품 번호가 들어있는 배열 </a:t>
            </a:r>
            <a:r>
              <a:rPr lang="en-US" altLang="ko-KR" dirty="0" err="1"/>
              <a:t>leftGloves</a:t>
            </a:r>
            <a:r>
              <a:rPr lang="ko-KR" altLang="en-US" dirty="0"/>
              <a:t>와 오른손 장갑의 제품 번호가 들어있는 배열 </a:t>
            </a:r>
            <a:r>
              <a:rPr lang="en-US" altLang="ko-KR" dirty="0" err="1"/>
              <a:t>rightGloves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 err="1"/>
              <a:t>leftGloves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 err="1"/>
              <a:t>leftGloves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rightGloves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rightGloves</a:t>
            </a:r>
            <a:r>
              <a:rPr lang="ko-KR" altLang="en-US" dirty="0"/>
              <a:t>의 원소는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왼손과 오른손의 제품 번호가 같은 장갑 끼리 한 쌍을 만들 때</a:t>
            </a:r>
            <a:r>
              <a:rPr lang="en-US" altLang="ko-KR" dirty="0"/>
              <a:t>, </a:t>
            </a:r>
            <a:r>
              <a:rPr lang="ko-KR" altLang="en-US" dirty="0"/>
              <a:t>최대 몇 개의 쌍을 만들 수 있는지 개수를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왼손 장갑 </a:t>
            </a:r>
            <a:r>
              <a:rPr lang="en-US" altLang="ko-KR" dirty="0"/>
              <a:t>: 1</a:t>
            </a:r>
            <a:r>
              <a:rPr lang="ko-KR" altLang="en-US" dirty="0"/>
              <a:t>번 장갑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번 장갑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번 장갑 </a:t>
            </a:r>
            <a:r>
              <a:rPr lang="en-US" altLang="ko-KR" dirty="0"/>
              <a:t>1</a:t>
            </a:r>
            <a:r>
              <a:rPr lang="ko-KR" altLang="en-US" dirty="0"/>
              <a:t>개가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오른손 장갑 </a:t>
            </a:r>
            <a:r>
              <a:rPr lang="en-US" altLang="ko-KR" dirty="0"/>
              <a:t>: 1</a:t>
            </a:r>
            <a:r>
              <a:rPr lang="ko-KR" altLang="en-US" dirty="0"/>
              <a:t>번 장갑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번 장갑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번 장갑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7</a:t>
            </a:r>
            <a:r>
              <a:rPr lang="ko-KR" altLang="en-US" dirty="0"/>
              <a:t>번 장갑 </a:t>
            </a:r>
            <a:r>
              <a:rPr lang="en-US" altLang="ko-KR" dirty="0"/>
              <a:t>1</a:t>
            </a:r>
            <a:r>
              <a:rPr lang="ko-KR" altLang="en-US" dirty="0"/>
              <a:t>개가 있습니다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/>
              <a:t>번 장갑 한 쌍</a:t>
            </a:r>
            <a:r>
              <a:rPr lang="en-US" altLang="ko-KR" dirty="0"/>
              <a:t>, 2</a:t>
            </a:r>
            <a:r>
              <a:rPr lang="ko-KR" altLang="en-US" dirty="0"/>
              <a:t>번 장갑 두 쌍</a:t>
            </a:r>
            <a:r>
              <a:rPr lang="en-US" altLang="ko-KR" dirty="0"/>
              <a:t>, 4</a:t>
            </a:r>
            <a:r>
              <a:rPr lang="ko-KR" altLang="en-US" dirty="0"/>
              <a:t>번 장갑 한 쌍을 만들면 최대 </a:t>
            </a:r>
            <a:r>
              <a:rPr lang="en-US" altLang="ko-KR" dirty="0"/>
              <a:t>4</a:t>
            </a:r>
            <a:r>
              <a:rPr lang="ko-KR" altLang="en-US" dirty="0"/>
              <a:t>개의 장갑 쌍을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3692"/>
              </p:ext>
            </p:extLst>
          </p:nvPr>
        </p:nvGraphicFramePr>
        <p:xfrm>
          <a:off x="1159042" y="2323875"/>
          <a:ext cx="10194759" cy="12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794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3006794">
                  <a:extLst>
                    <a:ext uri="{9D8B030D-6E8A-4147-A177-3AD203B41FA5}">
                      <a16:colId xmlns:a16="http://schemas.microsoft.com/office/drawing/2014/main" val="849755852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leftGloves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rightGloves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 1, 2, 2, 4]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2, 4, 4, 7]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[3, 5, 2, 4, 1, 2, 3, 4, 3, 3]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[2, 2, 3, 1, 4, 3, 3, 1, 2]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4359"/>
              </p:ext>
            </p:extLst>
          </p:nvPr>
        </p:nvGraphicFramePr>
        <p:xfrm>
          <a:off x="838200" y="1587296"/>
          <a:ext cx="10406974" cy="2745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int[]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leftGloves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{2, 1, 2, 2, 4};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int[]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rightGloves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{1, 2, 2, 4, 4, 7};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길이가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인 </a:t>
                      </a:r>
                      <a:r>
                        <a:rPr lang="en-US" altLang="ko-KR" dirty="0" err="1"/>
                        <a:t>leftCounter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배열을 만든다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 err="1"/>
                        <a:t>leftGloves</a:t>
                      </a:r>
                      <a:r>
                        <a:rPr lang="ko-KR" altLang="en-US" dirty="0"/>
                        <a:t> 배열을 모두 조사하며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사이즈에 해당하는 숫자</a:t>
                      </a:r>
                      <a:r>
                        <a:rPr lang="en-US" altLang="ko-KR" dirty="0"/>
                        <a:t>(N)</a:t>
                      </a:r>
                      <a:r>
                        <a:rPr lang="ko-KR" altLang="en-US" dirty="0"/>
                        <a:t>가 나올 때마다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leftCounter</a:t>
                      </a:r>
                      <a:r>
                        <a:rPr lang="en-US" altLang="ko-KR" dirty="0"/>
                        <a:t>[ N ] </a:t>
                      </a:r>
                      <a:r>
                        <a:rPr lang="ko-KR" altLang="en-US" dirty="0"/>
                        <a:t>의 숫자를 증가시킨다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길이가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인 </a:t>
                      </a:r>
                      <a:r>
                        <a:rPr lang="en-US" altLang="ko-KR" dirty="0" err="1"/>
                        <a:t>rightCounter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배열을 만든다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 err="1"/>
                        <a:t>rightGloves</a:t>
                      </a:r>
                      <a:r>
                        <a:rPr lang="ko-KR" altLang="en-US" dirty="0"/>
                        <a:t> 배열을 모두 조사하며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사이즈에 해당하는 숫자</a:t>
                      </a:r>
                      <a:r>
                        <a:rPr lang="en-US" altLang="ko-KR" dirty="0"/>
                        <a:t>(N)</a:t>
                      </a:r>
                      <a:r>
                        <a:rPr lang="ko-KR" altLang="en-US" dirty="0"/>
                        <a:t>가 나올 때마다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rightCounter</a:t>
                      </a:r>
                      <a:r>
                        <a:rPr lang="en-US" altLang="ko-KR" dirty="0"/>
                        <a:t>[ N ] </a:t>
                      </a:r>
                      <a:r>
                        <a:rPr lang="ko-KR" altLang="en-US" dirty="0"/>
                        <a:t>의 숫자를 증가시킨다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04A7400-8004-4F21-BE48-9304184B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49183"/>
              </p:ext>
            </p:extLst>
          </p:nvPr>
        </p:nvGraphicFramePr>
        <p:xfrm>
          <a:off x="1914769" y="453316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9486066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323298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939180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06371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90539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356461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21736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8606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36096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380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2796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CD03D839-6B8F-4C8B-90CE-CB69EF05D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74697"/>
              </p:ext>
            </p:extLst>
          </p:nvPr>
        </p:nvGraphicFramePr>
        <p:xfrm>
          <a:off x="1914768" y="561467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9486066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323298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939180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06371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90539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356461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217364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8606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360961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380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279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B7D86D-38FB-4D19-A566-667F0C64F1CA}"/>
              </a:ext>
            </a:extLst>
          </p:cNvPr>
          <p:cNvSpPr txBox="1"/>
          <p:nvPr/>
        </p:nvSpPr>
        <p:spPr>
          <a:xfrm>
            <a:off x="382952" y="4719337"/>
            <a:ext cx="153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leftCounter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FE2E2-6531-4DD3-BE17-8418DBA94430}"/>
              </a:ext>
            </a:extLst>
          </p:cNvPr>
          <p:cNvSpPr txBox="1"/>
          <p:nvPr/>
        </p:nvSpPr>
        <p:spPr>
          <a:xfrm>
            <a:off x="382952" y="5795049"/>
            <a:ext cx="153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rightCounter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23DA08C-ED20-4FED-AB98-598BD0024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6"/>
          <a:stretch/>
        </p:blipFill>
        <p:spPr>
          <a:xfrm>
            <a:off x="2723744" y="500065"/>
            <a:ext cx="2843254" cy="5983081"/>
          </a:xfrm>
        </p:spPr>
      </p:pic>
      <p:pic>
        <p:nvPicPr>
          <p:cNvPr id="11" name="내용 개체 틀 7">
            <a:extLst>
              <a:ext uri="{FF2B5EF4-FFF2-40B4-BE49-F238E27FC236}">
                <a16:creationId xmlns:a16="http://schemas.microsoft.com/office/drawing/2014/main" id="{3E992B6F-6E7F-4D03-A745-2040F73C7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4"/>
          <a:stretch/>
        </p:blipFill>
        <p:spPr>
          <a:xfrm>
            <a:off x="6030915" y="365125"/>
            <a:ext cx="2843254" cy="34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762</Words>
  <Application>Microsoft Office PowerPoint</Application>
  <PresentationFormat>와이드스크린</PresentationFormat>
  <Paragraphs>167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장갑 짝 맞추기</vt:lpstr>
      <vt:lpstr>순서</vt:lpstr>
      <vt:lpstr>1. 문제설명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2020-05-03T07:28:55Z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