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74" r:id="rId8"/>
    <p:sldId id="263" r:id="rId9"/>
    <p:sldId id="26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9EDAD-DA7C-4680-B233-5EEC104F0F61}" v="30" dt="2020-05-09T13:07:54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2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15F2576-36F2-4497-9F1E-3738DE6CCA7A}"/>
    <pc:docChg chg="custSel modSld">
      <pc:chgData name="m31685" userId="b3d13b2a-2ed5-418c-ba0a-f601fba5ce5e" providerId="ADAL" clId="{C15F2576-36F2-4497-9F1E-3738DE6CCA7A}" dt="2020-05-09T13:08:00.893" v="274" actId="1076"/>
      <pc:docMkLst>
        <pc:docMk/>
      </pc:docMkLst>
      <pc:sldChg chg="modSp">
        <pc:chgData name="m31685" userId="b3d13b2a-2ed5-418c-ba0a-f601fba5ce5e" providerId="ADAL" clId="{C15F2576-36F2-4497-9F1E-3738DE6CCA7A}" dt="2020-05-09T12:50:08.516" v="22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12:50:08.516" v="22"/>
          <ac:spMkLst>
            <pc:docMk/>
            <pc:sldMk cId="548386184" sldId="256"/>
            <ac:spMk id="2" creationId="{F6D5302F-1524-47D2-B05B-907D551C6E85}"/>
          </ac:spMkLst>
        </pc:spChg>
      </pc:sldChg>
      <pc:sldChg chg="addSp modSp">
        <pc:chgData name="m31685" userId="b3d13b2a-2ed5-418c-ba0a-f601fba5ce5e" providerId="ADAL" clId="{C15F2576-36F2-4497-9F1E-3738DE6CCA7A}" dt="2020-05-09T12:51:26.885" v="193" actId="20577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12:50:22.603" v="25" actId="14100"/>
          <ac:spMkLst>
            <pc:docMk/>
            <pc:sldMk cId="3742387824" sldId="258"/>
            <ac:spMk id="3" creationId="{781873CC-BADE-4694-B372-1A700198FA8C}"/>
          </ac:spMkLst>
        </pc:spChg>
        <pc:graphicFrameChg chg="add mod modGraphic">
          <ac:chgData name="m31685" userId="b3d13b2a-2ed5-418c-ba0a-f601fba5ce5e" providerId="ADAL" clId="{C15F2576-36F2-4497-9F1E-3738DE6CCA7A}" dt="2020-05-09T12:51:26.885" v="193" actId="20577"/>
          <ac:graphicFrameMkLst>
            <pc:docMk/>
            <pc:sldMk cId="3742387824" sldId="258"/>
            <ac:graphicFrameMk id="6" creationId="{6ED204BF-0426-4C2A-9E7A-534207324340}"/>
          </ac:graphicFrameMkLst>
        </pc:graphicFrameChg>
      </pc:sldChg>
      <pc:sldChg chg="modSp">
        <pc:chgData name="m31685" userId="b3d13b2a-2ed5-418c-ba0a-f601fba5ce5e" providerId="ADAL" clId="{C15F2576-36F2-4497-9F1E-3738DE6CCA7A}" dt="2020-05-09T12:52:36.499" v="205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12:52:36.499" v="205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12:54:10.655" v="241" actId="27636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12:54:10.655" v="241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12:53:09.682" v="220" actId="6549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addSp delSp modSp">
        <pc:chgData name="m31685" userId="b3d13b2a-2ed5-418c-ba0a-f601fba5ce5e" providerId="ADAL" clId="{C15F2576-36F2-4497-9F1E-3738DE6CCA7A}" dt="2020-05-09T13:08:00.893" v="274" actId="1076"/>
        <pc:sldMkLst>
          <pc:docMk/>
          <pc:sldMk cId="2874668159" sldId="267"/>
        </pc:sldMkLst>
        <pc:spChg chg="add del mod">
          <ac:chgData name="m31685" userId="b3d13b2a-2ed5-418c-ba0a-f601fba5ce5e" providerId="ADAL" clId="{C15F2576-36F2-4497-9F1E-3738DE6CCA7A}" dt="2020-05-09T13:07:54.578" v="271" actId="931"/>
          <ac:spMkLst>
            <pc:docMk/>
            <pc:sldMk cId="2874668159" sldId="267"/>
            <ac:spMk id="10" creationId="{38CF2E52-6C08-4F8C-AB70-D1C74522D09B}"/>
          </ac:spMkLst>
        </pc:spChg>
        <pc:picChg chg="del">
          <ac:chgData name="m31685" userId="b3d13b2a-2ed5-418c-ba0a-f601fba5ce5e" providerId="ADAL" clId="{C15F2576-36F2-4497-9F1E-3738DE6CCA7A}" dt="2020-05-09T12:54:23.535" v="242" actId="478"/>
          <ac:picMkLst>
            <pc:docMk/>
            <pc:sldMk cId="2874668159" sldId="267"/>
            <ac:picMk id="8" creationId="{6FC44E99-6BF1-46CB-9497-074050614007}"/>
          </ac:picMkLst>
        </pc:picChg>
        <pc:picChg chg="add mod">
          <ac:chgData name="m31685" userId="b3d13b2a-2ed5-418c-ba0a-f601fba5ce5e" providerId="ADAL" clId="{C15F2576-36F2-4497-9F1E-3738DE6CCA7A}" dt="2020-05-09T13:08:00.893" v="274" actId="1076"/>
          <ac:picMkLst>
            <pc:docMk/>
            <pc:sldMk cId="2874668159" sldId="267"/>
            <ac:picMk id="12" creationId="{0A0033A9-5112-483D-A435-5D37E407F862}"/>
          </ac:picMkLst>
        </pc:picChg>
      </pc:sldChg>
      <pc:sldChg chg="addSp modSp">
        <pc:chgData name="m31685" userId="b3d13b2a-2ed5-418c-ba0a-f601fba5ce5e" providerId="ADAL" clId="{C15F2576-36F2-4497-9F1E-3738DE6CCA7A}" dt="2020-05-09T12:57:04.156" v="270" actId="404"/>
        <pc:sldMkLst>
          <pc:docMk/>
          <pc:sldMk cId="2212378234" sldId="268"/>
        </pc:sldMkLst>
        <pc:spChg chg="add mod">
          <ac:chgData name="m31685" userId="b3d13b2a-2ed5-418c-ba0a-f601fba5ce5e" providerId="ADAL" clId="{C15F2576-36F2-4497-9F1E-3738DE6CCA7A}" dt="2020-05-09T12:57:04.156" v="270" actId="404"/>
          <ac:spMkLst>
            <pc:docMk/>
            <pc:sldMk cId="2212378234" sldId="268"/>
            <ac:spMk id="3" creationId="{AB919A95-089C-48E5-897E-1D2452285BF6}"/>
          </ac:spMkLst>
        </pc:spChg>
        <pc:spChg chg="mod">
          <ac:chgData name="m31685" userId="b3d13b2a-2ed5-418c-ba0a-f601fba5ce5e" providerId="ADAL" clId="{C15F2576-36F2-4497-9F1E-3738DE6CCA7A}" dt="2020-05-09T12:54:36.402" v="244" actId="6549"/>
          <ac:spMkLst>
            <pc:docMk/>
            <pc:sldMk cId="2212378234" sldId="268"/>
            <ac:spMk id="4" creationId="{9F294C50-15A6-4D86-B2A9-3F0F2CE42F3E}"/>
          </ac:spMkLst>
        </pc:spChg>
      </pc:sldChg>
      <pc:sldChg chg="modSp">
        <pc:chgData name="m31685" userId="b3d13b2a-2ed5-418c-ba0a-f601fba5ce5e" providerId="ADAL" clId="{C15F2576-36F2-4497-9F1E-3738DE6CCA7A}" dt="2020-05-09T12:54:31.953" v="243" actId="6549"/>
        <pc:sldMkLst>
          <pc:docMk/>
          <pc:sldMk cId="4022121719" sldId="273"/>
        </pc:sldMkLst>
        <pc:graphicFrameChg chg="modGraphic">
          <ac:chgData name="m31685" userId="b3d13b2a-2ed5-418c-ba0a-f601fba5ce5e" providerId="ADAL" clId="{C15F2576-36F2-4497-9F1E-3738DE6CCA7A}" dt="2020-05-09T12:54:31.953" v="243" actId="6549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modSp">
        <pc:chgData name="m31685" userId="b3d13b2a-2ed5-418c-ba0a-f601fba5ce5e" providerId="ADAL" clId="{C15F2576-36F2-4497-9F1E-3738DE6CCA7A}" dt="2020-05-09T12:52:05.229" v="201" actId="27636"/>
        <pc:sldMkLst>
          <pc:docMk/>
          <pc:sldMk cId="1667836936" sldId="274"/>
        </pc:sldMkLst>
        <pc:spChg chg="mod">
          <ac:chgData name="m31685" userId="b3d13b2a-2ed5-418c-ba0a-f601fba5ce5e" providerId="ADAL" clId="{C15F2576-36F2-4497-9F1E-3738DE6CCA7A}" dt="2020-05-09T12:52:05.229" v="201" actId="27636"/>
          <ac:spMkLst>
            <pc:docMk/>
            <pc:sldMk cId="1667836936" sldId="274"/>
            <ac:spMk id="3" creationId="{890D5093-2EB2-432A-A216-75C6917022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백화점 상품권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4307"/>
          </a:xfrm>
        </p:spPr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백화점에서는 고객의 구매금액에 따라 다음과 같이 상품권을 지급합니다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ED204BF-0426-4C2A-9E7A-534207324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42225"/>
              </p:ext>
            </p:extLst>
          </p:nvPr>
        </p:nvGraphicFramePr>
        <p:xfrm>
          <a:off x="2032000" y="299486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81914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1624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4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만원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만 원권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66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만원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만 원권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7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만원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만 원권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3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만원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만 원권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89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9306-7B2C-4F7B-8121-C0633F1F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D5093-2EB2-432A-A216-75C69170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상품권은 지급 가능한 가장 큰 금액으로 한 장만 지급합니다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고객이 </a:t>
            </a:r>
            <a:r>
              <a:rPr lang="en-US" altLang="ko-KR" dirty="0"/>
              <a:t>65</a:t>
            </a:r>
            <a:r>
              <a:rPr lang="ko-KR" altLang="en-US" dirty="0"/>
              <a:t>만 원을 구매했다면</a:t>
            </a:r>
            <a:r>
              <a:rPr lang="en-US" altLang="ko-KR" dirty="0"/>
              <a:t>, 3</a:t>
            </a:r>
            <a:r>
              <a:rPr lang="ko-KR" altLang="en-US" dirty="0"/>
              <a:t>만 원 상품권 한 장만 지급합니다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고객들의 구매 금액이 들어있는 배열 </a:t>
            </a:r>
            <a:r>
              <a:rPr lang="en-US" altLang="ko-KR" dirty="0"/>
              <a:t>purchase</a:t>
            </a:r>
            <a:r>
              <a:rPr lang="ko-KR" altLang="en-US" dirty="0"/>
              <a:t>가 주어질 때</a:t>
            </a:r>
            <a:r>
              <a:rPr lang="en-US" altLang="ko-KR" dirty="0"/>
              <a:t>, </a:t>
            </a:r>
            <a:r>
              <a:rPr lang="ko-KR" altLang="en-US" dirty="0"/>
              <a:t>고객들에게 지급해야 하는 상품권 총액을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코드가 올바르게 동작하지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85438-68C9-4ABE-9B74-D377D45F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3F44C-8FA6-4F58-A62B-39B863B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3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고객들의 구매 금액이 들어있는 배열 </a:t>
            </a:r>
            <a:r>
              <a:rPr lang="en-US" altLang="ko-KR" dirty="0"/>
              <a:t>purchase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purchase</a:t>
            </a:r>
            <a:r>
              <a:rPr lang="ko-KR" altLang="en-US" dirty="0"/>
              <a:t>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purchase</a:t>
            </a:r>
            <a:r>
              <a:rPr lang="ko-KR" altLang="en-US" dirty="0"/>
              <a:t>의 원소는 </a:t>
            </a:r>
            <a:r>
              <a:rPr lang="en-US" altLang="ko-KR" dirty="0"/>
              <a:t>10 </a:t>
            </a:r>
            <a:r>
              <a:rPr lang="ko-KR" altLang="en-US" dirty="0"/>
              <a:t>이상 </a:t>
            </a:r>
            <a:r>
              <a:rPr lang="en-US" altLang="ko-KR" dirty="0"/>
              <a:t>1,500,000 </a:t>
            </a:r>
            <a:r>
              <a:rPr lang="ko-KR" altLang="en-US" dirty="0"/>
              <a:t>이하의 자연수이며</a:t>
            </a:r>
            <a:r>
              <a:rPr lang="en-US" altLang="ko-KR" dirty="0"/>
              <a:t>, 10</a:t>
            </a:r>
            <a:r>
              <a:rPr lang="ko-KR" altLang="en-US" dirty="0"/>
              <a:t>원 단위로 주어집니다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고객들에게 지급해야 하는 상품권 총액을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210,000</a:t>
            </a:r>
            <a:r>
              <a:rPr lang="ko-KR" altLang="en-US" dirty="0"/>
              <a:t>원</a:t>
            </a:r>
            <a:r>
              <a:rPr lang="en-US" altLang="ko-KR" dirty="0"/>
              <a:t>, 399,990</a:t>
            </a:r>
            <a:r>
              <a:rPr lang="ko-KR" altLang="en-US" dirty="0"/>
              <a:t>원을 구매한 고객에게 </a:t>
            </a:r>
            <a:r>
              <a:rPr lang="en-US" altLang="ko-KR" dirty="0"/>
              <a:t>1</a:t>
            </a:r>
            <a:r>
              <a:rPr lang="ko-KR" altLang="en-US" dirty="0"/>
              <a:t>만 원 상품권을 지급해야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990,000</a:t>
            </a:r>
            <a:r>
              <a:rPr lang="ko-KR" altLang="en-US" dirty="0"/>
              <a:t>원을 구매한 고객에게 </a:t>
            </a:r>
            <a:r>
              <a:rPr lang="en-US" altLang="ko-KR" dirty="0"/>
              <a:t>3</a:t>
            </a:r>
            <a:r>
              <a:rPr lang="ko-KR" altLang="en-US" dirty="0"/>
              <a:t>만 원 상품권을 지급해야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1,000,000</a:t>
            </a:r>
            <a:r>
              <a:rPr lang="ko-KR" altLang="en-US" dirty="0"/>
              <a:t>원을 구매한 고객에게 </a:t>
            </a:r>
            <a:r>
              <a:rPr lang="en-US" altLang="ko-KR" dirty="0"/>
              <a:t>5</a:t>
            </a:r>
            <a:r>
              <a:rPr lang="ko-KR" altLang="en-US" dirty="0"/>
              <a:t>만 원 상품권을 지급해야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따라서 지급해야 하는 상품권은 </a:t>
            </a:r>
            <a:r>
              <a:rPr lang="en-US" altLang="ko-KR" dirty="0"/>
              <a:t>1</a:t>
            </a:r>
            <a:r>
              <a:rPr lang="ko-KR" altLang="en-US" dirty="0"/>
              <a:t>만 원 상품권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, 3</a:t>
            </a:r>
            <a:r>
              <a:rPr lang="ko-KR" altLang="en-US" dirty="0"/>
              <a:t>만 원 상품권 </a:t>
            </a:r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, 5</a:t>
            </a:r>
            <a:r>
              <a:rPr lang="ko-KR" altLang="en-US" dirty="0"/>
              <a:t>만 원 상품권 </a:t>
            </a:r>
            <a:r>
              <a:rPr lang="en-US" altLang="ko-KR" dirty="0"/>
              <a:t>1</a:t>
            </a:r>
            <a:r>
              <a:rPr lang="ko-KR" altLang="en-US" dirty="0"/>
              <a:t>장으로</a:t>
            </a:r>
            <a:r>
              <a:rPr lang="en-US" altLang="ko-KR" dirty="0"/>
              <a:t>, </a:t>
            </a:r>
            <a:r>
              <a:rPr lang="ko-KR" altLang="en-US" dirty="0"/>
              <a:t>총액은 </a:t>
            </a:r>
            <a:r>
              <a:rPr lang="en-US" altLang="ko-KR" dirty="0"/>
              <a:t>10</a:t>
            </a:r>
            <a:r>
              <a:rPr lang="ko-KR" altLang="en-US" dirty="0"/>
              <a:t>만 원 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08281"/>
              </p:ext>
            </p:extLst>
          </p:nvPr>
        </p:nvGraphicFramePr>
        <p:xfrm>
          <a:off x="1031821" y="2232453"/>
          <a:ext cx="8377902" cy="1566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1379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586523">
                  <a:extLst>
                    <a:ext uri="{9D8B030D-6E8A-4147-A177-3AD203B41FA5}">
                      <a16:colId xmlns:a16="http://schemas.microsoft.com/office/drawing/2014/main" val="1372656102"/>
                    </a:ext>
                  </a:extLst>
                </a:gridCol>
              </a:tblGrid>
              <a:tr h="648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424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[150000, 210000, 399990, 990000, 1000000]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4928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22957"/>
              </p:ext>
            </p:extLst>
          </p:nvPr>
        </p:nvGraphicFramePr>
        <p:xfrm>
          <a:off x="838200" y="1587296"/>
          <a:ext cx="10406974" cy="327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A0033A9-5112-483D-A435-5D37E407F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52" y="365125"/>
            <a:ext cx="4114799" cy="6265414"/>
          </a:xfrm>
        </p:spPr>
      </p:pic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793877" y="296984"/>
            <a:ext cx="102537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Solution10 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purchase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purchase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purchase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1000000)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50000;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purchase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600000)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30000;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purchase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400000)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20000;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purchase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&gt;= 200000)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10000;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Solution10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Solution10();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purchase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{150000, 210000, 399990, 990000, 1000000};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sol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.solution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purchase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"solution 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메소드의 반환 값은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49be2b2d-8729-4033-b120-2c6fa92b24a7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482</Words>
  <Application>Microsoft Office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백화점 상품권</vt:lpstr>
      <vt:lpstr>순서</vt:lpstr>
      <vt:lpstr>1. 문제설명</vt:lpstr>
      <vt:lpstr>1. 문제설명</vt:lpstr>
      <vt:lpstr>2. solution 함수 설명</vt:lpstr>
      <vt:lpstr>2. solution 함수 설명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2020-05-09T13:08:03Z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