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74" r:id="rId8"/>
    <p:sldId id="275" r:id="rId9"/>
    <p:sldId id="263" r:id="rId10"/>
    <p:sldId id="264" r:id="rId11"/>
    <p:sldId id="273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04FDA9-DF76-4742-A84C-EDED44F1975A}" v="44" dt="2020-05-02T10:27:12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B0B7D04C-A6CF-456A-906B-E45793787980}"/>
    <pc:docChg chg="custSel modSld">
      <pc:chgData name="m31685" userId="b3d13b2a-2ed5-418c-ba0a-f601fba5ce5e" providerId="ADAL" clId="{B0B7D04C-A6CF-456A-906B-E45793787980}" dt="2020-05-02T10:28:19.575" v="549" actId="20577"/>
      <pc:docMkLst>
        <pc:docMk/>
      </pc:docMkLst>
      <pc:sldChg chg="modSp">
        <pc:chgData name="m31685" userId="b3d13b2a-2ed5-418c-ba0a-f601fba5ce5e" providerId="ADAL" clId="{B0B7D04C-A6CF-456A-906B-E45793787980}" dt="2020-05-02T10:04:08.690" v="33" actId="20577"/>
        <pc:sldMkLst>
          <pc:docMk/>
          <pc:sldMk cId="548386184" sldId="256"/>
        </pc:sldMkLst>
        <pc:spChg chg="mod">
          <ac:chgData name="m31685" userId="b3d13b2a-2ed5-418c-ba0a-f601fba5ce5e" providerId="ADAL" clId="{B0B7D04C-A6CF-456A-906B-E45793787980}" dt="2020-05-02T10:04:08.690" v="33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B0B7D04C-A6CF-456A-906B-E45793787980}" dt="2020-05-02T10:04:25.206" v="35" actId="6549"/>
        <pc:sldMkLst>
          <pc:docMk/>
          <pc:sldMk cId="3742387824" sldId="258"/>
        </pc:sldMkLst>
        <pc:spChg chg="mod">
          <ac:chgData name="m31685" userId="b3d13b2a-2ed5-418c-ba0a-f601fba5ce5e" providerId="ADAL" clId="{B0B7D04C-A6CF-456A-906B-E45793787980}" dt="2020-05-02T10:04:25.206" v="35" actId="6549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B0B7D04C-A6CF-456A-906B-E45793787980}" dt="2020-05-02T10:06:23.505" v="73"/>
        <pc:sldMkLst>
          <pc:docMk/>
          <pc:sldMk cId="1201955258" sldId="263"/>
        </pc:sldMkLst>
        <pc:spChg chg="mod">
          <ac:chgData name="m31685" userId="b3d13b2a-2ed5-418c-ba0a-f601fba5ce5e" providerId="ADAL" clId="{B0B7D04C-A6CF-456A-906B-E45793787980}" dt="2020-05-02T10:06:23.505" v="73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B0B7D04C-A6CF-456A-906B-E45793787980}" dt="2020-05-02T10:11:25.572" v="165" actId="20577"/>
        <pc:sldMkLst>
          <pc:docMk/>
          <pc:sldMk cId="893383834" sldId="264"/>
        </pc:sldMkLst>
        <pc:spChg chg="mod">
          <ac:chgData name="m31685" userId="b3d13b2a-2ed5-418c-ba0a-f601fba5ce5e" providerId="ADAL" clId="{B0B7D04C-A6CF-456A-906B-E45793787980}" dt="2020-05-02T10:08:49.955" v="153" actId="27636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B0B7D04C-A6CF-456A-906B-E45793787980}" dt="2020-05-02T10:11:25.572" v="165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addSp delSp modSp">
        <pc:chgData name="m31685" userId="b3d13b2a-2ed5-418c-ba0a-f601fba5ce5e" providerId="ADAL" clId="{B0B7D04C-A6CF-456A-906B-E45793787980}" dt="2020-05-02T10:25:23.725" v="465" actId="14100"/>
        <pc:sldMkLst>
          <pc:docMk/>
          <pc:sldMk cId="2874668159" sldId="267"/>
        </pc:sldMkLst>
        <pc:spChg chg="add del mod">
          <ac:chgData name="m31685" userId="b3d13b2a-2ed5-418c-ba0a-f601fba5ce5e" providerId="ADAL" clId="{B0B7D04C-A6CF-456A-906B-E45793787980}" dt="2020-05-02T10:24:53.877" v="453" actId="931"/>
          <ac:spMkLst>
            <pc:docMk/>
            <pc:sldMk cId="2874668159" sldId="267"/>
            <ac:spMk id="12" creationId="{F37B5892-AAC4-4036-B907-9880D450F171}"/>
          </ac:spMkLst>
        </pc:spChg>
        <pc:picChg chg="del">
          <ac:chgData name="m31685" userId="b3d13b2a-2ed5-418c-ba0a-f601fba5ce5e" providerId="ADAL" clId="{B0B7D04C-A6CF-456A-906B-E45793787980}" dt="2020-05-02T10:15:15.795" v="451" actId="478"/>
          <ac:picMkLst>
            <pc:docMk/>
            <pc:sldMk cId="2874668159" sldId="267"/>
            <ac:picMk id="8" creationId="{F23DA08C-ED20-4FED-AB98-598BD0024544}"/>
          </ac:picMkLst>
        </pc:picChg>
        <pc:picChg chg="del">
          <ac:chgData name="m31685" userId="b3d13b2a-2ed5-418c-ba0a-f601fba5ce5e" providerId="ADAL" clId="{B0B7D04C-A6CF-456A-906B-E45793787980}" dt="2020-05-02T10:15:17.140" v="452" actId="478"/>
          <ac:picMkLst>
            <pc:docMk/>
            <pc:sldMk cId="2874668159" sldId="267"/>
            <ac:picMk id="11" creationId="{3E992B6F-6E7F-4D03-A745-2040F73C7790}"/>
          </ac:picMkLst>
        </pc:picChg>
        <pc:picChg chg="add mod modCrop">
          <ac:chgData name="m31685" userId="b3d13b2a-2ed5-418c-ba0a-f601fba5ce5e" providerId="ADAL" clId="{B0B7D04C-A6CF-456A-906B-E45793787980}" dt="2020-05-02T10:25:18.902" v="463" actId="14100"/>
          <ac:picMkLst>
            <pc:docMk/>
            <pc:sldMk cId="2874668159" sldId="267"/>
            <ac:picMk id="14" creationId="{24F64DA6-2A6C-4D2D-A85C-9B881A109B9F}"/>
          </ac:picMkLst>
        </pc:picChg>
        <pc:picChg chg="add mod modCrop">
          <ac:chgData name="m31685" userId="b3d13b2a-2ed5-418c-ba0a-f601fba5ce5e" providerId="ADAL" clId="{B0B7D04C-A6CF-456A-906B-E45793787980}" dt="2020-05-02T10:25:23.725" v="465" actId="14100"/>
          <ac:picMkLst>
            <pc:docMk/>
            <pc:sldMk cId="2874668159" sldId="267"/>
            <ac:picMk id="16" creationId="{276C7C73-D23A-421D-A366-62A32587F42D}"/>
          </ac:picMkLst>
        </pc:picChg>
      </pc:sldChg>
      <pc:sldChg chg="modSp">
        <pc:chgData name="m31685" userId="b3d13b2a-2ed5-418c-ba0a-f601fba5ce5e" providerId="ADAL" clId="{B0B7D04C-A6CF-456A-906B-E45793787980}" dt="2020-05-02T10:28:19.575" v="549" actId="20577"/>
        <pc:sldMkLst>
          <pc:docMk/>
          <pc:sldMk cId="2212378234" sldId="268"/>
        </pc:sldMkLst>
        <pc:spChg chg="mod">
          <ac:chgData name="m31685" userId="b3d13b2a-2ed5-418c-ba0a-f601fba5ce5e" providerId="ADAL" clId="{B0B7D04C-A6CF-456A-906B-E45793787980}" dt="2020-05-02T10:26:18.652" v="481" actId="20577"/>
          <ac:spMkLst>
            <pc:docMk/>
            <pc:sldMk cId="2212378234" sldId="268"/>
            <ac:spMk id="3" creationId="{859D098B-BA73-475B-94FA-39E57B765820}"/>
          </ac:spMkLst>
        </pc:spChg>
        <pc:spChg chg="mod">
          <ac:chgData name="m31685" userId="b3d13b2a-2ed5-418c-ba0a-f601fba5ce5e" providerId="ADAL" clId="{B0B7D04C-A6CF-456A-906B-E45793787980}" dt="2020-05-02T10:28:19.575" v="549" actId="20577"/>
          <ac:spMkLst>
            <pc:docMk/>
            <pc:sldMk cId="2212378234" sldId="268"/>
            <ac:spMk id="4" creationId="{9F294C50-15A6-4D86-B2A9-3F0F2CE42F3E}"/>
          </ac:spMkLst>
        </pc:spChg>
      </pc:sldChg>
      <pc:sldChg chg="delSp modSp">
        <pc:chgData name="m31685" userId="b3d13b2a-2ed5-418c-ba0a-f601fba5ce5e" providerId="ADAL" clId="{B0B7D04C-A6CF-456A-906B-E45793787980}" dt="2020-05-02T10:15:09.713" v="450"/>
        <pc:sldMkLst>
          <pc:docMk/>
          <pc:sldMk cId="4022121719" sldId="273"/>
        </pc:sldMkLst>
        <pc:spChg chg="del">
          <ac:chgData name="m31685" userId="b3d13b2a-2ed5-418c-ba0a-f601fba5ce5e" providerId="ADAL" clId="{B0B7D04C-A6CF-456A-906B-E45793787980}" dt="2020-05-02T10:09:02.307" v="155" actId="478"/>
          <ac:spMkLst>
            <pc:docMk/>
            <pc:sldMk cId="4022121719" sldId="273"/>
            <ac:spMk id="9" creationId="{EDB7D86D-38FB-4D19-A566-667F0C64F1CA}"/>
          </ac:spMkLst>
        </pc:spChg>
        <pc:spChg chg="del">
          <ac:chgData name="m31685" userId="b3d13b2a-2ed5-418c-ba0a-f601fba5ce5e" providerId="ADAL" clId="{B0B7D04C-A6CF-456A-906B-E45793787980}" dt="2020-05-02T10:09:04.474" v="156" actId="478"/>
          <ac:spMkLst>
            <pc:docMk/>
            <pc:sldMk cId="4022121719" sldId="273"/>
            <ac:spMk id="10" creationId="{2D7FE2E2-6531-4DD3-BE17-8418DBA94430}"/>
          </ac:spMkLst>
        </pc:spChg>
        <pc:graphicFrameChg chg="mod modGraphic">
          <ac:chgData name="m31685" userId="b3d13b2a-2ed5-418c-ba0a-f601fba5ce5e" providerId="ADAL" clId="{B0B7D04C-A6CF-456A-906B-E45793787980}" dt="2020-05-02T10:15:09.713" v="450"/>
          <ac:graphicFrameMkLst>
            <pc:docMk/>
            <pc:sldMk cId="4022121719" sldId="273"/>
            <ac:graphicFrameMk id="4" creationId="{8276EF8A-49F1-48B5-A003-B028DE8A389E}"/>
          </ac:graphicFrameMkLst>
        </pc:graphicFrameChg>
        <pc:graphicFrameChg chg="del">
          <ac:chgData name="m31685" userId="b3d13b2a-2ed5-418c-ba0a-f601fba5ce5e" providerId="ADAL" clId="{B0B7D04C-A6CF-456A-906B-E45793787980}" dt="2020-05-02T10:09:00.142" v="154" actId="478"/>
          <ac:graphicFrameMkLst>
            <pc:docMk/>
            <pc:sldMk cId="4022121719" sldId="273"/>
            <ac:graphicFrameMk id="6" creationId="{C04A7400-8004-4F21-BE48-9304184B7288}"/>
          </ac:graphicFrameMkLst>
        </pc:graphicFrameChg>
        <pc:graphicFrameChg chg="del">
          <ac:chgData name="m31685" userId="b3d13b2a-2ed5-418c-ba0a-f601fba5ce5e" providerId="ADAL" clId="{B0B7D04C-A6CF-456A-906B-E45793787980}" dt="2020-05-02T10:09:05.794" v="157" actId="478"/>
          <ac:graphicFrameMkLst>
            <pc:docMk/>
            <pc:sldMk cId="4022121719" sldId="273"/>
            <ac:graphicFrameMk id="8" creationId="{CD03D839-6B8F-4C8B-90CE-CB69EF05D659}"/>
          </ac:graphicFrameMkLst>
        </pc:graphicFrameChg>
      </pc:sldChg>
      <pc:sldChg chg="modSp">
        <pc:chgData name="m31685" userId="b3d13b2a-2ed5-418c-ba0a-f601fba5ce5e" providerId="ADAL" clId="{B0B7D04C-A6CF-456A-906B-E45793787980}" dt="2020-05-02T10:05:04.560" v="56" actId="15"/>
        <pc:sldMkLst>
          <pc:docMk/>
          <pc:sldMk cId="577292958" sldId="274"/>
        </pc:sldMkLst>
        <pc:spChg chg="mod">
          <ac:chgData name="m31685" userId="b3d13b2a-2ed5-418c-ba0a-f601fba5ce5e" providerId="ADAL" clId="{B0B7D04C-A6CF-456A-906B-E45793787980}" dt="2020-05-02T10:05:04.560" v="56" actId="15"/>
          <ac:spMkLst>
            <pc:docMk/>
            <pc:sldMk cId="577292958" sldId="274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B0B7D04C-A6CF-456A-906B-E45793787980}" dt="2020-05-02T10:05:50.660" v="67" actId="20577"/>
        <pc:sldMkLst>
          <pc:docMk/>
          <pc:sldMk cId="152397705" sldId="275"/>
        </pc:sldMkLst>
        <pc:spChg chg="mod">
          <ac:chgData name="m31685" userId="b3d13b2a-2ed5-418c-ba0a-f601fba5ce5e" providerId="ADAL" clId="{B0B7D04C-A6CF-456A-906B-E45793787980}" dt="2020-05-02T10:05:50.660" v="67" actId="20577"/>
          <ac:spMkLst>
            <pc:docMk/>
            <pc:sldMk cId="152397705" sldId="275"/>
            <ac:spMk id="3" creationId="{5CF809E0-8B5F-49B1-AACD-9A6F5AE7E0BB}"/>
          </ac:spMkLst>
        </pc:spChg>
      </pc:sldChg>
    </pc:docChg>
  </pc:docChgLst>
  <pc:docChgLst>
    <pc:chgData name="m31685" userId="b3d13b2a-2ed5-418c-ba0a-f601fba5ce5e" providerId="ADAL" clId="{5504FDA9-DF76-4742-A84C-EDED44F1975A}"/>
    <pc:docChg chg="modSld">
      <pc:chgData name="m31685" userId="b3d13b2a-2ed5-418c-ba0a-f601fba5ce5e" providerId="ADAL" clId="{5504FDA9-DF76-4742-A84C-EDED44F1975A}" dt="2020-05-03T07:27:57.774" v="8" actId="20577"/>
      <pc:docMkLst>
        <pc:docMk/>
      </pc:docMkLst>
      <pc:sldChg chg="modSp">
        <pc:chgData name="m31685" userId="b3d13b2a-2ed5-418c-ba0a-f601fba5ce5e" providerId="ADAL" clId="{5504FDA9-DF76-4742-A84C-EDED44F1975A}" dt="2020-05-03T07:27:57.774" v="8" actId="20577"/>
        <pc:sldMkLst>
          <pc:docMk/>
          <pc:sldMk cId="893383834" sldId="264"/>
        </pc:sldMkLst>
        <pc:graphicFrameChg chg="modGraphic">
          <ac:chgData name="m31685" userId="b3d13b2a-2ed5-418c-ba0a-f601fba5ce5e" providerId="ADAL" clId="{5504FDA9-DF76-4742-A84C-EDED44F1975A}" dt="2020-05-03T07:27:57.774" v="8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어떤 수가 더 많을까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코딩하기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D098B-BA73-475B-94FA-39E57B76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975" y="233199"/>
            <a:ext cx="8159545" cy="6488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Solution02 {</a:t>
            </a:r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func_a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nn-NO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 % 5 == 0) {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func_b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three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five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three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five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"three"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three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five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"five"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    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4816813" y="700392"/>
            <a:ext cx="70522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func_c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nn-NO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 % 3 == 0)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solution(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countThree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_@@@(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@@@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countFive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_@@@(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@@@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_@@@(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@@@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Solution02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Solution02();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{2, 3, 6, 9, 12, 15, 10, 20, 22, 25};</a:t>
            </a:r>
          </a:p>
          <a:p>
            <a:r>
              <a:rPr lang="da-DK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da-DK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da-DK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da-DK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.solution(</a:t>
            </a:r>
            <a:r>
              <a:rPr lang="da-DK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da-DK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"solution 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메소드의 반환 값은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/>
              <a:t>문제설명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solution </a:t>
            </a:r>
            <a:r>
              <a:rPr lang="ko-KR" altLang="en-US"/>
              <a:t>함수 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알고리즘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순서도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48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자연수가 들어있는 배열에 </a:t>
            </a:r>
            <a:r>
              <a:rPr lang="en-US" altLang="ko-KR" dirty="0"/>
              <a:t>3</a:t>
            </a:r>
            <a:r>
              <a:rPr lang="ko-KR" altLang="en-US" dirty="0"/>
              <a:t>의 배수와 </a:t>
            </a:r>
            <a:r>
              <a:rPr lang="en-US" altLang="ko-KR" dirty="0"/>
              <a:t>5</a:t>
            </a:r>
            <a:r>
              <a:rPr lang="ko-KR" altLang="en-US" dirty="0"/>
              <a:t>의 배수 중 어떤 수가 더 </a:t>
            </a:r>
            <a:r>
              <a:rPr lang="ko-KR" altLang="en-US" dirty="0" err="1"/>
              <a:t>많은지</a:t>
            </a:r>
            <a:r>
              <a:rPr lang="ko-KR" altLang="en-US" dirty="0"/>
              <a:t> 알아보려 합니다</a:t>
            </a:r>
            <a:r>
              <a:rPr lang="en-US" altLang="ko-KR" dirty="0"/>
              <a:t>. </a:t>
            </a:r>
            <a:r>
              <a:rPr lang="ko-KR" altLang="en-US" dirty="0"/>
              <a:t>이를 위해 다음과 같이 프로그램 구조를 작성했습니다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48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의 배수의 개수를 셉니다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5</a:t>
            </a:r>
            <a:r>
              <a:rPr lang="ko-KR" altLang="en-US" dirty="0"/>
              <a:t>의 배수의 개수를 셉니다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의 배수와 </a:t>
            </a:r>
            <a:r>
              <a:rPr lang="en-US" altLang="ko-KR" dirty="0"/>
              <a:t>5</a:t>
            </a:r>
            <a:r>
              <a:rPr lang="ko-KR" altLang="en-US" dirty="0"/>
              <a:t>의 배수의 개수를 비교 후 다음을 수행합니다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만약 </a:t>
            </a:r>
            <a:r>
              <a:rPr lang="en-US" altLang="ko-KR" dirty="0"/>
              <a:t>3</a:t>
            </a:r>
            <a:r>
              <a:rPr lang="ko-KR" altLang="en-US" dirty="0"/>
              <a:t>의 배수가 더 많다면 </a:t>
            </a:r>
            <a:r>
              <a:rPr lang="en-US" altLang="ko-KR" dirty="0"/>
              <a:t>"three"</a:t>
            </a:r>
            <a:r>
              <a:rPr lang="ko-KR" altLang="en-US" dirty="0"/>
              <a:t>를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만약 </a:t>
            </a:r>
            <a:r>
              <a:rPr lang="en-US" altLang="ko-KR" dirty="0"/>
              <a:t>5</a:t>
            </a:r>
            <a:r>
              <a:rPr lang="ko-KR" altLang="en-US" dirty="0"/>
              <a:t>의 배수가 더 많다면 </a:t>
            </a:r>
            <a:r>
              <a:rPr lang="en-US" altLang="ko-KR" dirty="0"/>
              <a:t>"five"</a:t>
            </a:r>
            <a:r>
              <a:rPr lang="ko-KR" altLang="en-US" dirty="0"/>
              <a:t>를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만약 </a:t>
            </a:r>
            <a:r>
              <a:rPr lang="en-US" altLang="ko-KR" dirty="0"/>
              <a:t>3</a:t>
            </a:r>
            <a:r>
              <a:rPr lang="ko-KR" altLang="en-US" dirty="0"/>
              <a:t>의 배수와 </a:t>
            </a:r>
            <a:r>
              <a:rPr lang="en-US" altLang="ko-KR" dirty="0"/>
              <a:t>5</a:t>
            </a:r>
            <a:r>
              <a:rPr lang="ko-KR" altLang="en-US" dirty="0"/>
              <a:t>의 배수의 개수가 같다면 </a:t>
            </a:r>
            <a:r>
              <a:rPr lang="en-US" altLang="ko-KR" dirty="0"/>
              <a:t>"same"</a:t>
            </a:r>
            <a:r>
              <a:rPr lang="ko-KR" altLang="en-US" dirty="0"/>
              <a:t>을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9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B1F0F-7125-4C81-8406-9D62FA66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809E0-8B5F-49B1-AACD-9A6F5AE7E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자연수가 들어있는 배열 </a:t>
            </a:r>
            <a:r>
              <a:rPr lang="en-US" altLang="ko-KR" dirty="0" err="1"/>
              <a:t>arr</a:t>
            </a:r>
            <a:r>
              <a:rPr lang="ko-KR" altLang="en-US" dirty="0"/>
              <a:t>가 매개변수로 주어질 때</a:t>
            </a:r>
            <a:r>
              <a:rPr lang="en-US" altLang="ko-KR" dirty="0"/>
              <a:t>, 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배열에 </a:t>
            </a:r>
            <a:r>
              <a:rPr lang="en-US" altLang="ko-KR" dirty="0"/>
              <a:t>3</a:t>
            </a:r>
            <a:r>
              <a:rPr lang="ko-KR" altLang="en-US" dirty="0"/>
              <a:t>의 배수의 개수가 더 많다면 </a:t>
            </a:r>
            <a:r>
              <a:rPr lang="en-US" altLang="ko-KR" dirty="0"/>
              <a:t>"three"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5</a:t>
            </a:r>
            <a:r>
              <a:rPr lang="ko-KR" altLang="en-US" dirty="0"/>
              <a:t>의 배수의 개수가 더 많다면 </a:t>
            </a:r>
            <a:r>
              <a:rPr lang="en-US" altLang="ko-KR" dirty="0"/>
              <a:t>"five"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3</a:t>
            </a:r>
            <a:r>
              <a:rPr lang="ko-KR" altLang="en-US" dirty="0"/>
              <a:t>의 배수와 </a:t>
            </a:r>
            <a:r>
              <a:rPr lang="en-US" altLang="ko-KR" dirty="0"/>
              <a:t>5</a:t>
            </a:r>
            <a:r>
              <a:rPr lang="ko-KR" altLang="en-US" dirty="0"/>
              <a:t>의 배수의 개수가 같다면 </a:t>
            </a:r>
            <a:r>
              <a:rPr lang="en-US" altLang="ko-KR" dirty="0"/>
              <a:t>"same"</a:t>
            </a:r>
            <a:r>
              <a:rPr lang="ko-KR" altLang="en-US" dirty="0"/>
              <a:t>을 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작성하려 합니다</a:t>
            </a:r>
            <a:r>
              <a:rPr lang="en-US" altLang="ko-KR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위 구조를 참고하여 코드가 올바르게 동작할 수 있도록 빈칸에 주어진 </a:t>
            </a:r>
            <a:r>
              <a:rPr lang="en-US" altLang="ko-KR" dirty="0" err="1"/>
              <a:t>func_a</a:t>
            </a:r>
            <a:r>
              <a:rPr lang="en-US" altLang="ko-KR" dirty="0"/>
              <a:t>, </a:t>
            </a:r>
            <a:r>
              <a:rPr lang="en-US" altLang="ko-KR" dirty="0" err="1"/>
              <a:t>func_b</a:t>
            </a:r>
            <a:r>
              <a:rPr lang="en-US" altLang="ko-KR" dirty="0"/>
              <a:t>, </a:t>
            </a:r>
            <a:r>
              <a:rPr lang="en-US" altLang="ko-KR" dirty="0" err="1"/>
              <a:t>func_c</a:t>
            </a:r>
            <a:r>
              <a:rPr lang="en-US" altLang="ko-KR" dirty="0"/>
              <a:t> </a:t>
            </a:r>
            <a:r>
              <a:rPr lang="ko-KR" altLang="en-US" dirty="0"/>
              <a:t>메소드와 매개변수를 알맞게 채워주세요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7FB2E2-85DC-4F77-BB65-5665D9F7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8FBF4B-0E90-4B42-9F59-8C478785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9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자연수가 들어있는 배열 </a:t>
            </a:r>
            <a:r>
              <a:rPr lang="en-US" altLang="ko-KR" dirty="0" err="1"/>
              <a:t>arr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 err="1"/>
              <a:t>arr</a:t>
            </a:r>
            <a:r>
              <a:rPr lang="ko-KR" altLang="en-US" dirty="0"/>
              <a:t>의 길이는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 err="1"/>
              <a:t>arr</a:t>
            </a:r>
            <a:r>
              <a:rPr lang="ko-KR" altLang="en-US" dirty="0"/>
              <a:t>에 들어있는 숫자는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1,000 </a:t>
            </a:r>
            <a:r>
              <a:rPr lang="ko-KR" altLang="en-US" dirty="0"/>
              <a:t>이하의 자연수입니다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배열에 </a:t>
            </a:r>
            <a:r>
              <a:rPr lang="en-US" altLang="ko-KR" dirty="0"/>
              <a:t>3</a:t>
            </a:r>
            <a:r>
              <a:rPr lang="ko-KR" altLang="en-US" dirty="0"/>
              <a:t>의 배수의 개수가 더 많다면 </a:t>
            </a:r>
            <a:r>
              <a:rPr lang="en-US" altLang="ko-KR" dirty="0"/>
              <a:t>"three"</a:t>
            </a:r>
            <a:r>
              <a:rPr lang="ko-KR" altLang="en-US" dirty="0"/>
              <a:t>를</a:t>
            </a:r>
            <a:r>
              <a:rPr lang="en-US" altLang="ko-KR" dirty="0"/>
              <a:t>, 5</a:t>
            </a:r>
            <a:r>
              <a:rPr lang="ko-KR" altLang="en-US" dirty="0"/>
              <a:t>의 배수의 개수가 더 많다면 </a:t>
            </a:r>
            <a:r>
              <a:rPr lang="en-US" altLang="ko-KR" dirty="0"/>
              <a:t>"five"</a:t>
            </a:r>
            <a:r>
              <a:rPr lang="ko-KR" altLang="en-US" dirty="0"/>
              <a:t>를</a:t>
            </a:r>
            <a:r>
              <a:rPr lang="en-US" altLang="ko-KR" dirty="0"/>
              <a:t>, 3</a:t>
            </a:r>
            <a:r>
              <a:rPr lang="ko-KR" altLang="en-US" dirty="0"/>
              <a:t>의 배수와 </a:t>
            </a:r>
            <a:r>
              <a:rPr lang="en-US" altLang="ko-KR" dirty="0"/>
              <a:t>5</a:t>
            </a:r>
            <a:r>
              <a:rPr lang="ko-KR" altLang="en-US" dirty="0"/>
              <a:t>의 배수의 개수가 같다면 </a:t>
            </a:r>
            <a:r>
              <a:rPr lang="en-US" altLang="ko-KR" dirty="0"/>
              <a:t>"same"</a:t>
            </a:r>
            <a:r>
              <a:rPr lang="ko-KR" altLang="en-US" dirty="0"/>
              <a:t>을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#####</a:t>
            </a:r>
            <a:r>
              <a:rPr lang="ko-KR" altLang="en-US" dirty="0"/>
              <a:t>예시 설명</a:t>
            </a:r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#1</a:t>
            </a:r>
            <a:endParaRPr lang="ko-KR" altLang="en-US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의 배수 </a:t>
            </a:r>
            <a:r>
              <a:rPr lang="en-US" altLang="ko-KR" dirty="0"/>
              <a:t>: 3, 6, 9, 12, 15</a:t>
            </a:r>
          </a:p>
          <a:p>
            <a:pPr lvl="2"/>
            <a:r>
              <a:rPr lang="en-US" altLang="ko-KR" dirty="0"/>
              <a:t>5</a:t>
            </a:r>
            <a:r>
              <a:rPr lang="ko-KR" altLang="en-US" dirty="0"/>
              <a:t>의 배수 </a:t>
            </a:r>
            <a:r>
              <a:rPr lang="en-US" altLang="ko-KR" dirty="0"/>
              <a:t>: 10, 15, 20, 25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의 배수는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, 5</a:t>
            </a:r>
            <a:r>
              <a:rPr lang="ko-KR" altLang="en-US" dirty="0"/>
              <a:t>의 배수는 </a:t>
            </a:r>
            <a:r>
              <a:rPr lang="en-US" altLang="ko-KR" dirty="0"/>
              <a:t>4</a:t>
            </a:r>
            <a:r>
              <a:rPr lang="ko-KR" altLang="en-US" dirty="0"/>
              <a:t>개이므로 </a:t>
            </a:r>
            <a:r>
              <a:rPr lang="en-US" altLang="ko-KR" dirty="0"/>
              <a:t>3</a:t>
            </a:r>
            <a:r>
              <a:rPr lang="ko-KR" altLang="en-US" dirty="0"/>
              <a:t>의 배수가 더 많습니다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"three"</a:t>
            </a:r>
            <a:r>
              <a:rPr lang="ko-KR" altLang="en-US" dirty="0"/>
              <a:t>를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561130"/>
              </p:ext>
            </p:extLst>
          </p:nvPr>
        </p:nvGraphicFramePr>
        <p:xfrm>
          <a:off x="1159042" y="2323875"/>
          <a:ext cx="7187965" cy="1299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5204">
                  <a:extLst>
                    <a:ext uri="{9D8B030D-6E8A-4147-A177-3AD203B41FA5}">
                      <a16:colId xmlns:a16="http://schemas.microsoft.com/office/drawing/2014/main" val="3610799346"/>
                    </a:ext>
                  </a:extLst>
                </a:gridCol>
                <a:gridCol w="1922761">
                  <a:extLst>
                    <a:ext uri="{9D8B030D-6E8A-4147-A177-3AD203B41FA5}">
                      <a16:colId xmlns:a16="http://schemas.microsoft.com/office/drawing/2014/main" val="1372656102"/>
                    </a:ext>
                  </a:extLst>
                </a:gridCol>
              </a:tblGrid>
              <a:tr h="56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arr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2476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[2, 3, 6, 9, 12, 15, 10, 20, 22, 25]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247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[42, 75, 39, 80, 102, 1000, 32, 95, 26, 38, 990]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same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08DA7-BE42-4523-A595-E241FF93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알고리즘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276EF8A-49F1-48B5-A003-B028DE8A3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176157"/>
              </p:ext>
            </p:extLst>
          </p:nvPr>
        </p:nvGraphicFramePr>
        <p:xfrm>
          <a:off x="838200" y="1587296"/>
          <a:ext cx="10406974" cy="2425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336">
                  <a:extLst>
                    <a:ext uri="{9D8B030D-6E8A-4147-A177-3AD203B41FA5}">
                      <a16:colId xmlns:a16="http://schemas.microsoft.com/office/drawing/2014/main" val="1070062451"/>
                    </a:ext>
                  </a:extLst>
                </a:gridCol>
                <a:gridCol w="8099638">
                  <a:extLst>
                    <a:ext uri="{9D8B030D-6E8A-4147-A177-3AD203B41FA5}">
                      <a16:colId xmlns:a16="http://schemas.microsoft.com/office/drawing/2014/main" val="586472497"/>
                    </a:ext>
                  </a:extLst>
                </a:gridCol>
              </a:tblGrid>
              <a:tr h="73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[ ] = {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2, 3, 6, 9, 12, 15, 10, 20, 22, 25</a:t>
                      </a:r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092054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배열 중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으로 나눠 떨어지는 수의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countThree</a:t>
                      </a:r>
                      <a:r>
                        <a:rPr lang="ko-KR" altLang="en-US" dirty="0"/>
                        <a:t>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구한다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배열 중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으로 나눠 떨어지는 수의 </a:t>
                      </a:r>
                      <a:r>
                        <a:rPr lang="en-US" altLang="ko-KR" dirty="0" err="1"/>
                        <a:t>countFive</a:t>
                      </a:r>
                      <a:r>
                        <a:rPr lang="ko-KR" altLang="en-US" dirty="0"/>
                        <a:t>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구한다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84278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countThree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 err="1"/>
                        <a:t>countFive</a:t>
                      </a:r>
                      <a:r>
                        <a:rPr lang="ko-KR" altLang="en-US" dirty="0"/>
                        <a:t>를 비교해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three, five, same </a:t>
                      </a:r>
                      <a:r>
                        <a:rPr lang="ko-KR" altLang="en-US" dirty="0"/>
                        <a:t>중 하나를 출력한다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493677"/>
                  </a:ext>
                </a:extLst>
              </a:tr>
            </a:tbl>
          </a:graphicData>
        </a:graphic>
      </p:graphicFrame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147BF7-61B1-4111-AFE5-281F4A21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CF1A67-B8EA-4578-978B-B293D3AB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2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982B0-BE5C-49D2-8DB0-DEF1F2D1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순서도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4EFCD-5EF8-475C-86CD-9E22AA61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5A252-DB50-4032-B6B5-34E9F7BD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4" name="내용 개체 틀 13" descr="그리기이(가) 표시된 사진&#10;&#10;자동 생성된 설명">
            <a:extLst>
              <a:ext uri="{FF2B5EF4-FFF2-40B4-BE49-F238E27FC236}">
                <a16:creationId xmlns:a16="http://schemas.microsoft.com/office/drawing/2014/main" id="{24F64DA6-2A6C-4D2D-A85C-9B881A109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61"/>
          <a:stretch/>
        </p:blipFill>
        <p:spPr>
          <a:xfrm>
            <a:off x="2053957" y="962599"/>
            <a:ext cx="3909098" cy="5829826"/>
          </a:xfrm>
        </p:spPr>
      </p:pic>
      <p:pic>
        <p:nvPicPr>
          <p:cNvPr id="16" name="내용 개체 틀 13" descr="그리기이(가) 표시된 사진&#10;&#10;자동 생성된 설명">
            <a:extLst>
              <a:ext uri="{FF2B5EF4-FFF2-40B4-BE49-F238E27FC236}">
                <a16:creationId xmlns:a16="http://schemas.microsoft.com/office/drawing/2014/main" id="{276C7C73-D23A-421D-A366-62A32587F4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72"/>
          <a:stretch/>
        </p:blipFill>
        <p:spPr>
          <a:xfrm>
            <a:off x="5462043" y="1108952"/>
            <a:ext cx="4440713" cy="426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6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EAE23A-3607-48FE-BAEC-9A7219763BDD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9be2b2d-8729-4033-b120-2c6fa92b24a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747</Words>
  <Application>Microsoft Office PowerPoint</Application>
  <PresentationFormat>와이드스크린</PresentationFormat>
  <Paragraphs>121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Consolas</vt:lpstr>
      <vt:lpstr>Office 테마</vt:lpstr>
      <vt:lpstr>어떤 수가 더 많을까?</vt:lpstr>
      <vt:lpstr>순서</vt:lpstr>
      <vt:lpstr>1. 문제설명</vt:lpstr>
      <vt:lpstr>1. 문제설명</vt:lpstr>
      <vt:lpstr>1. 문제설명</vt:lpstr>
      <vt:lpstr>2. solution 함수 설명</vt:lpstr>
      <vt:lpstr>2. solution 함수 설명</vt:lpstr>
      <vt:lpstr>3. 알고리즘</vt:lpstr>
      <vt:lpstr>4. 순서도</vt:lpstr>
      <vt:lpstr>5.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2020-05-03T07:29:20Z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