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3" r:id="rId8"/>
    <p:sldId id="264" r:id="rId9"/>
    <p:sldId id="273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E9D2B-446E-4D4D-9677-1E65620810FC}" v="35" dt="2020-05-09T05:45:13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B0B7D04C-A6CF-456A-906B-E45793787980}"/>
    <pc:docChg chg="custSel delSld modSld">
      <pc:chgData name="m31685" userId="b3d13b2a-2ed5-418c-ba0a-f601fba5ce5e" providerId="ADAL" clId="{B0B7D04C-A6CF-456A-906B-E45793787980}" dt="2020-05-02T10:42:12.352" v="80" actId="14100"/>
      <pc:docMkLst>
        <pc:docMk/>
      </pc:docMkLst>
      <pc:sldChg chg="modSp">
        <pc:chgData name="m31685" userId="b3d13b2a-2ed5-418c-ba0a-f601fba5ce5e" providerId="ADAL" clId="{B0B7D04C-A6CF-456A-906B-E45793787980}" dt="2020-05-02T10:28:56.990" v="29"/>
        <pc:sldMkLst>
          <pc:docMk/>
          <pc:sldMk cId="548386184" sldId="256"/>
        </pc:sldMkLst>
        <pc:spChg chg="mod">
          <ac:chgData name="m31685" userId="b3d13b2a-2ed5-418c-ba0a-f601fba5ce5e" providerId="ADAL" clId="{B0B7D04C-A6CF-456A-906B-E45793787980}" dt="2020-05-02T10:28:56.990" v="29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B0B7D04C-A6CF-456A-906B-E45793787980}" dt="2020-05-02T10:29:03.090" v="30"/>
        <pc:sldMkLst>
          <pc:docMk/>
          <pc:sldMk cId="3742387824" sldId="258"/>
        </pc:sldMkLst>
        <pc:spChg chg="mod">
          <ac:chgData name="m31685" userId="b3d13b2a-2ed5-418c-ba0a-f601fba5ce5e" providerId="ADAL" clId="{B0B7D04C-A6CF-456A-906B-E45793787980}" dt="2020-05-02T10:29:03.090" v="30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B0B7D04C-A6CF-456A-906B-E45793787980}" dt="2020-05-02T10:29:28.027" v="35"/>
        <pc:sldMkLst>
          <pc:docMk/>
          <pc:sldMk cId="1201955258" sldId="263"/>
        </pc:sldMkLst>
        <pc:spChg chg="mod">
          <ac:chgData name="m31685" userId="b3d13b2a-2ed5-418c-ba0a-f601fba5ce5e" providerId="ADAL" clId="{B0B7D04C-A6CF-456A-906B-E45793787980}" dt="2020-05-02T10:29:28.027" v="35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B0B7D04C-A6CF-456A-906B-E45793787980}" dt="2020-05-02T10:33:31.590" v="77" actId="20577"/>
        <pc:sldMkLst>
          <pc:docMk/>
          <pc:sldMk cId="893383834" sldId="264"/>
        </pc:sldMkLst>
        <pc:spChg chg="mod">
          <ac:chgData name="m31685" userId="b3d13b2a-2ed5-418c-ba0a-f601fba5ce5e" providerId="ADAL" clId="{B0B7D04C-A6CF-456A-906B-E45793787980}" dt="2020-05-02T10:30:26.792" v="54" actId="6549"/>
          <ac:spMkLst>
            <pc:docMk/>
            <pc:sldMk cId="893383834" sldId="264"/>
            <ac:spMk id="3" creationId="{E99CA725-D64C-4D0B-9DD4-1AF1FC6310B2}"/>
          </ac:spMkLst>
        </pc:spChg>
        <pc:graphicFrameChg chg="modGraphic">
          <ac:chgData name="m31685" userId="b3d13b2a-2ed5-418c-ba0a-f601fba5ce5e" providerId="ADAL" clId="{B0B7D04C-A6CF-456A-906B-E45793787980}" dt="2020-05-02T10:33:31.590" v="77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delSp modSp">
        <pc:chgData name="m31685" userId="b3d13b2a-2ed5-418c-ba0a-f601fba5ce5e" providerId="ADAL" clId="{B0B7D04C-A6CF-456A-906B-E45793787980}" dt="2020-05-02T10:42:12.352" v="80" actId="14100"/>
        <pc:sldMkLst>
          <pc:docMk/>
          <pc:sldMk cId="2874668159" sldId="267"/>
        </pc:sldMkLst>
        <pc:spChg chg="add del mod">
          <ac:chgData name="m31685" userId="b3d13b2a-2ed5-418c-ba0a-f601fba5ce5e" providerId="ADAL" clId="{B0B7D04C-A6CF-456A-906B-E45793787980}" dt="2020-05-02T10:42:06.786" v="78" actId="931"/>
          <ac:spMkLst>
            <pc:docMk/>
            <pc:sldMk cId="2874668159" sldId="267"/>
            <ac:spMk id="17" creationId="{1E09E230-2138-4F08-A87F-17CA23CE2E4E}"/>
          </ac:spMkLst>
        </pc:spChg>
        <pc:picChg chg="del">
          <ac:chgData name="m31685" userId="b3d13b2a-2ed5-418c-ba0a-f601fba5ce5e" providerId="ADAL" clId="{B0B7D04C-A6CF-456A-906B-E45793787980}" dt="2020-05-02T10:31:43.581" v="69" actId="478"/>
          <ac:picMkLst>
            <pc:docMk/>
            <pc:sldMk cId="2874668159" sldId="267"/>
            <ac:picMk id="14" creationId="{24F64DA6-2A6C-4D2D-A85C-9B881A109B9F}"/>
          </ac:picMkLst>
        </pc:picChg>
        <pc:picChg chg="del">
          <ac:chgData name="m31685" userId="b3d13b2a-2ed5-418c-ba0a-f601fba5ce5e" providerId="ADAL" clId="{B0B7D04C-A6CF-456A-906B-E45793787980}" dt="2020-05-02T10:31:45.450" v="70" actId="478"/>
          <ac:picMkLst>
            <pc:docMk/>
            <pc:sldMk cId="2874668159" sldId="267"/>
            <ac:picMk id="16" creationId="{276C7C73-D23A-421D-A366-62A32587F42D}"/>
          </ac:picMkLst>
        </pc:picChg>
        <pc:picChg chg="add mod">
          <ac:chgData name="m31685" userId="b3d13b2a-2ed5-418c-ba0a-f601fba5ce5e" providerId="ADAL" clId="{B0B7D04C-A6CF-456A-906B-E45793787980}" dt="2020-05-02T10:42:12.352" v="80" actId="14100"/>
          <ac:picMkLst>
            <pc:docMk/>
            <pc:sldMk cId="2874668159" sldId="267"/>
            <ac:picMk id="19" creationId="{3DF894D1-221F-4F2A-B141-D00680B46D19}"/>
          </ac:picMkLst>
        </pc:picChg>
      </pc:sldChg>
      <pc:sldChg chg="addSp delSp modSp">
        <pc:chgData name="m31685" userId="b3d13b2a-2ed5-418c-ba0a-f601fba5ce5e" providerId="ADAL" clId="{B0B7D04C-A6CF-456A-906B-E45793787980}" dt="2020-05-02T10:31:41.084" v="68" actId="1076"/>
        <pc:sldMkLst>
          <pc:docMk/>
          <pc:sldMk cId="2212378234" sldId="268"/>
        </pc:sldMkLst>
        <pc:spChg chg="del">
          <ac:chgData name="m31685" userId="b3d13b2a-2ed5-418c-ba0a-f601fba5ce5e" providerId="ADAL" clId="{B0B7D04C-A6CF-456A-906B-E45793787980}" dt="2020-05-02T10:31:19.337" v="55" actId="478"/>
          <ac:spMkLst>
            <pc:docMk/>
            <pc:sldMk cId="2212378234" sldId="268"/>
            <ac:spMk id="3" creationId="{859D098B-BA73-475B-94FA-39E57B765820}"/>
          </ac:spMkLst>
        </pc:spChg>
        <pc:spChg chg="mod">
          <ac:chgData name="m31685" userId="b3d13b2a-2ed5-418c-ba0a-f601fba5ce5e" providerId="ADAL" clId="{B0B7D04C-A6CF-456A-906B-E45793787980}" dt="2020-05-02T10:31:41.084" v="68" actId="1076"/>
          <ac:spMkLst>
            <pc:docMk/>
            <pc:sldMk cId="2212378234" sldId="268"/>
            <ac:spMk id="4" creationId="{9F294C50-15A6-4D86-B2A9-3F0F2CE42F3E}"/>
          </ac:spMkLst>
        </pc:spChg>
        <pc:spChg chg="add del mod">
          <ac:chgData name="m31685" userId="b3d13b2a-2ed5-418c-ba0a-f601fba5ce5e" providerId="ADAL" clId="{B0B7D04C-A6CF-456A-906B-E45793787980}" dt="2020-05-02T10:31:22.047" v="56" actId="478"/>
          <ac:spMkLst>
            <pc:docMk/>
            <pc:sldMk cId="2212378234" sldId="268"/>
            <ac:spMk id="7" creationId="{306D3020-6C03-41A4-8F1D-5B20BAE2177C}"/>
          </ac:spMkLst>
        </pc:spChg>
      </pc:sldChg>
      <pc:sldChg chg="del">
        <pc:chgData name="m31685" userId="b3d13b2a-2ed5-418c-ba0a-f601fba5ce5e" providerId="ADAL" clId="{B0B7D04C-A6CF-456A-906B-E45793787980}" dt="2020-05-02T10:29:06.858" v="31" actId="2696"/>
        <pc:sldMkLst>
          <pc:docMk/>
          <pc:sldMk cId="577292958" sldId="274"/>
        </pc:sldMkLst>
      </pc:sldChg>
      <pc:sldChg chg="del">
        <pc:chgData name="m31685" userId="b3d13b2a-2ed5-418c-ba0a-f601fba5ce5e" providerId="ADAL" clId="{B0B7D04C-A6CF-456A-906B-E45793787980}" dt="2020-05-02T10:29:07.800" v="32" actId="2696"/>
        <pc:sldMkLst>
          <pc:docMk/>
          <pc:sldMk cId="152397705" sldId="275"/>
        </pc:sldMkLst>
      </pc:sldChg>
    </pc:docChg>
  </pc:docChgLst>
  <pc:docChgLst>
    <pc:chgData name="m31685" userId="b3d13b2a-2ed5-418c-ba0a-f601fba5ce5e" providerId="ADAL" clId="{458E9D2B-446E-4D4D-9677-1E65620810FC}"/>
    <pc:docChg chg="custSel modSld">
      <pc:chgData name="m31685" userId="b3d13b2a-2ed5-418c-ba0a-f601fba5ce5e" providerId="ADAL" clId="{458E9D2B-446E-4D4D-9677-1E65620810FC}" dt="2020-05-09T05:45:13.934" v="280" actId="20577"/>
      <pc:docMkLst>
        <pc:docMk/>
      </pc:docMkLst>
      <pc:sldChg chg="modSp">
        <pc:chgData name="m31685" userId="b3d13b2a-2ed5-418c-ba0a-f601fba5ce5e" providerId="ADAL" clId="{458E9D2B-446E-4D4D-9677-1E65620810FC}" dt="2020-05-09T05:45:13.934" v="280" actId="20577"/>
        <pc:sldMkLst>
          <pc:docMk/>
          <pc:sldMk cId="4022121719" sldId="273"/>
        </pc:sldMkLst>
        <pc:graphicFrameChg chg="mod modGraphic">
          <ac:chgData name="m31685" userId="b3d13b2a-2ed5-418c-ba0a-f601fba5ce5e" providerId="ADAL" clId="{458E9D2B-446E-4D4D-9677-1E65620810FC}" dt="2020-05-09T05:45:13.934" v="280" actId="20577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짝수들의 제곱의 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서로 다른 두 자연수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</a:t>
            </a:r>
            <a:r>
              <a:rPr lang="ko-KR" altLang="en-US" dirty="0"/>
              <a:t>이 매개변수로 주어질 때</a:t>
            </a:r>
            <a:r>
              <a:rPr lang="en-US" altLang="ko-KR" dirty="0"/>
              <a:t>, N</a:t>
            </a:r>
            <a:r>
              <a:rPr lang="ko-KR" altLang="en-US" dirty="0"/>
              <a:t>부터 </a:t>
            </a:r>
            <a:r>
              <a:rPr lang="en-US" altLang="ko-KR" dirty="0"/>
              <a:t>M</a:t>
            </a:r>
            <a:r>
              <a:rPr lang="ko-KR" altLang="en-US" dirty="0"/>
              <a:t>까지의 자연수 중에서 짝수들의 제곱의 합을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완성해주세요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두 자연수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</a:t>
            </a:r>
            <a:r>
              <a:rPr lang="ko-KR" altLang="en-US" dirty="0"/>
              <a:t>이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1,000 </a:t>
            </a:r>
            <a:r>
              <a:rPr lang="ko-KR" altLang="en-US" dirty="0"/>
              <a:t>이하의 자연수이며</a:t>
            </a:r>
            <a:r>
              <a:rPr lang="en-US" altLang="ko-KR" dirty="0"/>
              <a:t>, N &lt; M</a:t>
            </a:r>
            <a:r>
              <a:rPr lang="ko-KR" altLang="en-US" dirty="0"/>
              <a:t>을 항상 만족합니다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부터 </a:t>
            </a:r>
            <a:r>
              <a:rPr lang="en-US" altLang="ko-KR" dirty="0"/>
              <a:t>M</a:t>
            </a:r>
            <a:r>
              <a:rPr lang="ko-KR" altLang="en-US" dirty="0"/>
              <a:t>까지의 수 중에서 짝수인 수의 제곱의 합을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부터 </a:t>
            </a:r>
            <a:r>
              <a:rPr lang="en-US" altLang="ko-KR" dirty="0"/>
              <a:t>7</a:t>
            </a:r>
            <a:r>
              <a:rPr lang="ko-KR" altLang="en-US" dirty="0"/>
              <a:t>까지의 자연수 중에서 짝수는 </a:t>
            </a:r>
            <a:r>
              <a:rPr lang="en-US" altLang="ko-KR" dirty="0"/>
              <a:t>4</a:t>
            </a:r>
            <a:r>
              <a:rPr lang="ko-KR" altLang="en-US" dirty="0"/>
              <a:t>와 </a:t>
            </a:r>
            <a:r>
              <a:rPr lang="en-US" altLang="ko-KR" dirty="0"/>
              <a:t>6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4^2 + 6^2 = 16 + 36 = 52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52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77954"/>
              </p:ext>
            </p:extLst>
          </p:nvPr>
        </p:nvGraphicFramePr>
        <p:xfrm>
          <a:off x="1159042" y="2323875"/>
          <a:ext cx="7187965" cy="1299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602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2632602">
                  <a:extLst>
                    <a:ext uri="{9D8B030D-6E8A-4147-A177-3AD203B41FA5}">
                      <a16:colId xmlns:a16="http://schemas.microsoft.com/office/drawing/2014/main" val="2517295456"/>
                    </a:ext>
                  </a:extLst>
                </a:gridCol>
                <a:gridCol w="1922761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56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247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247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62493"/>
              </p:ext>
            </p:extLst>
          </p:nvPr>
        </p:nvGraphicFramePr>
        <p:xfrm>
          <a:off x="838200" y="1587296"/>
          <a:ext cx="10406974" cy="2425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4,</a:t>
                      </a:r>
                    </a:p>
                    <a:p>
                      <a:r>
                        <a:rPr lang="en-US" altLang="ko-KR" dirty="0"/>
                        <a:t>M = 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answer = 0,</a:t>
                      </a:r>
                    </a:p>
                    <a:p>
                      <a:pPr latinLnBrk="1"/>
                      <a:r>
                        <a:rPr lang="en-US" altLang="ko-KR" dirty="0"/>
                        <a:t>N </a:t>
                      </a:r>
                      <a:r>
                        <a:rPr lang="ko-KR" altLang="en-US" dirty="0"/>
                        <a:t>이 </a:t>
                      </a:r>
                      <a:r>
                        <a:rPr lang="en-US" altLang="ko-KR" dirty="0"/>
                        <a:t>M</a:t>
                      </a:r>
                      <a:r>
                        <a:rPr lang="ko-KR" altLang="en-US" dirty="0"/>
                        <a:t>과 같은 수가 될 때까지 반복한다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2-1</a:t>
                      </a:r>
                      <a:r>
                        <a:rPr lang="ko-KR" altLang="en-US" dirty="0"/>
                        <a:t>단계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반복문 내부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만약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이 짝수라면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answer </a:t>
                      </a:r>
                      <a:r>
                        <a:rPr lang="ko-KR" altLang="en-US" dirty="0"/>
                        <a:t>에</a:t>
                      </a:r>
                      <a:r>
                        <a:rPr lang="en-US" altLang="ko-KR" dirty="0"/>
                        <a:t> N*N </a:t>
                      </a:r>
                      <a:r>
                        <a:rPr lang="ko-KR" altLang="en-US" dirty="0"/>
                        <a:t>의 값을 더해준다</a:t>
                      </a:r>
                      <a:r>
                        <a:rPr lang="en-US" altLang="ko-KR"/>
                        <a:t>.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9367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3DF894D1-221F-4F2A-B141-D00680B46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2" y="215656"/>
            <a:ext cx="3531978" cy="6143598"/>
          </a:xfr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690290" y="1528823"/>
            <a:ext cx="7052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Solution03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여기에 코드를 작성해주세요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아래는 테스트케이스 출력을 해보기 위한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main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메소드입니다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Solution03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Solution03();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7;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[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실행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]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버튼을 누르면 출력 값을 볼 수 있습니다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"solution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메소드의 반환 값은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AE23A-3607-48FE-BAEC-9A7219763BDD}">
  <ds:schemaRefs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331</Words>
  <Application>Microsoft Office PowerPoint</Application>
  <PresentationFormat>와이드스크린</PresentationFormat>
  <Paragraphs>81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짝수들의 제곱의 합</vt:lpstr>
      <vt:lpstr>순서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2020-05-09T05:45:17Z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