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64" r:id="rId9"/>
    <p:sldId id="273" r:id="rId10"/>
    <p:sldId id="267" r:id="rId11"/>
    <p:sldId id="268" r:id="rId1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35BFF-0E09-4D87-9DF9-44C72DC70A78}" v="45" dt="2020-05-09T06:01:3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B0B7D04C-A6CF-456A-906B-E45793787980}"/>
    <pc:docChg chg="custSel modSld">
      <pc:chgData name="m31685" userId="b3d13b2a-2ed5-418c-ba0a-f601fba5ce5e" providerId="ADAL" clId="{B0B7D04C-A6CF-456A-906B-E45793787980}" dt="2020-05-02T10:54:16.552" v="402" actId="14100"/>
      <pc:docMkLst>
        <pc:docMk/>
      </pc:docMkLst>
      <pc:sldChg chg="modSp">
        <pc:chgData name="m31685" userId="b3d13b2a-2ed5-418c-ba0a-f601fba5ce5e" providerId="ADAL" clId="{B0B7D04C-A6CF-456A-906B-E45793787980}" dt="2020-05-02T10:43:55.672" v="31"/>
        <pc:sldMkLst>
          <pc:docMk/>
          <pc:sldMk cId="548386184" sldId="256"/>
        </pc:sldMkLst>
        <pc:spChg chg="mod">
          <ac:chgData name="m31685" userId="b3d13b2a-2ed5-418c-ba0a-f601fba5ce5e" providerId="ADAL" clId="{B0B7D04C-A6CF-456A-906B-E45793787980}" dt="2020-05-02T10:43:55.672" v="31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B0B7D04C-A6CF-456A-906B-E45793787980}" dt="2020-05-02T10:44:24.533" v="42" actId="27636"/>
        <pc:sldMkLst>
          <pc:docMk/>
          <pc:sldMk cId="3742387824" sldId="258"/>
        </pc:sldMkLst>
        <pc:spChg chg="mod">
          <ac:chgData name="m31685" userId="b3d13b2a-2ed5-418c-ba0a-f601fba5ce5e" providerId="ADAL" clId="{B0B7D04C-A6CF-456A-906B-E45793787980}" dt="2020-05-02T10:44:24.533" v="42" actId="27636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0B7D04C-A6CF-456A-906B-E45793787980}" dt="2020-05-02T10:45:04.602" v="50"/>
        <pc:sldMkLst>
          <pc:docMk/>
          <pc:sldMk cId="1201955258" sldId="263"/>
        </pc:sldMkLst>
        <pc:spChg chg="mod">
          <ac:chgData name="m31685" userId="b3d13b2a-2ed5-418c-ba0a-f601fba5ce5e" providerId="ADAL" clId="{B0B7D04C-A6CF-456A-906B-E45793787980}" dt="2020-05-02T10:45:04.602" v="50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B0B7D04C-A6CF-456A-906B-E45793787980}" dt="2020-05-02T10:46:31.282" v="77" actId="15"/>
        <pc:sldMkLst>
          <pc:docMk/>
          <pc:sldMk cId="893383834" sldId="264"/>
        </pc:sldMkLst>
        <pc:spChg chg="mod">
          <ac:chgData name="m31685" userId="b3d13b2a-2ed5-418c-ba0a-f601fba5ce5e" providerId="ADAL" clId="{B0B7D04C-A6CF-456A-906B-E45793787980}" dt="2020-05-02T10:46:31.282" v="77" actId="15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B0B7D04C-A6CF-456A-906B-E45793787980}" dt="2020-05-02T10:46:07.157" v="66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B0B7D04C-A6CF-456A-906B-E45793787980}" dt="2020-05-02T10:54:16.552" v="402" actId="14100"/>
        <pc:sldMkLst>
          <pc:docMk/>
          <pc:sldMk cId="2874668159" sldId="267"/>
        </pc:sldMkLst>
        <pc:spChg chg="add del mod">
          <ac:chgData name="m31685" userId="b3d13b2a-2ed5-418c-ba0a-f601fba5ce5e" providerId="ADAL" clId="{B0B7D04C-A6CF-456A-906B-E45793787980}" dt="2020-05-02T10:54:11.349" v="400" actId="931"/>
          <ac:spMkLst>
            <pc:docMk/>
            <pc:sldMk cId="2874668159" sldId="267"/>
            <ac:spMk id="21" creationId="{B6E4ADFB-5C4F-437F-AA31-16FE07C0896C}"/>
          </ac:spMkLst>
        </pc:spChg>
        <pc:picChg chg="del">
          <ac:chgData name="m31685" userId="b3d13b2a-2ed5-418c-ba0a-f601fba5ce5e" providerId="ADAL" clId="{B0B7D04C-A6CF-456A-906B-E45793787980}" dt="2020-05-02T10:50:34.778" v="399" actId="478"/>
          <ac:picMkLst>
            <pc:docMk/>
            <pc:sldMk cId="2874668159" sldId="267"/>
            <ac:picMk id="19" creationId="{3DF894D1-221F-4F2A-B141-D00680B46D19}"/>
          </ac:picMkLst>
        </pc:picChg>
        <pc:picChg chg="add mod">
          <ac:chgData name="m31685" userId="b3d13b2a-2ed5-418c-ba0a-f601fba5ce5e" providerId="ADAL" clId="{B0B7D04C-A6CF-456A-906B-E45793787980}" dt="2020-05-02T10:54:16.552" v="402" actId="14100"/>
          <ac:picMkLst>
            <pc:docMk/>
            <pc:sldMk cId="2874668159" sldId="267"/>
            <ac:picMk id="23" creationId="{2782FF94-31C0-49B4-ABC9-E2E80C88332B}"/>
          </ac:picMkLst>
        </pc:picChg>
      </pc:sldChg>
      <pc:sldChg chg="modSp">
        <pc:chgData name="m31685" userId="b3d13b2a-2ed5-418c-ba0a-f601fba5ce5e" providerId="ADAL" clId="{B0B7D04C-A6CF-456A-906B-E45793787980}" dt="2020-05-02T10:43:35.280" v="9" actId="20577"/>
        <pc:sldMkLst>
          <pc:docMk/>
          <pc:sldMk cId="2212378234" sldId="268"/>
        </pc:sldMkLst>
        <pc:spChg chg="mod">
          <ac:chgData name="m31685" userId="b3d13b2a-2ed5-418c-ba0a-f601fba5ce5e" providerId="ADAL" clId="{B0B7D04C-A6CF-456A-906B-E45793787980}" dt="2020-05-02T10:43:35.280" v="9" actId="20577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B0B7D04C-A6CF-456A-906B-E45793787980}" dt="2020-05-02T10:50:30.355" v="398" actId="20577"/>
        <pc:sldMkLst>
          <pc:docMk/>
          <pc:sldMk cId="4022121719" sldId="273"/>
        </pc:sldMkLst>
        <pc:graphicFrameChg chg="mod modGraphic">
          <ac:chgData name="m31685" userId="b3d13b2a-2ed5-418c-ba0a-f601fba5ce5e" providerId="ADAL" clId="{B0B7D04C-A6CF-456A-906B-E45793787980}" dt="2020-05-02T10:50:30.355" v="398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  <pc:docChgLst>
    <pc:chgData name="m31685" userId="b3d13b2a-2ed5-418c-ba0a-f601fba5ce5e" providerId="ADAL" clId="{03C35BFF-0E09-4D87-9DF9-44C72DC70A78}"/>
    <pc:docChg chg="custSel modSld modNotesMaster">
      <pc:chgData name="m31685" userId="b3d13b2a-2ed5-418c-ba0a-f601fba5ce5e" providerId="ADAL" clId="{03C35BFF-0E09-4D87-9DF9-44C72DC70A78}" dt="2020-05-09T06:01:37.473" v="25" actId="478"/>
      <pc:docMkLst>
        <pc:docMk/>
      </pc:docMkLst>
      <pc:sldChg chg="addSp delSp modSp">
        <pc:chgData name="m31685" userId="b3d13b2a-2ed5-418c-ba0a-f601fba5ce5e" providerId="ADAL" clId="{03C35BFF-0E09-4D87-9DF9-44C72DC70A78}" dt="2020-05-09T06:01:37.473" v="25" actId="478"/>
        <pc:sldMkLst>
          <pc:docMk/>
          <pc:sldMk cId="2212378234" sldId="268"/>
        </pc:sldMkLst>
        <pc:spChg chg="add del mod">
          <ac:chgData name="m31685" userId="b3d13b2a-2ed5-418c-ba0a-f601fba5ce5e" providerId="ADAL" clId="{03C35BFF-0E09-4D87-9DF9-44C72DC70A78}" dt="2020-05-09T06:01:37.473" v="25" actId="478"/>
          <ac:spMkLst>
            <pc:docMk/>
            <pc:sldMk cId="2212378234" sldId="268"/>
            <ac:spMk id="3" creationId="{1ADC940A-9B91-4FB7-9278-9E12F57352BE}"/>
          </ac:spMkLst>
        </pc:spChg>
        <pc:spChg chg="mod">
          <ac:chgData name="m31685" userId="b3d13b2a-2ed5-418c-ba0a-f601fba5ce5e" providerId="ADAL" clId="{03C35BFF-0E09-4D87-9DF9-44C72DC70A78}" dt="2020-05-09T06:01:11.791" v="23" actId="1076"/>
          <ac:spMkLst>
            <pc:docMk/>
            <pc:sldMk cId="2212378234" sldId="268"/>
            <ac:spMk id="4" creationId="{9F294C50-15A6-4D86-B2A9-3F0F2CE42F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단어</a:t>
            </a:r>
            <a:r>
              <a:rPr lang="en-US" altLang="ko-KR" dirty="0"/>
              <a:t> </a:t>
            </a:r>
            <a:r>
              <a:rPr lang="ko-KR" altLang="en-US" dirty="0" err="1"/>
              <a:t>이어붙이기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단어들이 들어있는 배열에서 길이가 </a:t>
            </a:r>
            <a:r>
              <a:rPr lang="en-US" altLang="ko-KR" dirty="0"/>
              <a:t>5 </a:t>
            </a:r>
            <a:r>
              <a:rPr lang="ko-KR" altLang="en-US" dirty="0"/>
              <a:t>이상인 단어를 배열에 들어있는 순서대로 이어 붙이려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 배열이 다음과 같은 경우</a:t>
            </a:r>
          </a:p>
          <a:p>
            <a:r>
              <a:rPr lang="en-US" altLang="ko-KR" dirty="0"/>
              <a:t>["my", "favorite", "color", "is", "violet"]</a:t>
            </a:r>
            <a:endParaRPr lang="ko-KR" altLang="en-US" dirty="0"/>
          </a:p>
          <a:p>
            <a:r>
              <a:rPr lang="en-US" altLang="ko-KR" dirty="0"/>
              <a:t>"</a:t>
            </a:r>
            <a:r>
              <a:rPr lang="en-US" altLang="ko-KR" dirty="0" err="1"/>
              <a:t>favoritecolorviolet</a:t>
            </a:r>
            <a:r>
              <a:rPr lang="en-US" altLang="ko-KR" dirty="0"/>
              <a:t>"</a:t>
            </a:r>
            <a:r>
              <a:rPr lang="ko-KR" altLang="en-US" dirty="0"/>
              <a:t>을 만들면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단어들이 들어있는 배열 </a:t>
            </a:r>
            <a:r>
              <a:rPr lang="en-US" altLang="ko-KR" dirty="0"/>
              <a:t>words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길이가 </a:t>
            </a:r>
            <a:r>
              <a:rPr lang="en-US" altLang="ko-KR" dirty="0"/>
              <a:t>5 </a:t>
            </a:r>
            <a:r>
              <a:rPr lang="ko-KR" altLang="en-US" dirty="0"/>
              <a:t>이상인 단어를 순서대로 이어 붙인 문자열을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완성해주세요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단어들이 들어있는 배열 </a:t>
            </a:r>
            <a:r>
              <a:rPr lang="en-US" altLang="ko-KR" dirty="0"/>
              <a:t>words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words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words</a:t>
            </a:r>
            <a:r>
              <a:rPr lang="ko-KR" altLang="en-US" dirty="0"/>
              <a:t>에 들어있는 각 단어의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 </a:t>
            </a:r>
            <a:r>
              <a:rPr lang="ko-KR" altLang="en-US" dirty="0"/>
              <a:t>이하이며</a:t>
            </a:r>
            <a:r>
              <a:rPr lang="en-US" altLang="ko-KR" dirty="0"/>
              <a:t>, </a:t>
            </a:r>
            <a:r>
              <a:rPr lang="ko-KR" altLang="en-US" dirty="0"/>
              <a:t>알파벳 소문자로만 이루어져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길이가 </a:t>
            </a:r>
            <a:r>
              <a:rPr lang="en-US" altLang="ko-KR" dirty="0"/>
              <a:t>5 </a:t>
            </a:r>
            <a:r>
              <a:rPr lang="ko-KR" altLang="en-US" dirty="0"/>
              <a:t>이상인 단어를 순서대로 이어 붙여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return </a:t>
            </a:r>
            <a:r>
              <a:rPr lang="ko-KR" altLang="en-US" dirty="0"/>
              <a:t>할 문자열이 빈 문자열이면 </a:t>
            </a:r>
            <a:r>
              <a:rPr lang="en-US" altLang="ko-KR" dirty="0"/>
              <a:t>"empty"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길이가 </a:t>
            </a:r>
            <a:r>
              <a:rPr lang="en-US" altLang="ko-KR" dirty="0"/>
              <a:t>5 </a:t>
            </a:r>
            <a:r>
              <a:rPr lang="ko-KR" altLang="en-US" dirty="0"/>
              <a:t>이상인 단어는 </a:t>
            </a:r>
            <a:r>
              <a:rPr lang="en-US" altLang="ko-KR" dirty="0"/>
              <a:t>"favorite", "color", "violet"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이를 배열에 들어있는 순서대로 이어 붙이면 </a:t>
            </a:r>
            <a:r>
              <a:rPr lang="en-US" altLang="ko-KR" dirty="0"/>
              <a:t>"</a:t>
            </a:r>
            <a:r>
              <a:rPr lang="en-US" altLang="ko-KR" dirty="0" err="1"/>
              <a:t>favoritecolorviolet</a:t>
            </a:r>
            <a:r>
              <a:rPr lang="en-US" altLang="ko-KR" dirty="0"/>
              <a:t>"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#2</a:t>
            </a:r>
            <a:endParaRPr lang="ko-KR" altLang="en-US" dirty="0"/>
          </a:p>
          <a:p>
            <a:pPr lvl="2"/>
            <a:r>
              <a:rPr lang="ko-KR" altLang="en-US" dirty="0"/>
              <a:t>길이가 </a:t>
            </a:r>
            <a:r>
              <a:rPr lang="en-US" altLang="ko-KR" dirty="0"/>
              <a:t>5 </a:t>
            </a:r>
            <a:r>
              <a:rPr lang="ko-KR" altLang="en-US" dirty="0"/>
              <a:t>이상인 단어가 없으므로 </a:t>
            </a:r>
            <a:r>
              <a:rPr lang="en-US" altLang="ko-KR" dirty="0"/>
              <a:t>"empty"</a:t>
            </a:r>
            <a:r>
              <a:rPr lang="ko-KR" altLang="en-US" dirty="0"/>
              <a:t>를 </a:t>
            </a:r>
            <a:r>
              <a:rPr lang="en-US" altLang="ko-KR" dirty="0"/>
              <a:t>return </a:t>
            </a:r>
            <a:r>
              <a:rPr lang="ko-KR" altLang="en-US" dirty="0"/>
              <a:t>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65039"/>
              </p:ext>
            </p:extLst>
          </p:nvPr>
        </p:nvGraphicFramePr>
        <p:xfrm>
          <a:off x="1159042" y="2274277"/>
          <a:ext cx="7367543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6021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2771522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["my", "favorite", "color", "is", "violet"]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favoritecolorviolet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["yes", "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"am"]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"empty"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37581"/>
              </p:ext>
            </p:extLst>
          </p:nvPr>
        </p:nvGraphicFramePr>
        <p:xfrm>
          <a:off x="838200" y="1587296"/>
          <a:ext cx="10406974" cy="2494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words = {"my", "favorite", "color", "is", "violet"},</a:t>
                      </a:r>
                    </a:p>
                    <a:p>
                      <a:r>
                        <a:rPr lang="en-US" altLang="ko-KR" dirty="0"/>
                        <a:t>answer = “”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words</a:t>
                      </a:r>
                      <a:r>
                        <a:rPr lang="ko-KR" altLang="en-US" dirty="0"/>
                        <a:t>의 모든 요소를 검사하면서 단어의 길이가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이상이라면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answer </a:t>
                      </a:r>
                      <a:r>
                        <a:rPr lang="ko-KR" altLang="en-US" dirty="0"/>
                        <a:t>문자열 뒤에 요소를 추가한다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요소검사가 모두 끝난 뒤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 </a:t>
                      </a:r>
                      <a:r>
                        <a:rPr lang="ko-KR" altLang="en-US" dirty="0"/>
                        <a:t>문자열이 아직 </a:t>
                      </a:r>
                      <a:r>
                        <a:rPr lang="en-US" altLang="ko-KR" dirty="0"/>
                        <a:t>“” </a:t>
                      </a:r>
                      <a:r>
                        <a:rPr lang="ko-KR" altLang="en-US" dirty="0"/>
                        <a:t>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상태라면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answer 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“empty” </a:t>
                      </a:r>
                      <a:r>
                        <a:rPr lang="ko-KR" altLang="en-US" dirty="0"/>
                        <a:t>로 바꿔준다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3" name="내용 개체 틀 22">
            <a:extLst>
              <a:ext uri="{FF2B5EF4-FFF2-40B4-BE49-F238E27FC236}">
                <a16:creationId xmlns:a16="http://schemas.microsoft.com/office/drawing/2014/main" id="{2782FF94-31C0-49B4-ABC9-E2E80C88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1285"/>
            <a:ext cx="3141612" cy="6304217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662720" y="520511"/>
            <a:ext cx="705221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Solution04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solution(String[]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].length() &gt;= 5)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"empty"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아래는 테스트케이스 출력을 해보기 위한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main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메소드입니다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Solution04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Solution04();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words1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"my"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"favorite"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"color"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"is"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"violet"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words1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실행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버튼을 누르면 출력 값을 볼 수 있습니다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ret1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String[]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words2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"yes"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"am"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words2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 [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실행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버튼을 누르면 출력 값을 볼 수 있습니다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.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ret2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564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단어 이어붙이기</vt:lpstr>
      <vt:lpstr>순서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2020-05-09T05:51:28Z</cp:lastPrinted>
  <dcterms:created xsi:type="dcterms:W3CDTF">2020-04-25T01:24:46Z</dcterms:created>
  <dcterms:modified xsi:type="dcterms:W3CDTF">2020-05-09T06:01:39Z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