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4" r:id="rId8"/>
    <p:sldId id="263" r:id="rId9"/>
    <p:sldId id="264" r:id="rId10"/>
    <p:sldId id="275" r:id="rId11"/>
    <p:sldId id="273" r:id="rId12"/>
    <p:sldId id="267" r:id="rId13"/>
    <p:sldId id="268" r:id="rId14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534D9-EAD4-43DF-82AA-8431C85B7441}" v="79" dt="2020-05-09T06:44:28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8D3534D9-EAD4-43DF-82AA-8431C85B7441}"/>
    <pc:docChg chg="modSld modNotesMaster">
      <pc:chgData name="m31685" userId="b3d13b2a-2ed5-418c-ba0a-f601fba5ce5e" providerId="ADAL" clId="{8D3534D9-EAD4-43DF-82AA-8431C85B7441}" dt="2020-05-09T06:54:09.797" v="10" actId="6549"/>
      <pc:docMkLst>
        <pc:docMk/>
      </pc:docMkLst>
      <pc:sldChg chg="modSp">
        <pc:chgData name="m31685" userId="b3d13b2a-2ed5-418c-ba0a-f601fba5ce5e" providerId="ADAL" clId="{8D3534D9-EAD4-43DF-82AA-8431C85B7441}" dt="2020-05-09T06:54:09.797" v="10" actId="6549"/>
        <pc:sldMkLst>
          <pc:docMk/>
          <pc:sldMk cId="1201955258" sldId="263"/>
        </pc:sldMkLst>
        <pc:spChg chg="mod">
          <ac:chgData name="m31685" userId="b3d13b2a-2ed5-418c-ba0a-f601fba5ce5e" providerId="ADAL" clId="{8D3534D9-EAD4-43DF-82AA-8431C85B7441}" dt="2020-05-09T06:54:09.797" v="10" actId="654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8D3534D9-EAD4-43DF-82AA-8431C85B7441}" dt="2020-05-09T06:44:30.912" v="9" actId="20577"/>
        <pc:sldMkLst>
          <pc:docMk/>
          <pc:sldMk cId="3305111113" sldId="275"/>
        </pc:sldMkLst>
        <pc:graphicFrameChg chg="mod modGraphic">
          <ac:chgData name="m31685" userId="b3d13b2a-2ed5-418c-ba0a-f601fba5ce5e" providerId="ADAL" clId="{8D3534D9-EAD4-43DF-82AA-8431C85B7441}" dt="2020-05-09T06:44:30.912" v="9" actId="20577"/>
          <ac:graphicFrameMkLst>
            <pc:docMk/>
            <pc:sldMk cId="3305111113" sldId="275"/>
            <ac:graphicFrameMk id="4" creationId="{66035915-D537-48CC-B3F7-52CEB7A22174}"/>
          </ac:graphicFrameMkLst>
        </pc:graphicFrameChg>
      </pc:sldChg>
    </pc:docChg>
  </pc:docChgLst>
  <pc:docChgLst>
    <pc:chgData name="m31685" userId="b3d13b2a-2ed5-418c-ba0a-f601fba5ce5e" providerId="ADAL" clId="{03C35BFF-0E09-4D87-9DF9-44C72DC70A78}"/>
    <pc:docChg chg="undo custSel addSld modSld">
      <pc:chgData name="m31685" userId="b3d13b2a-2ed5-418c-ba0a-f601fba5ce5e" providerId="ADAL" clId="{03C35BFF-0E09-4D87-9DF9-44C72DC70A78}" dt="2020-05-08T05:31:37.421" v="591" actId="20577"/>
      <pc:docMkLst>
        <pc:docMk/>
      </pc:docMkLst>
      <pc:sldChg chg="modSp">
        <pc:chgData name="m31685" userId="b3d13b2a-2ed5-418c-ba0a-f601fba5ce5e" providerId="ADAL" clId="{03C35BFF-0E09-4D87-9DF9-44C72DC70A78}" dt="2020-05-08T05:18:30.179" v="251" actId="20577"/>
        <pc:sldMkLst>
          <pc:docMk/>
          <pc:sldMk cId="548386184" sldId="256"/>
        </pc:sldMkLst>
        <pc:spChg chg="mod">
          <ac:chgData name="m31685" userId="b3d13b2a-2ed5-418c-ba0a-f601fba5ce5e" providerId="ADAL" clId="{03C35BFF-0E09-4D87-9DF9-44C72DC70A78}" dt="2020-05-08T05:18:30.179" v="251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03C35BFF-0E09-4D87-9DF9-44C72DC70A78}" dt="2020-05-08T05:18:37.928" v="252" actId="20577"/>
        <pc:sldMkLst>
          <pc:docMk/>
          <pc:sldMk cId="3742387824" sldId="258"/>
        </pc:sldMkLst>
        <pc:spChg chg="mod">
          <ac:chgData name="m31685" userId="b3d13b2a-2ed5-418c-ba0a-f601fba5ce5e" providerId="ADAL" clId="{03C35BFF-0E09-4D87-9DF9-44C72DC70A78}" dt="2020-05-08T05:18:37.928" v="252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03C35BFF-0E09-4D87-9DF9-44C72DC70A78}" dt="2020-05-08T05:15:24.358" v="29" actId="6549"/>
        <pc:sldMkLst>
          <pc:docMk/>
          <pc:sldMk cId="1201955258" sldId="263"/>
        </pc:sldMkLst>
        <pc:spChg chg="mod">
          <ac:chgData name="m31685" userId="b3d13b2a-2ed5-418c-ba0a-f601fba5ce5e" providerId="ADAL" clId="{03C35BFF-0E09-4D87-9DF9-44C72DC70A78}" dt="2020-05-08T05:15:24.358" v="29" actId="654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03C35BFF-0E09-4D87-9DF9-44C72DC70A78}" dt="2020-05-08T05:16:23.334" v="67"/>
        <pc:sldMkLst>
          <pc:docMk/>
          <pc:sldMk cId="893383834" sldId="264"/>
        </pc:sldMkLst>
        <pc:spChg chg="mod">
          <ac:chgData name="m31685" userId="b3d13b2a-2ed5-418c-ba0a-f601fba5ce5e" providerId="ADAL" clId="{03C35BFF-0E09-4D87-9DF9-44C72DC70A78}" dt="2020-05-08T05:16:23.334" v="6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03C35BFF-0E09-4D87-9DF9-44C72DC70A78}" dt="2020-05-08T05:16:06.817" v="64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03C35BFF-0E09-4D87-9DF9-44C72DC70A78}" dt="2020-05-08T05:30:39.619" v="578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03C35BFF-0E09-4D87-9DF9-44C72DC70A78}" dt="2020-05-08T05:30:32.334" v="575" actId="931"/>
          <ac:spMkLst>
            <pc:docMk/>
            <pc:sldMk cId="2874668159" sldId="267"/>
            <ac:spMk id="6" creationId="{6B8D5BA2-F7E9-4B19-8B25-32677B1CD95F}"/>
          </ac:spMkLst>
        </pc:spChg>
        <pc:picChg chg="add mod">
          <ac:chgData name="m31685" userId="b3d13b2a-2ed5-418c-ba0a-f601fba5ce5e" providerId="ADAL" clId="{03C35BFF-0E09-4D87-9DF9-44C72DC70A78}" dt="2020-05-08T05:30:39.619" v="578" actId="14100"/>
          <ac:picMkLst>
            <pc:docMk/>
            <pc:sldMk cId="2874668159" sldId="267"/>
            <ac:picMk id="8" creationId="{0D33E687-AF1E-4E7E-9EB0-C0AE50A4DF90}"/>
          </ac:picMkLst>
        </pc:picChg>
        <pc:picChg chg="del">
          <ac:chgData name="m31685" userId="b3d13b2a-2ed5-418c-ba0a-f601fba5ce5e" providerId="ADAL" clId="{03C35BFF-0E09-4D87-9DF9-44C72DC70A78}" dt="2020-05-08T05:19:57.505" v="312" actId="478"/>
          <ac:picMkLst>
            <pc:docMk/>
            <pc:sldMk cId="2874668159" sldId="267"/>
            <ac:picMk id="23" creationId="{2782FF94-31C0-49B4-ABC9-E2E80C88332B}"/>
          </ac:picMkLst>
        </pc:picChg>
      </pc:sldChg>
      <pc:sldChg chg="modSp">
        <pc:chgData name="m31685" userId="b3d13b2a-2ed5-418c-ba0a-f601fba5ce5e" providerId="ADAL" clId="{03C35BFF-0E09-4D87-9DF9-44C72DC70A78}" dt="2020-05-08T05:31:37.421" v="591" actId="20577"/>
        <pc:sldMkLst>
          <pc:docMk/>
          <pc:sldMk cId="2212378234" sldId="268"/>
        </pc:sldMkLst>
        <pc:spChg chg="mod">
          <ac:chgData name="m31685" userId="b3d13b2a-2ed5-418c-ba0a-f601fba5ce5e" providerId="ADAL" clId="{03C35BFF-0E09-4D87-9DF9-44C72DC70A78}" dt="2020-05-08T05:31:37.421" v="591" actId="20577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03C35BFF-0E09-4D87-9DF9-44C72DC70A78}" dt="2020-05-08T05:24:36.308" v="574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03C35BFF-0E09-4D87-9DF9-44C72DC70A78}" dt="2020-05-08T05:24:36.308" v="574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modSp add">
        <pc:chgData name="m31685" userId="b3d13b2a-2ed5-418c-ba0a-f601fba5ce5e" providerId="ADAL" clId="{03C35BFF-0E09-4D87-9DF9-44C72DC70A78}" dt="2020-05-08T05:19:50.282" v="311"/>
        <pc:sldMkLst>
          <pc:docMk/>
          <pc:sldMk cId="1667836936" sldId="274"/>
        </pc:sldMkLst>
        <pc:spChg chg="mod">
          <ac:chgData name="m31685" userId="b3d13b2a-2ed5-418c-ba0a-f601fba5ce5e" providerId="ADAL" clId="{03C35BFF-0E09-4D87-9DF9-44C72DC70A78}" dt="2020-05-08T05:14:23.900" v="13"/>
          <ac:spMkLst>
            <pc:docMk/>
            <pc:sldMk cId="1667836936" sldId="274"/>
            <ac:spMk id="2" creationId="{9D199306-7B2C-4F7B-8121-C0633F1F936D}"/>
          </ac:spMkLst>
        </pc:spChg>
        <pc:spChg chg="mod">
          <ac:chgData name="m31685" userId="b3d13b2a-2ed5-418c-ba0a-f601fba5ce5e" providerId="ADAL" clId="{03C35BFF-0E09-4D87-9DF9-44C72DC70A78}" dt="2020-05-08T05:19:50.282" v="311"/>
          <ac:spMkLst>
            <pc:docMk/>
            <pc:sldMk cId="1667836936" sldId="274"/>
            <ac:spMk id="3" creationId="{890D5093-2EB2-432A-A216-75C691702262}"/>
          </ac:spMkLst>
        </pc:spChg>
      </pc:sldChg>
      <pc:sldChg chg="modSp add">
        <pc:chgData name="m31685" userId="b3d13b2a-2ed5-418c-ba0a-f601fba5ce5e" providerId="ADAL" clId="{03C35BFF-0E09-4D87-9DF9-44C72DC70A78}" dt="2020-05-08T05:17:42.976" v="221" actId="20577"/>
        <pc:sldMkLst>
          <pc:docMk/>
          <pc:sldMk cId="3305111113" sldId="275"/>
        </pc:sldMkLst>
        <pc:spChg chg="mod">
          <ac:chgData name="m31685" userId="b3d13b2a-2ed5-418c-ba0a-f601fba5ce5e" providerId="ADAL" clId="{03C35BFF-0E09-4D87-9DF9-44C72DC70A78}" dt="2020-05-08T05:16:32.483" v="82"/>
          <ac:spMkLst>
            <pc:docMk/>
            <pc:sldMk cId="3305111113" sldId="275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03C35BFF-0E09-4D87-9DF9-44C72DC70A78}" dt="2020-05-08T05:17:42.976" v="221" actId="20577"/>
          <ac:graphicFrameMkLst>
            <pc:docMk/>
            <pc:sldMk cId="3305111113" sldId="275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5"/>
            <a:ext cx="5510530" cy="3944869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몬스터와의 대결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Solution05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attack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recovery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hp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attack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hp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recovery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Solution05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Solution05();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attack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recovery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60;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attack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recovery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게임 캐릭터가 몬스터와 </a:t>
            </a:r>
            <a:r>
              <a:rPr lang="en-US" altLang="ko-KR" dirty="0"/>
              <a:t>1:1 </a:t>
            </a:r>
            <a:r>
              <a:rPr lang="ko-KR" altLang="en-US" dirty="0"/>
              <a:t>전투를 하려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몬스터는 처음에 일정 수치의 체력</a:t>
            </a:r>
            <a:r>
              <a:rPr lang="en-US" altLang="ko-KR" dirty="0"/>
              <a:t>(HP)</a:t>
            </a:r>
            <a:r>
              <a:rPr lang="ko-KR" altLang="en-US" dirty="0"/>
              <a:t>을 가지고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캐릭터가 전투에서 이기려면 몬스터를 공격해 몬스터의 체력을 </a:t>
            </a:r>
            <a:r>
              <a:rPr lang="en-US" altLang="ko-KR" dirty="0"/>
              <a:t>0</a:t>
            </a:r>
            <a:r>
              <a:rPr lang="ko-KR" altLang="en-US" dirty="0"/>
              <a:t>이하로 만들어야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캐릭터는 공격 마법만 사용하며</a:t>
            </a:r>
            <a:r>
              <a:rPr lang="en-US" altLang="ko-KR" dirty="0"/>
              <a:t>, </a:t>
            </a:r>
            <a:r>
              <a:rPr lang="ko-KR" altLang="en-US" dirty="0"/>
              <a:t>공격 마법은 항상 같은 데미지를 입힙니다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몬스터는 힐링 마법만을 사용하며</a:t>
            </a:r>
            <a:r>
              <a:rPr lang="en-US" altLang="ko-KR" dirty="0"/>
              <a:t>, </a:t>
            </a:r>
            <a:r>
              <a:rPr lang="ko-KR" altLang="en-US" dirty="0"/>
              <a:t>힐링 마법은 항상 같은 수치로 체력을 회복합니다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둘은 항상 번갈아 가며 마법을 사용하고</a:t>
            </a:r>
            <a:r>
              <a:rPr lang="en-US" altLang="ko-KR" dirty="0"/>
              <a:t>, </a:t>
            </a:r>
            <a:r>
              <a:rPr lang="ko-KR" altLang="en-US" dirty="0"/>
              <a:t>처음에는 항상 캐릭터가 먼저 공격을 시작합니다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attack : </a:t>
            </a:r>
            <a:r>
              <a:rPr lang="ko-KR" altLang="en-US" dirty="0"/>
              <a:t>캐릭터의 공격력</a:t>
            </a:r>
            <a:endParaRPr lang="en-US" altLang="ko-KR" dirty="0"/>
          </a:p>
          <a:p>
            <a:r>
              <a:rPr lang="en-US" altLang="ko-KR" dirty="0"/>
              <a:t>recovery : </a:t>
            </a:r>
            <a:r>
              <a:rPr lang="ko-KR" altLang="en-US" dirty="0"/>
              <a:t>몬스터가 자신의 차례에 회복하는 체력</a:t>
            </a:r>
            <a:endParaRPr lang="en-US" altLang="ko-KR" dirty="0"/>
          </a:p>
          <a:p>
            <a:r>
              <a:rPr lang="en-US" altLang="ko-KR" dirty="0"/>
              <a:t>hp : </a:t>
            </a:r>
            <a:r>
              <a:rPr lang="ko-KR" altLang="en-US" dirty="0"/>
              <a:t>몬스터의 초기 체력</a:t>
            </a:r>
            <a:endParaRPr lang="en-US" altLang="ko-KR" dirty="0"/>
          </a:p>
          <a:p>
            <a:r>
              <a:rPr lang="ko-KR" altLang="en-US" dirty="0"/>
              <a:t>위 세가지 매개변수가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몬스터를 잡기 위해서 최소 몇 번 공격해야 하는지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캐릭터의 공격력 </a:t>
            </a:r>
            <a:r>
              <a:rPr lang="en-US" altLang="ko-KR" dirty="0"/>
              <a:t>attack</a:t>
            </a:r>
            <a:r>
              <a:rPr lang="ko-KR" altLang="en-US" dirty="0"/>
              <a:t>과 몬스터가 자신의 차례에 회복하는 체력 </a:t>
            </a:r>
            <a:r>
              <a:rPr lang="en-US" altLang="ko-KR" dirty="0"/>
              <a:t>recovery, </a:t>
            </a:r>
            <a:r>
              <a:rPr lang="ko-KR" altLang="en-US" dirty="0"/>
              <a:t>몬스터의 초기 체력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attack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recovery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캐릭터의 공격력은 항상 몬스터의 회복력보다 큽니다</a:t>
            </a:r>
            <a:r>
              <a:rPr lang="en-US" altLang="ko-KR" dirty="0"/>
              <a:t>(recovery &lt; attack).</a:t>
            </a:r>
          </a:p>
          <a:p>
            <a:pPr lvl="2"/>
            <a:r>
              <a:rPr lang="en-US" altLang="ko-KR" dirty="0"/>
              <a:t>hp</a:t>
            </a:r>
            <a:r>
              <a:rPr lang="ko-KR" altLang="en-US" dirty="0"/>
              <a:t>는 </a:t>
            </a:r>
            <a:r>
              <a:rPr lang="en-US" altLang="ko-KR"/>
              <a:t>20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몬스터를 잡기 위해서 최소 몇 번 공격해야 하는지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41229"/>
              </p:ext>
            </p:extLst>
          </p:nvPr>
        </p:nvGraphicFramePr>
        <p:xfrm>
          <a:off x="1159042" y="2274277"/>
          <a:ext cx="7367543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007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532007">
                  <a:extLst>
                    <a:ext uri="{9D8B030D-6E8A-4147-A177-3AD203B41FA5}">
                      <a16:colId xmlns:a16="http://schemas.microsoft.com/office/drawing/2014/main" val="2316079911"/>
                    </a:ext>
                  </a:extLst>
                </a:gridCol>
                <a:gridCol w="1532007">
                  <a:extLst>
                    <a:ext uri="{9D8B030D-6E8A-4147-A177-3AD203B41FA5}">
                      <a16:colId xmlns:a16="http://schemas.microsoft.com/office/drawing/2014/main" val="3417622096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recovery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04099"/>
              </p:ext>
            </p:extLst>
          </p:nvPr>
        </p:nvGraphicFramePr>
        <p:xfrm>
          <a:off x="1159042" y="2523197"/>
          <a:ext cx="4596021" cy="2843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007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532007">
                  <a:extLst>
                    <a:ext uri="{9D8B030D-6E8A-4147-A177-3AD203B41FA5}">
                      <a16:colId xmlns:a16="http://schemas.microsoft.com/office/drawing/2014/main" val="2316079911"/>
                    </a:ext>
                  </a:extLst>
                </a:gridCol>
                <a:gridCol w="1532007">
                  <a:extLst>
                    <a:ext uri="{9D8B030D-6E8A-4147-A177-3AD203B41FA5}">
                      <a16:colId xmlns:a16="http://schemas.microsoft.com/office/drawing/2014/main" val="3417622096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 </a:t>
                      </a:r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남은 </a:t>
                      </a:r>
                      <a:r>
                        <a:rPr lang="en-US" altLang="ko-KR" dirty="0"/>
                        <a:t>hp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14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24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349614"/>
                  </a:ext>
                </a:extLst>
              </a:tr>
              <a:tr h="14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20955"/>
                  </a:ext>
                </a:extLst>
              </a:tr>
              <a:tr h="164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  <a:tr h="201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646797"/>
                  </a:ext>
                </a:extLst>
              </a:tr>
              <a:tr h="1642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67639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1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96288"/>
              </p:ext>
            </p:extLst>
          </p:nvPr>
        </p:nvGraphicFramePr>
        <p:xfrm>
          <a:off x="838200" y="1587296"/>
          <a:ext cx="10406974" cy="2948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attack = 30</a:t>
                      </a:r>
                    </a:p>
                    <a:p>
                      <a:r>
                        <a:rPr lang="en-US" altLang="ko-KR" dirty="0"/>
                        <a:t>recovery = 10</a:t>
                      </a:r>
                    </a:p>
                    <a:p>
                      <a:r>
                        <a:rPr lang="en-US" altLang="ko-KR" dirty="0"/>
                        <a:t>hp = 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count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hp 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보다 작거나 같을 때까지 반복한다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 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씩 늘어난다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attack </a:t>
                      </a:r>
                      <a:r>
                        <a:rPr lang="ko-KR" altLang="en-US" dirty="0"/>
                        <a:t>만큼 줄었다가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recovery </a:t>
                      </a:r>
                      <a:r>
                        <a:rPr lang="ko-KR" altLang="en-US" dirty="0"/>
                        <a:t>만큼 늘어나기를 반복한다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D33E687-AF1E-4E7E-9EB0-C0AE50A4D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37" y="365125"/>
            <a:ext cx="4411663" cy="6047599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462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몬스터와의 대결</vt:lpstr>
      <vt:lpstr>순서</vt:lpstr>
      <vt:lpstr>1. 문제설명</vt:lpstr>
      <vt:lpstr>1. 문제설명</vt:lpstr>
      <vt:lpstr>2. solution 함수 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2020-05-09T05:52:16Z</cp:lastPrinted>
  <dcterms:created xsi:type="dcterms:W3CDTF">2020-04-25T01:24:46Z</dcterms:created>
  <dcterms:modified xsi:type="dcterms:W3CDTF">2020-05-09T06:54:11Z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