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755FF-F343-4C72-8630-CEA175F0FFB0}" v="23" dt="2020-05-08T06:02:40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26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03C35BFF-0E09-4D87-9DF9-44C72DC70A78}"/>
    <pc:docChg chg="custSel delSld modSld">
      <pc:chgData name="m31685" userId="b3d13b2a-2ed5-418c-ba0a-f601fba5ce5e" providerId="ADAL" clId="{03C35BFF-0E09-4D87-9DF9-44C72DC70A78}" dt="2020-05-08T06:02:49.222" v="275" actId="14100"/>
      <pc:docMkLst>
        <pc:docMk/>
      </pc:docMkLst>
      <pc:sldChg chg="modSp">
        <pc:chgData name="m31685" userId="b3d13b2a-2ed5-418c-ba0a-f601fba5ce5e" providerId="ADAL" clId="{03C35BFF-0E09-4D87-9DF9-44C72DC70A78}" dt="2020-05-08T05:50:59.665" v="33"/>
        <pc:sldMkLst>
          <pc:docMk/>
          <pc:sldMk cId="548386184" sldId="256"/>
        </pc:sldMkLst>
        <pc:spChg chg="mod">
          <ac:chgData name="m31685" userId="b3d13b2a-2ed5-418c-ba0a-f601fba5ce5e" providerId="ADAL" clId="{03C35BFF-0E09-4D87-9DF9-44C72DC70A78}" dt="2020-05-08T05:50:59.665" v="33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3C35BFF-0E09-4D87-9DF9-44C72DC70A78}" dt="2020-05-08T05:52:07.976" v="53" actId="15"/>
        <pc:sldMkLst>
          <pc:docMk/>
          <pc:sldMk cId="3742387824" sldId="258"/>
        </pc:sldMkLst>
        <pc:spChg chg="mod">
          <ac:chgData name="m31685" userId="b3d13b2a-2ed5-418c-ba0a-f601fba5ce5e" providerId="ADAL" clId="{03C35BFF-0E09-4D87-9DF9-44C72DC70A78}" dt="2020-05-08T05:52:07.976" v="53" actId="15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C35BFF-0E09-4D87-9DF9-44C72DC70A78}" dt="2020-05-08T05:53:42.600" v="98" actId="15"/>
        <pc:sldMkLst>
          <pc:docMk/>
          <pc:sldMk cId="1201955258" sldId="263"/>
        </pc:sldMkLst>
        <pc:spChg chg="mod">
          <ac:chgData name="m31685" userId="b3d13b2a-2ed5-418c-ba0a-f601fba5ce5e" providerId="ADAL" clId="{03C35BFF-0E09-4D87-9DF9-44C72DC70A78}" dt="2020-05-08T05:53:42.600" v="98" actId="1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03C35BFF-0E09-4D87-9DF9-44C72DC70A78}" dt="2020-05-08T05:54:42.831" v="140" actId="27636"/>
        <pc:sldMkLst>
          <pc:docMk/>
          <pc:sldMk cId="893383834" sldId="264"/>
        </pc:sldMkLst>
        <pc:spChg chg="mod">
          <ac:chgData name="m31685" userId="b3d13b2a-2ed5-418c-ba0a-f601fba5ce5e" providerId="ADAL" clId="{03C35BFF-0E09-4D87-9DF9-44C72DC70A78}" dt="2020-05-08T05:54:42.831" v="140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03C35BFF-0E09-4D87-9DF9-44C72DC70A78}" dt="2020-05-08T05:54:10.942" v="127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03C35BFF-0E09-4D87-9DF9-44C72DC70A78}" dt="2020-05-08T06:02:49.222" v="275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03C35BFF-0E09-4D87-9DF9-44C72DC70A78}" dt="2020-05-08T06:02:40.963" v="273" actId="931"/>
          <ac:spMkLst>
            <pc:docMk/>
            <pc:sldMk cId="2874668159" sldId="267"/>
            <ac:spMk id="14" creationId="{6D260B84-0C6B-4730-8440-34CE8F03A417}"/>
          </ac:spMkLst>
        </pc:spChg>
        <pc:picChg chg="del">
          <ac:chgData name="m31685" userId="b3d13b2a-2ed5-418c-ba0a-f601fba5ce5e" providerId="ADAL" clId="{03C35BFF-0E09-4D87-9DF9-44C72DC70A78}" dt="2020-05-08T05:56:42.107" v="266" actId="478"/>
          <ac:picMkLst>
            <pc:docMk/>
            <pc:sldMk cId="2874668159" sldId="267"/>
            <ac:picMk id="12" creationId="{E9711623-F4D7-4F6B-A81A-5AFD3BEBA779}"/>
          </ac:picMkLst>
        </pc:picChg>
        <pc:picChg chg="add mod">
          <ac:chgData name="m31685" userId="b3d13b2a-2ed5-418c-ba0a-f601fba5ce5e" providerId="ADAL" clId="{03C35BFF-0E09-4D87-9DF9-44C72DC70A78}" dt="2020-05-08T06:02:49.222" v="275" actId="14100"/>
          <ac:picMkLst>
            <pc:docMk/>
            <pc:sldMk cId="2874668159" sldId="267"/>
            <ac:picMk id="16" creationId="{176833A9-E69F-448C-AC35-932B1BB5672F}"/>
          </ac:picMkLst>
        </pc:picChg>
      </pc:sldChg>
      <pc:sldChg chg="modSp">
        <pc:chgData name="m31685" userId="b3d13b2a-2ed5-418c-ba0a-f601fba5ce5e" providerId="ADAL" clId="{03C35BFF-0E09-4D87-9DF9-44C72DC70A78}" dt="2020-05-08T05:56:59.825" v="272" actId="20577"/>
        <pc:sldMkLst>
          <pc:docMk/>
          <pc:sldMk cId="2212378234" sldId="268"/>
        </pc:sldMkLst>
        <pc:spChg chg="mod">
          <ac:chgData name="m31685" userId="b3d13b2a-2ed5-418c-ba0a-f601fba5ce5e" providerId="ADAL" clId="{03C35BFF-0E09-4D87-9DF9-44C72DC70A78}" dt="2020-05-08T05:56:59.825" v="272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03C35BFF-0E09-4D87-9DF9-44C72DC70A78}" dt="2020-05-08T05:56:27.501" v="265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03C35BFF-0E09-4D87-9DF9-44C72DC70A78}" dt="2020-05-08T05:56:27.501" v="265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">
        <pc:chgData name="m31685" userId="b3d13b2a-2ed5-418c-ba0a-f601fba5ce5e" providerId="ADAL" clId="{03C35BFF-0E09-4D87-9DF9-44C72DC70A78}" dt="2020-05-08T05:52:36.066" v="61" actId="6549"/>
        <pc:sldMkLst>
          <pc:docMk/>
          <pc:sldMk cId="1667836936" sldId="274"/>
        </pc:sldMkLst>
        <pc:spChg chg="mod">
          <ac:chgData name="m31685" userId="b3d13b2a-2ed5-418c-ba0a-f601fba5ce5e" providerId="ADAL" clId="{03C35BFF-0E09-4D87-9DF9-44C72DC70A78}" dt="2020-05-08T05:52:36.066" v="61" actId="6549"/>
          <ac:spMkLst>
            <pc:docMk/>
            <pc:sldMk cId="1667836936" sldId="274"/>
            <ac:spMk id="3" creationId="{890D5093-2EB2-432A-A216-75C691702262}"/>
          </ac:spMkLst>
        </pc:spChg>
      </pc:sldChg>
      <pc:sldChg chg="del">
        <pc:chgData name="m31685" userId="b3d13b2a-2ed5-418c-ba0a-f601fba5ce5e" providerId="ADAL" clId="{03C35BFF-0E09-4D87-9DF9-44C72DC70A78}" dt="2020-05-08T05:54:48.144" v="141" actId="2696"/>
        <pc:sldMkLst>
          <pc:docMk/>
          <pc:sldMk cId="330511111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섭씨와 화씨 변환하기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ko-KR" altLang="en-US" dirty="0"/>
              <a:t>화씨온도</a:t>
            </a:r>
            <a:r>
              <a:rPr lang="en-US" altLang="ko-KR" dirty="0"/>
              <a:t>(℉)</a:t>
            </a:r>
            <a:r>
              <a:rPr lang="ko-KR" altLang="en-US" dirty="0"/>
              <a:t>를 섭씨온도</a:t>
            </a:r>
            <a:r>
              <a:rPr lang="en-US" altLang="ko-KR" dirty="0"/>
              <a:t>(℃)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섭씨온도</a:t>
            </a:r>
            <a:r>
              <a:rPr lang="en-US" altLang="ko-KR" dirty="0"/>
              <a:t>(℃)</a:t>
            </a:r>
            <a:r>
              <a:rPr lang="ko-KR" altLang="en-US" dirty="0"/>
              <a:t>를 화씨온도</a:t>
            </a:r>
            <a:r>
              <a:rPr lang="en-US" altLang="ko-KR" dirty="0"/>
              <a:t>(℉)</a:t>
            </a:r>
            <a:r>
              <a:rPr lang="ko-KR" altLang="en-US" dirty="0"/>
              <a:t>로 바꾸려고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 온도 사이의 환산 공식은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화씨온도</a:t>
            </a:r>
            <a:r>
              <a:rPr lang="en-US" altLang="ko-KR" dirty="0"/>
              <a:t>(℉)</a:t>
            </a:r>
            <a:r>
              <a:rPr lang="ko-KR" altLang="en-US" dirty="0"/>
              <a:t>에서 섭씨온도</a:t>
            </a:r>
            <a:r>
              <a:rPr lang="en-US" altLang="ko-KR" dirty="0"/>
              <a:t>(℃)</a:t>
            </a:r>
            <a:r>
              <a:rPr lang="ko-KR" altLang="en-US" dirty="0"/>
              <a:t>로 환산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화씨온도 </a:t>
            </a:r>
            <a:r>
              <a:rPr lang="en-US" altLang="ko-KR" dirty="0"/>
              <a:t>- 32) ÷ 1.8 = </a:t>
            </a:r>
            <a:r>
              <a:rPr lang="ko-KR" altLang="en-US" dirty="0"/>
              <a:t>섭씨온도</a:t>
            </a:r>
          </a:p>
          <a:p>
            <a:pPr lvl="1"/>
            <a:r>
              <a:rPr lang="ko-KR" altLang="en-US" dirty="0"/>
              <a:t>섭씨온도</a:t>
            </a:r>
            <a:r>
              <a:rPr lang="en-US" altLang="ko-KR" dirty="0"/>
              <a:t>(℃)</a:t>
            </a:r>
            <a:r>
              <a:rPr lang="ko-KR" altLang="en-US" dirty="0"/>
              <a:t>에서 화씨온도</a:t>
            </a:r>
            <a:r>
              <a:rPr lang="en-US" altLang="ko-KR" dirty="0"/>
              <a:t>(℉)</a:t>
            </a:r>
            <a:r>
              <a:rPr lang="ko-KR" altLang="en-US" dirty="0"/>
              <a:t>로 환산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섭씨온도 </a:t>
            </a:r>
            <a:r>
              <a:rPr lang="en-US" altLang="ko-KR" dirty="0"/>
              <a:t>x 1.8) + 32 = </a:t>
            </a:r>
            <a:r>
              <a:rPr lang="ko-KR" altLang="en-US" dirty="0"/>
              <a:t>화씨온도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온도 단위 사이를 환산하는 메소드를 구현하려고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현재 온도 </a:t>
            </a:r>
            <a:r>
              <a:rPr lang="en-US" altLang="ko-KR" dirty="0"/>
              <a:t>value</a:t>
            </a:r>
            <a:r>
              <a:rPr lang="ko-KR" altLang="en-US" dirty="0"/>
              <a:t>와 현재 단위 </a:t>
            </a:r>
            <a:r>
              <a:rPr lang="en-US" altLang="ko-KR" dirty="0"/>
              <a:t>unit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환산한 온도의 정수 부분을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현재 온도 </a:t>
            </a:r>
            <a:r>
              <a:rPr lang="en-US" altLang="ko-KR" dirty="0"/>
              <a:t>value</a:t>
            </a:r>
            <a:r>
              <a:rPr lang="ko-KR" altLang="en-US" dirty="0"/>
              <a:t>와 현재 단위 </a:t>
            </a:r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unit</a:t>
            </a:r>
            <a:r>
              <a:rPr lang="ko-KR" altLang="en-US" dirty="0"/>
              <a:t>은 화씨온도 </a:t>
            </a:r>
            <a:r>
              <a:rPr lang="en-US" altLang="ko-KR" dirty="0"/>
              <a:t>"F"</a:t>
            </a:r>
            <a:r>
              <a:rPr lang="ko-KR" altLang="en-US" dirty="0"/>
              <a:t>와 섭씨온도 </a:t>
            </a:r>
            <a:r>
              <a:rPr lang="en-US" altLang="ko-KR" dirty="0"/>
              <a:t>"C" </a:t>
            </a:r>
            <a:r>
              <a:rPr lang="ko-KR" altLang="en-US" dirty="0"/>
              <a:t>둘 중 하나로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"F"</a:t>
            </a:r>
            <a:r>
              <a:rPr lang="ko-KR" altLang="en-US" dirty="0"/>
              <a:t>인 경우 </a:t>
            </a:r>
            <a:r>
              <a:rPr lang="en-US" altLang="ko-KR" dirty="0"/>
              <a:t>value</a:t>
            </a:r>
            <a:r>
              <a:rPr lang="ko-KR" altLang="en-US" dirty="0"/>
              <a:t>는 화씨온도</a:t>
            </a:r>
            <a:r>
              <a:rPr lang="en-US" altLang="ko-KR" dirty="0"/>
              <a:t>(℉)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"C"</a:t>
            </a:r>
            <a:r>
              <a:rPr lang="ko-KR" altLang="en-US" dirty="0"/>
              <a:t>인 경우 </a:t>
            </a:r>
            <a:r>
              <a:rPr lang="en-US" altLang="ko-KR" dirty="0"/>
              <a:t>value</a:t>
            </a:r>
            <a:r>
              <a:rPr lang="ko-KR" altLang="en-US" dirty="0"/>
              <a:t>는 섭씨온도</a:t>
            </a:r>
            <a:r>
              <a:rPr lang="en-US" altLang="ko-KR" dirty="0"/>
              <a:t>(℃)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-460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환산한 온도의 정수 부분을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"F"</a:t>
            </a:r>
            <a:r>
              <a:rPr lang="ko-KR" altLang="en-US" dirty="0"/>
              <a:t>인 경우에는 화씨온도</a:t>
            </a:r>
            <a:r>
              <a:rPr lang="en-US" altLang="ko-KR" dirty="0"/>
              <a:t>(℉)</a:t>
            </a:r>
            <a:r>
              <a:rPr lang="ko-KR" altLang="en-US" dirty="0"/>
              <a:t>에서 섭씨온도</a:t>
            </a:r>
            <a:r>
              <a:rPr lang="en-US" altLang="ko-KR" dirty="0"/>
              <a:t>(℃)</a:t>
            </a:r>
            <a:r>
              <a:rPr lang="ko-KR" altLang="en-US" dirty="0"/>
              <a:t>로 환산해주세요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"C"</a:t>
            </a:r>
            <a:r>
              <a:rPr lang="ko-KR" altLang="en-US" dirty="0"/>
              <a:t>인 경우에는 섭씨온도</a:t>
            </a:r>
            <a:r>
              <a:rPr lang="en-US" altLang="ko-KR" dirty="0"/>
              <a:t>(℃)</a:t>
            </a:r>
            <a:r>
              <a:rPr lang="ko-KR" altLang="en-US" dirty="0"/>
              <a:t>에서 화씨온도</a:t>
            </a:r>
            <a:r>
              <a:rPr lang="en-US" altLang="ko-KR" dirty="0"/>
              <a:t>(℉)</a:t>
            </a:r>
            <a:r>
              <a:rPr lang="ko-KR" altLang="en-US" dirty="0"/>
              <a:t>로 환산해주세요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예시설명</a:t>
            </a:r>
            <a:endParaRPr lang="en-US" altLang="ko-KR" dirty="0"/>
          </a:p>
          <a:p>
            <a:pPr lvl="1"/>
            <a:r>
              <a:rPr lang="en-US" altLang="ko-KR" dirty="0"/>
              <a:t>unit</a:t>
            </a:r>
            <a:r>
              <a:rPr lang="ko-KR" altLang="en-US" dirty="0"/>
              <a:t>이 </a:t>
            </a:r>
            <a:r>
              <a:rPr lang="en-US" altLang="ko-KR" dirty="0"/>
              <a:t>"C" </a:t>
            </a:r>
            <a:r>
              <a:rPr lang="ko-KR" altLang="en-US" dirty="0"/>
              <a:t>이므로 주어진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527℃</a:t>
            </a:r>
            <a:r>
              <a:rPr lang="ko-KR" altLang="en-US" dirty="0"/>
              <a:t>를 나타냅니다</a:t>
            </a:r>
            <a:r>
              <a:rPr lang="en-US" altLang="ko-KR" dirty="0"/>
              <a:t>. </a:t>
            </a:r>
            <a:r>
              <a:rPr lang="ko-KR" altLang="en-US" dirty="0"/>
              <a:t>이를 화씨온도</a:t>
            </a:r>
            <a:r>
              <a:rPr lang="en-US" altLang="ko-KR" dirty="0"/>
              <a:t>(℉)</a:t>
            </a:r>
            <a:r>
              <a:rPr lang="ko-KR" altLang="en-US" dirty="0"/>
              <a:t>로 환산하면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섭씨온도 </a:t>
            </a:r>
            <a:r>
              <a:rPr lang="en-US" altLang="ko-KR" dirty="0"/>
              <a:t>x 1.8) + 32 = (527 x 1.8) + 32 = 980.6</a:t>
            </a:r>
            <a:endParaRPr lang="ko-KR" altLang="en-US" dirty="0"/>
          </a:p>
          <a:p>
            <a:pPr lvl="1"/>
            <a:r>
              <a:rPr lang="ko-KR" altLang="en-US" dirty="0"/>
              <a:t>따라서 환산 결과는 </a:t>
            </a:r>
            <a:r>
              <a:rPr lang="en-US" altLang="ko-KR" dirty="0"/>
              <a:t>980.6℉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정수 부분만 </a:t>
            </a:r>
            <a:r>
              <a:rPr lang="en-US" altLang="ko-KR" dirty="0"/>
              <a:t>return </a:t>
            </a:r>
            <a:r>
              <a:rPr lang="ko-KR" altLang="en-US" dirty="0"/>
              <a:t>하면 되므로 </a:t>
            </a:r>
            <a:r>
              <a:rPr lang="en-US" altLang="ko-KR" dirty="0"/>
              <a:t>980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02005"/>
              </p:ext>
            </p:extLst>
          </p:nvPr>
        </p:nvGraphicFramePr>
        <p:xfrm>
          <a:off x="1159042" y="2274277"/>
          <a:ext cx="7367544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11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298011">
                  <a:extLst>
                    <a:ext uri="{9D8B030D-6E8A-4147-A177-3AD203B41FA5}">
                      <a16:colId xmlns:a16="http://schemas.microsoft.com/office/drawing/2014/main" val="1570021437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43566"/>
              </p:ext>
            </p:extLst>
          </p:nvPr>
        </p:nvGraphicFramePr>
        <p:xfrm>
          <a:off x="838200" y="1587296"/>
          <a:ext cx="10406974" cy="2425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value = 527</a:t>
                      </a:r>
                    </a:p>
                    <a:p>
                      <a:r>
                        <a:rPr lang="en-US" altLang="ko-KR" dirty="0"/>
                        <a:t>unit = “C”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converted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만약 </a:t>
                      </a:r>
                      <a:r>
                        <a:rPr lang="en-US" altLang="ko-KR" dirty="0"/>
                        <a:t>unit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“C”</a:t>
                      </a:r>
                      <a:r>
                        <a:rPr lang="ko-KR" altLang="en-US" dirty="0"/>
                        <a:t>이면 </a:t>
                      </a:r>
                      <a:r>
                        <a:rPr lang="en-US" altLang="ko-KR" dirty="0"/>
                        <a:t>converted = value * 1.8 + 32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만약 </a:t>
                      </a:r>
                      <a:r>
                        <a:rPr lang="en-US" altLang="ko-KR" dirty="0"/>
                        <a:t>unit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“F”</a:t>
                      </a:r>
                      <a:r>
                        <a:rPr lang="ko-KR" altLang="en-US" dirty="0"/>
                        <a:t>이면 </a:t>
                      </a:r>
                      <a:r>
                        <a:rPr lang="en-US" altLang="ko-KR" dirty="0"/>
                        <a:t>converted = value – 32 / 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176833A9-E69F-448C-AC35-932B1BB5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1" y="245193"/>
            <a:ext cx="3403600" cy="6464556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Solution06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unit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unit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1.8 + 32);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unit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- 32 / 1.8);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Solution07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Solution07();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527;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unit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unit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570</Words>
  <Application>Microsoft Office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섭씨와 화씨 변환하기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2020-05-08T06:02:49Z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