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74" r:id="rId8"/>
    <p:sldId id="263" r:id="rId9"/>
    <p:sldId id="264" r:id="rId10"/>
    <p:sldId id="273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13BF76-528C-40B1-BFF5-8BF90EEE9965}" v="41" dt="2020-05-09T12:23:18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7" y="2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AD13BF76-528C-40B1-BFF5-8BF90EEE9965}"/>
    <pc:docChg chg="undo modSld">
      <pc:chgData name="m31685" userId="b3d13b2a-2ed5-418c-ba0a-f601fba5ce5e" providerId="ADAL" clId="{AD13BF76-528C-40B1-BFF5-8BF90EEE9965}" dt="2020-05-09T12:23:18.504" v="4" actId="20577"/>
      <pc:docMkLst>
        <pc:docMk/>
      </pc:docMkLst>
      <pc:sldChg chg="modSp">
        <pc:chgData name="m31685" userId="b3d13b2a-2ed5-418c-ba0a-f601fba5ce5e" providerId="ADAL" clId="{AD13BF76-528C-40B1-BFF5-8BF90EEE9965}" dt="2020-05-09T12:23:18.504" v="4" actId="20577"/>
        <pc:sldMkLst>
          <pc:docMk/>
          <pc:sldMk cId="3742387824" sldId="258"/>
        </pc:sldMkLst>
        <pc:spChg chg="mod">
          <ac:chgData name="m31685" userId="b3d13b2a-2ed5-418c-ba0a-f601fba5ce5e" providerId="ADAL" clId="{AD13BF76-528C-40B1-BFF5-8BF90EEE9965}" dt="2020-05-09T12:23:18.504" v="4" actId="20577"/>
          <ac:spMkLst>
            <pc:docMk/>
            <pc:sldMk cId="3742387824" sldId="258"/>
            <ac:spMk id="3" creationId="{781873CC-BADE-4694-B372-1A700198FA8C}"/>
          </ac:spMkLst>
        </pc:spChg>
      </pc:sldChg>
    </pc:docChg>
  </pc:docChgLst>
  <pc:docChgLst>
    <pc:chgData name="m31685" userId="b3d13b2a-2ed5-418c-ba0a-f601fba5ce5e" providerId="ADAL" clId="{03C35BFF-0E09-4D87-9DF9-44C72DC70A78}"/>
    <pc:docChg chg="custSel modSld">
      <pc:chgData name="m31685" userId="b3d13b2a-2ed5-418c-ba0a-f601fba5ce5e" providerId="ADAL" clId="{03C35BFF-0E09-4D87-9DF9-44C72DC70A78}" dt="2020-05-08T06:17:52.851" v="351" actId="14100"/>
      <pc:docMkLst>
        <pc:docMk/>
      </pc:docMkLst>
      <pc:sldChg chg="modSp">
        <pc:chgData name="m31685" userId="b3d13b2a-2ed5-418c-ba0a-f601fba5ce5e" providerId="ADAL" clId="{03C35BFF-0E09-4D87-9DF9-44C72DC70A78}" dt="2020-05-08T06:04:14.200" v="44" actId="404"/>
        <pc:sldMkLst>
          <pc:docMk/>
          <pc:sldMk cId="548386184" sldId="256"/>
        </pc:sldMkLst>
        <pc:spChg chg="mod">
          <ac:chgData name="m31685" userId="b3d13b2a-2ed5-418c-ba0a-f601fba5ce5e" providerId="ADAL" clId="{03C35BFF-0E09-4D87-9DF9-44C72DC70A78}" dt="2020-05-08T06:04:14.200" v="44" actId="404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03C35BFF-0E09-4D87-9DF9-44C72DC70A78}" dt="2020-05-08T06:04:52.171" v="52"/>
        <pc:sldMkLst>
          <pc:docMk/>
          <pc:sldMk cId="3742387824" sldId="258"/>
        </pc:sldMkLst>
        <pc:spChg chg="mod">
          <ac:chgData name="m31685" userId="b3d13b2a-2ed5-418c-ba0a-f601fba5ce5e" providerId="ADAL" clId="{03C35BFF-0E09-4D87-9DF9-44C72DC70A78}" dt="2020-05-08T06:04:52.171" v="52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03C35BFF-0E09-4D87-9DF9-44C72DC70A78}" dt="2020-05-08T06:05:40.973" v="66"/>
        <pc:sldMkLst>
          <pc:docMk/>
          <pc:sldMk cId="1201955258" sldId="263"/>
        </pc:sldMkLst>
        <pc:spChg chg="mod">
          <ac:chgData name="m31685" userId="b3d13b2a-2ed5-418c-ba0a-f601fba5ce5e" providerId="ADAL" clId="{03C35BFF-0E09-4D87-9DF9-44C72DC70A78}" dt="2020-05-08T06:05:40.973" v="66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03C35BFF-0E09-4D87-9DF9-44C72DC70A78}" dt="2020-05-08T06:06:06.234" v="70" actId="6549"/>
        <pc:sldMkLst>
          <pc:docMk/>
          <pc:sldMk cId="893383834" sldId="264"/>
        </pc:sldMkLst>
        <pc:spChg chg="mod">
          <ac:chgData name="m31685" userId="b3d13b2a-2ed5-418c-ba0a-f601fba5ce5e" providerId="ADAL" clId="{03C35BFF-0E09-4D87-9DF9-44C72DC70A78}" dt="2020-05-08T06:06:06.234" v="70" actId="6549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03C35BFF-0E09-4D87-9DF9-44C72DC70A78}" dt="2020-05-08T06:05:56.459" v="69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addSp delSp modSp">
        <pc:chgData name="m31685" userId="b3d13b2a-2ed5-418c-ba0a-f601fba5ce5e" providerId="ADAL" clId="{03C35BFF-0E09-4D87-9DF9-44C72DC70A78}" dt="2020-05-08T06:17:52.851" v="351" actId="14100"/>
        <pc:sldMkLst>
          <pc:docMk/>
          <pc:sldMk cId="2874668159" sldId="267"/>
        </pc:sldMkLst>
        <pc:spChg chg="add del mod">
          <ac:chgData name="m31685" userId="b3d13b2a-2ed5-418c-ba0a-f601fba5ce5e" providerId="ADAL" clId="{03C35BFF-0E09-4D87-9DF9-44C72DC70A78}" dt="2020-05-08T06:17:45.988" v="348" actId="931"/>
          <ac:spMkLst>
            <pc:docMk/>
            <pc:sldMk cId="2874668159" sldId="267"/>
            <ac:spMk id="18" creationId="{F8DE2B35-5BCE-4FD4-80A5-C304359AB1D0}"/>
          </ac:spMkLst>
        </pc:spChg>
        <pc:picChg chg="del">
          <ac:chgData name="m31685" userId="b3d13b2a-2ed5-418c-ba0a-f601fba5ce5e" providerId="ADAL" clId="{03C35BFF-0E09-4D87-9DF9-44C72DC70A78}" dt="2020-05-08T06:07:31.068" v="72" actId="478"/>
          <ac:picMkLst>
            <pc:docMk/>
            <pc:sldMk cId="2874668159" sldId="267"/>
            <ac:picMk id="16" creationId="{176833A9-E69F-448C-AC35-932B1BB5672F}"/>
          </ac:picMkLst>
        </pc:picChg>
        <pc:picChg chg="add mod">
          <ac:chgData name="m31685" userId="b3d13b2a-2ed5-418c-ba0a-f601fba5ce5e" providerId="ADAL" clId="{03C35BFF-0E09-4D87-9DF9-44C72DC70A78}" dt="2020-05-08T06:17:52.851" v="351" actId="14100"/>
          <ac:picMkLst>
            <pc:docMk/>
            <pc:sldMk cId="2874668159" sldId="267"/>
            <ac:picMk id="20" creationId="{243F95C3-5FCB-431E-A70A-4CF25E829822}"/>
          </ac:picMkLst>
        </pc:picChg>
      </pc:sldChg>
      <pc:sldChg chg="modSp">
        <pc:chgData name="m31685" userId="b3d13b2a-2ed5-418c-ba0a-f601fba5ce5e" providerId="ADAL" clId="{03C35BFF-0E09-4D87-9DF9-44C72DC70A78}" dt="2020-05-08T06:11:07.452" v="347" actId="20577"/>
        <pc:sldMkLst>
          <pc:docMk/>
          <pc:sldMk cId="2212378234" sldId="268"/>
        </pc:sldMkLst>
        <pc:spChg chg="mod">
          <ac:chgData name="m31685" userId="b3d13b2a-2ed5-418c-ba0a-f601fba5ce5e" providerId="ADAL" clId="{03C35BFF-0E09-4D87-9DF9-44C72DC70A78}" dt="2020-05-08T06:11:07.452" v="347" actId="20577"/>
          <ac:spMkLst>
            <pc:docMk/>
            <pc:sldMk cId="2212378234" sldId="268"/>
            <ac:spMk id="4" creationId="{9F294C50-15A6-4D86-B2A9-3F0F2CE42F3E}"/>
          </ac:spMkLst>
        </pc:spChg>
      </pc:sldChg>
      <pc:sldChg chg="modSp">
        <pc:chgData name="m31685" userId="b3d13b2a-2ed5-418c-ba0a-f601fba5ce5e" providerId="ADAL" clId="{03C35BFF-0E09-4D87-9DF9-44C72DC70A78}" dt="2020-05-08T06:10:40.807" v="336" actId="20577"/>
        <pc:sldMkLst>
          <pc:docMk/>
          <pc:sldMk cId="4022121719" sldId="273"/>
        </pc:sldMkLst>
        <pc:graphicFrameChg chg="mod modGraphic">
          <ac:chgData name="m31685" userId="b3d13b2a-2ed5-418c-ba0a-f601fba5ce5e" providerId="ADAL" clId="{03C35BFF-0E09-4D87-9DF9-44C72DC70A78}" dt="2020-05-08T06:10:40.807" v="336" actId="20577"/>
          <ac:graphicFrameMkLst>
            <pc:docMk/>
            <pc:sldMk cId="4022121719" sldId="273"/>
            <ac:graphicFrameMk id="4" creationId="{8276EF8A-49F1-48B5-A003-B028DE8A389E}"/>
          </ac:graphicFrameMkLst>
        </pc:graphicFrameChg>
      </pc:sldChg>
      <pc:sldChg chg="modSp">
        <pc:chgData name="m31685" userId="b3d13b2a-2ed5-418c-ba0a-f601fba5ce5e" providerId="ADAL" clId="{03C35BFF-0E09-4D87-9DF9-44C72DC70A78}" dt="2020-05-08T06:05:14.844" v="56" actId="20577"/>
        <pc:sldMkLst>
          <pc:docMk/>
          <pc:sldMk cId="1667836936" sldId="274"/>
        </pc:sldMkLst>
        <pc:spChg chg="mod">
          <ac:chgData name="m31685" userId="b3d13b2a-2ed5-418c-ba0a-f601fba5ce5e" providerId="ADAL" clId="{03C35BFF-0E09-4D87-9DF9-44C72DC70A78}" dt="2020-05-08T06:05:14.844" v="56" actId="20577"/>
          <ac:spMkLst>
            <pc:docMk/>
            <pc:sldMk cId="1667836936" sldId="274"/>
            <ac:spMk id="3" creationId="{890D5093-2EB2-432A-A216-75C6917022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자릿수 중에서 소수는 몇 개</a:t>
            </a:r>
            <a:r>
              <a:rPr lang="en-US" altLang="ko-KR" sz="5400" dirty="0"/>
              <a:t>?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문제설명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solution </a:t>
            </a:r>
            <a:r>
              <a:rPr lang="ko-KR" altLang="en-US"/>
              <a:t>함수 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알고리즘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순서도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4855"/>
          </a:xfrm>
        </p:spPr>
        <p:txBody>
          <a:bodyPr>
            <a:normAutofit/>
          </a:bodyPr>
          <a:lstStyle/>
          <a:p>
            <a:r>
              <a:rPr lang="ko-KR" altLang="en-US" dirty="0"/>
              <a:t>자연수의 각 자릿수 중에서 소수는 몇 개인지 구하려 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자연수를 각 자릿수별로 나누었을 때</a:t>
            </a:r>
            <a:r>
              <a:rPr lang="en-US" altLang="ko-KR" dirty="0"/>
              <a:t>, 2, 3, 5, 7</a:t>
            </a:r>
            <a:r>
              <a:rPr lang="ko-KR" altLang="en-US" dirty="0"/>
              <a:t>이 몇 개 있는지 구하려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자연수가 </a:t>
            </a:r>
            <a:r>
              <a:rPr lang="en-US" altLang="ko-KR" dirty="0"/>
              <a:t>29022531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각 자릿수 중 소수의 위치는 다음과 같습니다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`2`90`2``2``5``3`1</a:t>
            </a:r>
          </a:p>
          <a:p>
            <a:r>
              <a:rPr lang="ko-KR" altLang="en-US" dirty="0"/>
              <a:t>따라서 소수의 개수는 총 </a:t>
            </a:r>
            <a:r>
              <a:rPr lang="en-US" altLang="ko-KR" dirty="0"/>
              <a:t>5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99306-7B2C-4F7B-8121-C0633F1F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D5093-2EB2-432A-A216-75C69170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자연수 </a:t>
            </a:r>
            <a:r>
              <a:rPr lang="en-US" altLang="ko-KR" dirty="0"/>
              <a:t>number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number</a:t>
            </a:r>
            <a:r>
              <a:rPr lang="ko-KR" altLang="en-US" dirty="0"/>
              <a:t>의 각 자릿수 중 소수는 몇 개인지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코드 일부분이 잘못 되어있기 때문에</a:t>
            </a:r>
            <a:r>
              <a:rPr lang="en-US" altLang="ko-KR" dirty="0"/>
              <a:t>, </a:t>
            </a:r>
            <a:r>
              <a:rPr lang="ko-KR" altLang="en-US" dirty="0"/>
              <a:t>몇몇 입력에 대해서는 올바르게 동작하지 않습니다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주어진 코드에서 </a:t>
            </a:r>
            <a:r>
              <a:rPr lang="en-US" altLang="ko-KR" dirty="0"/>
              <a:t>_**</a:t>
            </a:r>
            <a:r>
              <a:rPr lang="ko-KR" altLang="en-US" dirty="0"/>
              <a:t>한 줄**</a:t>
            </a:r>
            <a:r>
              <a:rPr lang="en-US" altLang="ko-KR" dirty="0"/>
              <a:t>_</a:t>
            </a:r>
            <a:r>
              <a:rPr lang="ko-KR" altLang="en-US" dirty="0"/>
              <a:t>만 변경해서 모든 입력에 대해 올바르게 동작하도록 수정하세요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A85438-68C9-4ABE-9B74-D377D45F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03F44C-8FA6-4F58-A62B-39B863B6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3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자연수 </a:t>
            </a:r>
            <a:r>
              <a:rPr lang="en-US" altLang="ko-KR" dirty="0"/>
              <a:t>number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number</a:t>
            </a:r>
            <a:r>
              <a:rPr lang="ko-KR" altLang="en-US" dirty="0"/>
              <a:t>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1,000,000,000 </a:t>
            </a:r>
            <a:r>
              <a:rPr lang="ko-KR" altLang="en-US" dirty="0"/>
              <a:t>이하의 자연수입니다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en-US" altLang="ko-KR" dirty="0"/>
              <a:t>number</a:t>
            </a:r>
            <a:r>
              <a:rPr lang="ko-KR" altLang="en-US" dirty="0"/>
              <a:t>의 각 자릿수 중 소수는 몇 개인지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782796"/>
              </p:ext>
            </p:extLst>
          </p:nvPr>
        </p:nvGraphicFramePr>
        <p:xfrm>
          <a:off x="1159042" y="2274277"/>
          <a:ext cx="5069533" cy="1566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011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2771522">
                  <a:extLst>
                    <a:ext uri="{9D8B030D-6E8A-4147-A177-3AD203B41FA5}">
                      <a16:colId xmlns:a16="http://schemas.microsoft.com/office/drawing/2014/main" val="1372656102"/>
                    </a:ext>
                  </a:extLst>
                </a:gridCol>
              </a:tblGrid>
              <a:tr h="648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42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29022531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4928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08DA7-BE42-4523-A595-E241FF9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알고리즘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276EF8A-49F1-48B5-A003-B028DE8A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080165"/>
              </p:ext>
            </p:extLst>
          </p:nvPr>
        </p:nvGraphicFramePr>
        <p:xfrm>
          <a:off x="838200" y="1587296"/>
          <a:ext cx="10406974" cy="33400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336">
                  <a:extLst>
                    <a:ext uri="{9D8B030D-6E8A-4147-A177-3AD203B41FA5}">
                      <a16:colId xmlns:a16="http://schemas.microsoft.com/office/drawing/2014/main" val="1070062451"/>
                    </a:ext>
                  </a:extLst>
                </a:gridCol>
                <a:gridCol w="8099638">
                  <a:extLst>
                    <a:ext uri="{9D8B030D-6E8A-4147-A177-3AD203B41FA5}">
                      <a16:colId xmlns:a16="http://schemas.microsoft.com/office/drawing/2014/main" val="586472497"/>
                    </a:ext>
                  </a:extLst>
                </a:gridCol>
              </a:tblGrid>
              <a:tr h="73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number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=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29022531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092054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count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84278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number 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0 </a:t>
                      </a:r>
                      <a:r>
                        <a:rPr lang="ko-KR" altLang="en-US" dirty="0"/>
                        <a:t>보다 클 동안 반복한다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493677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3-1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 </a:t>
                      </a:r>
                      <a:r>
                        <a:rPr lang="ko-KR" altLang="en-US" dirty="0"/>
                        <a:t>은 </a:t>
                      </a:r>
                      <a:r>
                        <a:rPr lang="en-US" altLang="ko-KR" dirty="0"/>
                        <a:t>number </a:t>
                      </a:r>
                      <a:r>
                        <a:rPr lang="ko-KR" altLang="en-US" dirty="0"/>
                        <a:t>나누기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의 나머지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만약 </a:t>
                      </a:r>
                      <a:r>
                        <a:rPr lang="en-US" altLang="ko-KR" dirty="0"/>
                        <a:t>n </a:t>
                      </a:r>
                      <a:r>
                        <a:rPr lang="ko-KR" altLang="en-US" dirty="0"/>
                        <a:t>이 </a:t>
                      </a:r>
                      <a:r>
                        <a:rPr lang="en-US" altLang="ko-KR" dirty="0"/>
                        <a:t>2,3,5,7</a:t>
                      </a:r>
                      <a:r>
                        <a:rPr lang="ko-KR" altLang="en-US" dirty="0"/>
                        <a:t>중 하나라면</a:t>
                      </a:r>
                      <a:r>
                        <a:rPr lang="en-US" altLang="ko-KR" dirty="0"/>
                        <a:t> count </a:t>
                      </a:r>
                      <a:r>
                        <a:rPr lang="ko-KR" altLang="en-US" dirty="0"/>
                        <a:t>를 하나 증가시킨다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number</a:t>
                      </a:r>
                      <a:r>
                        <a:rPr lang="ko-KR" altLang="en-US" dirty="0"/>
                        <a:t> 를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만큼 나눈다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934867"/>
                  </a:ext>
                </a:extLst>
              </a:tr>
            </a:tbl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147BF7-61B1-4111-AFE5-281F4A21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CF1A67-B8EA-4578-978B-B293D3AB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2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82B0-BE5C-49D2-8DB0-DEF1F2D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순서도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4EFCD-5EF8-475C-86CD-9E22AA61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5A252-DB50-4032-B6B5-34E9F7BD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243F95C3-5FCB-431E-A70A-4CF25E829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260" y="365125"/>
            <a:ext cx="5158140" cy="5907614"/>
          </a:xfrm>
        </p:spPr>
      </p:pic>
    </p:spTree>
    <p:extLst>
      <p:ext uri="{BB962C8B-B14F-4D97-AF65-F5344CB8AC3E}">
        <p14:creationId xmlns:p14="http://schemas.microsoft.com/office/powerpoint/2010/main" val="287466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Solution06 {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0){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% 10;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pt-BR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"n: 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2 ||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3 ||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5 ||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7)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/= 10;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Solution08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Solution08();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29022531;</a:t>
            </a:r>
          </a:p>
          <a:p>
            <a:r>
              <a:rPr lang="da-DK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a-DK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da-DK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da-DK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.solution(</a:t>
            </a:r>
            <a:r>
              <a:rPr lang="da-DK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da-DK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"solution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메소드의 반환 값은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EAE23A-3607-48FE-BAEC-9A7219763BDD}">
  <ds:schemaRefs>
    <ds:schemaRef ds:uri="http://purl.org/dc/elements/1.1/"/>
    <ds:schemaRef ds:uri="http://schemas.microsoft.com/office/2006/documentManagement/types"/>
    <ds:schemaRef ds:uri="49be2b2d-8729-4033-b120-2c6fa92b24a7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400</Words>
  <Application>Microsoft Office PowerPoint</Application>
  <PresentationFormat>와이드스크린</PresentationFormat>
  <Paragraphs>82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테마</vt:lpstr>
      <vt:lpstr>자릿수 중에서 소수는 몇 개?</vt:lpstr>
      <vt:lpstr>순서</vt:lpstr>
      <vt:lpstr>1. 문제설명</vt:lpstr>
      <vt:lpstr>1. 문제설명</vt:lpstr>
      <vt:lpstr>2. solution 함수 설명</vt:lpstr>
      <vt:lpstr>2. solution 함수 설명</vt:lpstr>
      <vt:lpstr>3. 알고리즘</vt:lpstr>
      <vt:lpstr>4. 순서도</vt:lpstr>
      <vt:lpstr>5.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2020-05-09T12:23:24Z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