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4"/>
  </p:notesMasterIdLst>
  <p:sldIdLst>
    <p:sldId id="256" r:id="rId5"/>
    <p:sldId id="257" r:id="rId6"/>
    <p:sldId id="258" r:id="rId7"/>
    <p:sldId id="274" r:id="rId8"/>
    <p:sldId id="263" r:id="rId9"/>
    <p:sldId id="264" r:id="rId10"/>
    <p:sldId id="273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5F2576-36F2-4497-9F1E-3738DE6CCA7A}" v="22" dt="2020-05-09T12:49:24.6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6" y="25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31685" userId="b3d13b2a-2ed5-418c-ba0a-f601fba5ce5e" providerId="ADAL" clId="{C15F2576-36F2-4497-9F1E-3738DE6CCA7A}"/>
    <pc:docChg chg="custSel modSld">
      <pc:chgData name="m31685" userId="b3d13b2a-2ed5-418c-ba0a-f601fba5ce5e" providerId="ADAL" clId="{C15F2576-36F2-4497-9F1E-3738DE6CCA7A}" dt="2020-05-09T12:49:31.858" v="216" actId="14100"/>
      <pc:docMkLst>
        <pc:docMk/>
      </pc:docMkLst>
      <pc:sldChg chg="modSp">
        <pc:chgData name="m31685" userId="b3d13b2a-2ed5-418c-ba0a-f601fba5ce5e" providerId="ADAL" clId="{C15F2576-36F2-4497-9F1E-3738DE6CCA7A}" dt="2020-05-09T12:24:09.378" v="14"/>
        <pc:sldMkLst>
          <pc:docMk/>
          <pc:sldMk cId="548386184" sldId="256"/>
        </pc:sldMkLst>
        <pc:spChg chg="mod">
          <ac:chgData name="m31685" userId="b3d13b2a-2ed5-418c-ba0a-f601fba5ce5e" providerId="ADAL" clId="{C15F2576-36F2-4497-9F1E-3738DE6CCA7A}" dt="2020-05-09T12:24:09.378" v="14"/>
          <ac:spMkLst>
            <pc:docMk/>
            <pc:sldMk cId="548386184" sldId="256"/>
            <ac:spMk id="2" creationId="{F6D5302F-1524-47D2-B05B-907D551C6E85}"/>
          </ac:spMkLst>
        </pc:spChg>
      </pc:sldChg>
      <pc:sldChg chg="modSp">
        <pc:chgData name="m31685" userId="b3d13b2a-2ed5-418c-ba0a-f601fba5ce5e" providerId="ADAL" clId="{C15F2576-36F2-4497-9F1E-3738DE6CCA7A}" dt="2020-05-09T12:32:12.309" v="20" actId="20577"/>
        <pc:sldMkLst>
          <pc:docMk/>
          <pc:sldMk cId="893383834" sldId="264"/>
        </pc:sldMkLst>
        <pc:graphicFrameChg chg="mod modGraphic">
          <ac:chgData name="m31685" userId="b3d13b2a-2ed5-418c-ba0a-f601fba5ce5e" providerId="ADAL" clId="{C15F2576-36F2-4497-9F1E-3738DE6CCA7A}" dt="2020-05-09T12:32:12.309" v="20" actId="20577"/>
          <ac:graphicFrameMkLst>
            <pc:docMk/>
            <pc:sldMk cId="893383834" sldId="264"/>
            <ac:graphicFrameMk id="4" creationId="{66035915-D537-48CC-B3F7-52CEB7A22174}"/>
          </ac:graphicFrameMkLst>
        </pc:graphicFrameChg>
      </pc:sldChg>
      <pc:sldChg chg="addSp delSp modSp">
        <pc:chgData name="m31685" userId="b3d13b2a-2ed5-418c-ba0a-f601fba5ce5e" providerId="ADAL" clId="{C15F2576-36F2-4497-9F1E-3738DE6CCA7A}" dt="2020-05-09T12:49:31.858" v="216" actId="14100"/>
        <pc:sldMkLst>
          <pc:docMk/>
          <pc:sldMk cId="2874668159" sldId="267"/>
        </pc:sldMkLst>
        <pc:spChg chg="add del mod">
          <ac:chgData name="m31685" userId="b3d13b2a-2ed5-418c-ba0a-f601fba5ce5e" providerId="ADAL" clId="{C15F2576-36F2-4497-9F1E-3738DE6CCA7A}" dt="2020-05-09T12:49:24.675" v="213" actId="931"/>
          <ac:spMkLst>
            <pc:docMk/>
            <pc:sldMk cId="2874668159" sldId="267"/>
            <ac:spMk id="6" creationId="{E0C7F3ED-F7EA-4F74-898B-316C1B8D41CE}"/>
          </ac:spMkLst>
        </pc:spChg>
        <pc:picChg chg="add mod">
          <ac:chgData name="m31685" userId="b3d13b2a-2ed5-418c-ba0a-f601fba5ce5e" providerId="ADAL" clId="{C15F2576-36F2-4497-9F1E-3738DE6CCA7A}" dt="2020-05-09T12:49:31.858" v="216" actId="14100"/>
          <ac:picMkLst>
            <pc:docMk/>
            <pc:sldMk cId="2874668159" sldId="267"/>
            <ac:picMk id="8" creationId="{6FC44E99-6BF1-46CB-9497-074050614007}"/>
          </ac:picMkLst>
        </pc:picChg>
        <pc:picChg chg="del">
          <ac:chgData name="m31685" userId="b3d13b2a-2ed5-418c-ba0a-f601fba5ce5e" providerId="ADAL" clId="{C15F2576-36F2-4497-9F1E-3738DE6CCA7A}" dt="2020-05-09T12:24:35.714" v="16" actId="478"/>
          <ac:picMkLst>
            <pc:docMk/>
            <pc:sldMk cId="2874668159" sldId="267"/>
            <ac:picMk id="20" creationId="{243F95C3-5FCB-431E-A70A-4CF25E829822}"/>
          </ac:picMkLst>
        </pc:picChg>
      </pc:sldChg>
      <pc:sldChg chg="modSp">
        <pc:chgData name="m31685" userId="b3d13b2a-2ed5-418c-ba0a-f601fba5ce5e" providerId="ADAL" clId="{C15F2576-36F2-4497-9F1E-3738DE6CCA7A}" dt="2020-05-09T12:33:43.148" v="56" actId="6549"/>
        <pc:sldMkLst>
          <pc:docMk/>
          <pc:sldMk cId="2212378234" sldId="268"/>
        </pc:sldMkLst>
        <pc:spChg chg="mod">
          <ac:chgData name="m31685" userId="b3d13b2a-2ed5-418c-ba0a-f601fba5ce5e" providerId="ADAL" clId="{C15F2576-36F2-4497-9F1E-3738DE6CCA7A}" dt="2020-05-09T12:33:43.148" v="56" actId="6549"/>
          <ac:spMkLst>
            <pc:docMk/>
            <pc:sldMk cId="2212378234" sldId="268"/>
            <ac:spMk id="4" creationId="{9F294C50-15A6-4D86-B2A9-3F0F2CE42F3E}"/>
          </ac:spMkLst>
        </pc:spChg>
      </pc:sldChg>
      <pc:sldChg chg="modSp">
        <pc:chgData name="m31685" userId="b3d13b2a-2ed5-418c-ba0a-f601fba5ce5e" providerId="ADAL" clId="{C15F2576-36F2-4497-9F1E-3738DE6CCA7A}" dt="2020-05-09T12:37:07.171" v="212" actId="20577"/>
        <pc:sldMkLst>
          <pc:docMk/>
          <pc:sldMk cId="4022121719" sldId="273"/>
        </pc:sldMkLst>
        <pc:graphicFrameChg chg="mod modGraphic">
          <ac:chgData name="m31685" userId="b3d13b2a-2ed5-418c-ba0a-f601fba5ce5e" providerId="ADAL" clId="{C15F2576-36F2-4497-9F1E-3738DE6CCA7A}" dt="2020-05-09T12:37:07.171" v="212" actId="20577"/>
          <ac:graphicFrameMkLst>
            <pc:docMk/>
            <pc:sldMk cId="4022121719" sldId="273"/>
            <ac:graphicFrameMk id="4" creationId="{8276EF8A-49F1-48B5-A003-B028DE8A389E}"/>
          </ac:graphicFrameMkLst>
        </pc:graphicFrameChg>
      </pc:sldChg>
    </pc:docChg>
  </pc:docChgLst>
  <pc:docChgLst>
    <pc:chgData name="m31685" userId="b3d13b2a-2ed5-418c-ba0a-f601fba5ce5e" providerId="ADAL" clId="{03C35BFF-0E09-4D87-9DF9-44C72DC70A78}"/>
    <pc:docChg chg="custSel modSld">
      <pc:chgData name="m31685" userId="b3d13b2a-2ed5-418c-ba0a-f601fba5ce5e" providerId="ADAL" clId="{03C35BFF-0E09-4D87-9DF9-44C72DC70A78}" dt="2020-05-08T06:21:36.439" v="108" actId="27636"/>
      <pc:docMkLst>
        <pc:docMk/>
      </pc:docMkLst>
      <pc:sldChg chg="modSp">
        <pc:chgData name="m31685" userId="b3d13b2a-2ed5-418c-ba0a-f601fba5ce5e" providerId="ADAL" clId="{03C35BFF-0E09-4D87-9DF9-44C72DC70A78}" dt="2020-05-08T06:18:45.671" v="5"/>
        <pc:sldMkLst>
          <pc:docMk/>
          <pc:sldMk cId="3742387824" sldId="258"/>
        </pc:sldMkLst>
        <pc:spChg chg="mod">
          <ac:chgData name="m31685" userId="b3d13b2a-2ed5-418c-ba0a-f601fba5ce5e" providerId="ADAL" clId="{03C35BFF-0E09-4D87-9DF9-44C72DC70A78}" dt="2020-05-08T06:18:45.671" v="5"/>
          <ac:spMkLst>
            <pc:docMk/>
            <pc:sldMk cId="3742387824" sldId="258"/>
            <ac:spMk id="3" creationId="{781873CC-BADE-4694-B372-1A700198FA8C}"/>
          </ac:spMkLst>
        </pc:spChg>
      </pc:sldChg>
      <pc:sldChg chg="modSp">
        <pc:chgData name="m31685" userId="b3d13b2a-2ed5-418c-ba0a-f601fba5ce5e" providerId="ADAL" clId="{03C35BFF-0E09-4D87-9DF9-44C72DC70A78}" dt="2020-05-08T06:19:37.982" v="26"/>
        <pc:sldMkLst>
          <pc:docMk/>
          <pc:sldMk cId="1201955258" sldId="263"/>
        </pc:sldMkLst>
        <pc:spChg chg="mod">
          <ac:chgData name="m31685" userId="b3d13b2a-2ed5-418c-ba0a-f601fba5ce5e" providerId="ADAL" clId="{03C35BFF-0E09-4D87-9DF9-44C72DC70A78}" dt="2020-05-08T06:19:37.982" v="26"/>
          <ac:spMkLst>
            <pc:docMk/>
            <pc:sldMk cId="1201955258" sldId="263"/>
            <ac:spMk id="3" creationId="{7ABF7F2F-FF5C-4BE3-9709-5DE5B326BEB3}"/>
          </ac:spMkLst>
        </pc:spChg>
      </pc:sldChg>
      <pc:sldChg chg="modSp">
        <pc:chgData name="m31685" userId="b3d13b2a-2ed5-418c-ba0a-f601fba5ce5e" providerId="ADAL" clId="{03C35BFF-0E09-4D87-9DF9-44C72DC70A78}" dt="2020-05-08T06:21:36.439" v="108" actId="27636"/>
        <pc:sldMkLst>
          <pc:docMk/>
          <pc:sldMk cId="893383834" sldId="264"/>
        </pc:sldMkLst>
        <pc:spChg chg="mod">
          <ac:chgData name="m31685" userId="b3d13b2a-2ed5-418c-ba0a-f601fba5ce5e" providerId="ADAL" clId="{03C35BFF-0E09-4D87-9DF9-44C72DC70A78}" dt="2020-05-08T06:21:36.439" v="108" actId="27636"/>
          <ac:spMkLst>
            <pc:docMk/>
            <pc:sldMk cId="893383834" sldId="264"/>
            <ac:spMk id="3" creationId="{E99CA725-D64C-4D0B-9DD4-1AF1FC6310B2}"/>
          </ac:spMkLst>
        </pc:spChg>
        <pc:graphicFrameChg chg="mod modGraphic">
          <ac:chgData name="m31685" userId="b3d13b2a-2ed5-418c-ba0a-f601fba5ce5e" providerId="ADAL" clId="{03C35BFF-0E09-4D87-9DF9-44C72DC70A78}" dt="2020-05-08T06:21:33.580" v="106" actId="1076"/>
          <ac:graphicFrameMkLst>
            <pc:docMk/>
            <pc:sldMk cId="893383834" sldId="264"/>
            <ac:graphicFrameMk id="4" creationId="{66035915-D537-48CC-B3F7-52CEB7A22174}"/>
          </ac:graphicFrameMkLst>
        </pc:graphicFrameChg>
      </pc:sldChg>
      <pc:sldChg chg="modSp">
        <pc:chgData name="m31685" userId="b3d13b2a-2ed5-418c-ba0a-f601fba5ce5e" providerId="ADAL" clId="{03C35BFF-0E09-4D87-9DF9-44C72DC70A78}" dt="2020-05-08T06:19:06.313" v="6"/>
        <pc:sldMkLst>
          <pc:docMk/>
          <pc:sldMk cId="1667836936" sldId="274"/>
        </pc:sldMkLst>
        <pc:spChg chg="mod">
          <ac:chgData name="m31685" userId="b3d13b2a-2ed5-418c-ba0a-f601fba5ce5e" providerId="ADAL" clId="{03C35BFF-0E09-4D87-9DF9-44C72DC70A78}" dt="2020-05-08T06:19:06.313" v="6"/>
          <ac:spMkLst>
            <pc:docMk/>
            <pc:sldMk cId="1667836936" sldId="274"/>
            <ac:spMk id="3" creationId="{890D5093-2EB2-432A-A216-75C69170226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5E09B-7008-49A3-A9A8-806D0D2CB575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3CD80-E27E-4B64-B735-BDE7D904E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736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C3ADE-928A-4E89-A92A-970C0AF88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4B4B5-1E80-481F-910B-33DF75DF2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2FBF5C-2189-4575-8731-4439FD89A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3D22-E3DE-4F13-8C6B-78CAF8FAA2EE}" type="datetime1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D6E12-6DBB-4E0E-8DA6-95A5AFA4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1E2DA-5B6C-4472-B308-9EB7E804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77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65C92-BD69-4933-8880-31DFF17F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A92B2A-5AE2-4B81-9C20-43693A49C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8393F-5242-4654-9D87-43D7AAF3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F6F3-A65E-4F61-A36B-D89BD3B48E24}" type="datetime1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8A928-39D4-4729-89B2-8BD808C3B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5EBD06-4551-43D4-B293-68A85074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89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76576A-B867-492B-884E-41A34EE34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A87933-B2D6-400B-A289-C10755ED5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75FF83-A481-4341-9BDF-63C7DBA6F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3EBA-ECAA-4A97-9F8C-5C58A4D2271E}" type="datetime1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4E5879-DD88-447A-A913-CAB30273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A57C1-D619-4F84-B547-92D8D4B0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28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513C6-E9F8-4890-9048-C04CAA4D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4F31F-491E-43B5-82BB-071175819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9D03D-CD32-47CF-936F-6423F8D7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2BD5-E3B0-4E34-A99C-12AF310DB67D}" type="datetime1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3C7C0-15FE-4CD7-87A3-5F52564F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D0CF4C-D314-4821-B08B-E25064D7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2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D0793-9BCB-4FB1-8ED9-074B1918C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80A392-624B-4611-86CA-B570A4306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C8B64-1C5A-4721-9A99-9252FADF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1953-64A8-48B7-8478-F97E83AEE901}" type="datetime1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A5C41-D649-4D20-9419-450F77C8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CA74A-EA52-43DD-B796-1C5E185D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87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13DC-1127-49F2-AF6D-7903E391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056DC-EC01-43C6-8BF9-3DD8549C3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E3A428-3495-4C3B-BF19-8118F621E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6687C9-FE3A-4FE8-9E3F-A294AEA2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A60A-42A6-4E5A-8968-FD93F94CF728}" type="datetime1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B1AD0-0359-4FF1-981D-9B6DFD569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9DFB41-3809-4C8C-8F6E-99EDE2A0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44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7AC76-40C9-4E89-8232-DA5919FDB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872F53-97EE-431E-BFE0-2A3DF1D3B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15D4E2-09CB-4F08-B35A-48883BE7D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E18986-41B1-42D8-8901-F842BB387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7F6DC5-07BB-4E96-81D6-FDD06097C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13C859-60CB-42E0-B0FB-FA6EB6F1B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BB6E-4130-4407-91EB-06EF2AAC4656}" type="datetime1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EDD9BD-67E6-481D-B3C1-2F7E3DE0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989E93-536D-4802-BF4E-38A0FEB1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1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7FBAC-7445-49A4-8F71-1626A6BA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E90800-4B78-4753-A1F1-316258C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902D-F324-49C9-9C98-1B217B954057}" type="datetime1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1FF326-F28C-4905-93F0-B0F2B28F4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5B967F-8BA7-49E5-B06A-54892DF3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22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FDB1A0-4903-48E0-9D7F-C1225A83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CBF1-05C8-44CD-977F-74A4A8B04DAD}" type="datetime1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67E610-BE3F-4439-9284-EAFBC1FF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79E664-140F-4A51-AD73-6E3DBDB1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59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3DB03-54E6-4691-A271-935C8CC4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1076F-3BCD-41B2-B91E-E42689246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F3ABB1-EB35-41E5-8672-95E9C1100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45F984-AC16-472C-810E-EAF7A328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505FF-ACAE-4A96-AA70-77A0FEA17C7A}" type="datetime1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62643A-FFF1-413E-81B9-F0E7899C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22CAEF-CEA3-43FB-9A74-F8866237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57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C98E3-EAAF-4B5A-8687-85858D12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94CA41-E720-4A55-9BAC-B770B0F47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7D7932-A606-4539-87E9-645DDD536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DA6AC7-C9F5-45CB-A52F-B26A3D1D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1414-B4DD-4889-8019-8E2BB5D805E9}" type="datetime1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1F3CFB-1299-46AD-A53E-8B66E0E7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32FC11-EA75-49EF-90DD-1491930D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33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4F8400-AA22-4E97-B456-3DF72AD94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7ACFAB-FBF0-4BAA-AA71-7001DE367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1572B-3F40-419C-8138-0074F6F1A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4C4C2-7B8E-494F-BAEB-E7B104981483}" type="datetime1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D060E0-DF83-44E8-B60F-02B1E56B5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706802-186C-4E1A-B1EA-95EAB89D9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79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5302F-1524-47D2-B05B-907D551C6E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/>
              <a:t>투표 결과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D777AC-3160-4993-81EF-46E643191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알고리즘과 순서도</a:t>
            </a:r>
          </a:p>
        </p:txBody>
      </p:sp>
    </p:spTree>
    <p:extLst>
      <p:ext uri="{BB962C8B-B14F-4D97-AF65-F5344CB8AC3E}">
        <p14:creationId xmlns:p14="http://schemas.microsoft.com/office/powerpoint/2010/main" val="54838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08E74-2585-4572-B877-5C253A31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1A0FD4-E862-4E0F-A6C6-8E60774DB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/>
              <a:t>문제설명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en-US" altLang="ko-KR"/>
              <a:t>solution </a:t>
            </a:r>
            <a:r>
              <a:rPr lang="ko-KR" altLang="en-US"/>
              <a:t>함수 설명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알고리즘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순서도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코딩하기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2B1013-A0CC-4D2A-82C5-07E83EE2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C891F8-260E-48D3-B012-F97CECEB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01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1B8B2-E929-45AD-A665-7C821E2F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873CC-BADE-4694-B372-1A700198F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4855"/>
          </a:xfrm>
        </p:spPr>
        <p:txBody>
          <a:bodyPr>
            <a:norm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명의 후보에 대해 투표한 결과가 들어있는 배열이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예를 들어 </a:t>
            </a:r>
            <a:r>
              <a:rPr lang="en-US" altLang="ko-KR" dirty="0"/>
              <a:t>5</a:t>
            </a:r>
            <a:r>
              <a:rPr lang="ko-KR" altLang="en-US" dirty="0"/>
              <a:t>명의 후보에 대해 투표를 진행한 결과가 </a:t>
            </a:r>
            <a:r>
              <a:rPr lang="en-US" altLang="ko-KR" dirty="0"/>
              <a:t>[2, 5, 3, 4, 1, 5, 1, 5, 5, 3]</a:t>
            </a:r>
            <a:r>
              <a:rPr lang="ko-KR" altLang="en-US" dirty="0"/>
              <a:t>이라면 </a:t>
            </a:r>
            <a:endParaRPr lang="en-US" altLang="ko-KR" dirty="0"/>
          </a:p>
          <a:p>
            <a:r>
              <a:rPr lang="ko-KR" altLang="en-US" dirty="0"/>
              <a:t>순서대로 </a:t>
            </a:r>
            <a:r>
              <a:rPr lang="en-US" altLang="ko-KR" dirty="0"/>
              <a:t>[2</a:t>
            </a:r>
            <a:r>
              <a:rPr lang="ko-KR" altLang="en-US" dirty="0"/>
              <a:t>번</a:t>
            </a:r>
            <a:r>
              <a:rPr lang="en-US" altLang="ko-KR" dirty="0"/>
              <a:t>, 5</a:t>
            </a:r>
            <a:r>
              <a:rPr lang="ko-KR" altLang="en-US" dirty="0"/>
              <a:t>번</a:t>
            </a:r>
            <a:r>
              <a:rPr lang="en-US" altLang="ko-KR" dirty="0"/>
              <a:t>, 3</a:t>
            </a:r>
            <a:r>
              <a:rPr lang="ko-KR" altLang="en-US" dirty="0"/>
              <a:t>번</a:t>
            </a:r>
            <a:r>
              <a:rPr lang="en-US" altLang="ko-KR" dirty="0"/>
              <a:t>, 4</a:t>
            </a:r>
            <a:r>
              <a:rPr lang="ko-KR" altLang="en-US" dirty="0"/>
              <a:t>번</a:t>
            </a:r>
            <a:r>
              <a:rPr lang="en-US" altLang="ko-KR" dirty="0"/>
              <a:t>, 1</a:t>
            </a:r>
            <a:r>
              <a:rPr lang="ko-KR" altLang="en-US" dirty="0"/>
              <a:t>번</a:t>
            </a:r>
            <a:r>
              <a:rPr lang="en-US" altLang="ko-KR" dirty="0"/>
              <a:t>, 5</a:t>
            </a:r>
            <a:r>
              <a:rPr lang="ko-KR" altLang="en-US" dirty="0"/>
              <a:t>번</a:t>
            </a:r>
            <a:r>
              <a:rPr lang="en-US" altLang="ko-KR" dirty="0"/>
              <a:t>, 1</a:t>
            </a:r>
            <a:r>
              <a:rPr lang="ko-KR" altLang="en-US" dirty="0"/>
              <a:t>번</a:t>
            </a:r>
            <a:r>
              <a:rPr lang="en-US" altLang="ko-KR" dirty="0"/>
              <a:t>, 5</a:t>
            </a:r>
            <a:r>
              <a:rPr lang="ko-KR" altLang="en-US" dirty="0"/>
              <a:t>번</a:t>
            </a:r>
            <a:r>
              <a:rPr lang="en-US" altLang="ko-KR" dirty="0"/>
              <a:t>, 5</a:t>
            </a:r>
            <a:r>
              <a:rPr lang="ko-KR" altLang="en-US" dirty="0"/>
              <a:t>번</a:t>
            </a:r>
            <a:r>
              <a:rPr lang="en-US" altLang="ko-KR" dirty="0"/>
              <a:t>, 3</a:t>
            </a:r>
            <a:r>
              <a:rPr lang="ko-KR" altLang="en-US" dirty="0"/>
              <a:t>번</a:t>
            </a:r>
            <a:r>
              <a:rPr lang="en-US" altLang="ko-KR" dirty="0"/>
              <a:t>] </a:t>
            </a:r>
            <a:r>
              <a:rPr lang="ko-KR" altLang="en-US" dirty="0"/>
              <a:t>후보에 투표했음을 나타냅니다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정확히 </a:t>
            </a:r>
            <a:r>
              <a:rPr lang="en-US" altLang="ko-KR" dirty="0"/>
              <a:t>K </a:t>
            </a:r>
            <a:r>
              <a:rPr lang="ko-KR" altLang="en-US" dirty="0"/>
              <a:t>표를 받은 후보는 총 몇 명인지 구하려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예를 들어 </a:t>
            </a:r>
            <a:r>
              <a:rPr lang="en-US" altLang="ko-KR" dirty="0"/>
              <a:t>K = 2</a:t>
            </a:r>
            <a:r>
              <a:rPr lang="ko-KR" altLang="en-US" dirty="0"/>
              <a:t>일 때</a:t>
            </a:r>
            <a:r>
              <a:rPr lang="en-US" altLang="ko-KR" dirty="0"/>
              <a:t>, </a:t>
            </a:r>
            <a:r>
              <a:rPr lang="ko-KR" altLang="en-US" dirty="0"/>
              <a:t>위 투표 결과에서 정확히 </a:t>
            </a:r>
            <a:r>
              <a:rPr lang="en-US" altLang="ko-KR" dirty="0"/>
              <a:t>2</a:t>
            </a:r>
            <a:r>
              <a:rPr lang="ko-KR" altLang="en-US" dirty="0"/>
              <a:t>표를 받은 후보는 </a:t>
            </a:r>
            <a:r>
              <a:rPr lang="en-US" altLang="ko-KR" dirty="0"/>
              <a:t>1</a:t>
            </a:r>
            <a:r>
              <a:rPr lang="ko-KR" altLang="en-US" dirty="0"/>
              <a:t>번</a:t>
            </a:r>
            <a:r>
              <a:rPr lang="en-US" altLang="ko-KR" dirty="0"/>
              <a:t>, 3</a:t>
            </a:r>
            <a:r>
              <a:rPr lang="ko-KR" altLang="en-US" dirty="0"/>
              <a:t>번 후보로</a:t>
            </a:r>
            <a:r>
              <a:rPr lang="en-US" altLang="ko-KR" dirty="0"/>
              <a:t>, </a:t>
            </a:r>
            <a:r>
              <a:rPr lang="ko-KR" altLang="en-US" dirty="0"/>
              <a:t>총 </a:t>
            </a:r>
            <a:r>
              <a:rPr lang="en-US" altLang="ko-KR" dirty="0"/>
              <a:t>2</a:t>
            </a:r>
            <a:r>
              <a:rPr lang="ko-KR" altLang="en-US" dirty="0"/>
              <a:t>명입니다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C2320A-EE92-4BA6-9BEA-94A6DB5DD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8E86DB-F5F7-4C11-8BD3-FDE46AA7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38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99306-7B2C-4F7B-8121-C0633F1F9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0D5093-2EB2-432A-A216-75C691702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투표 결과가 들어있는 배열 </a:t>
            </a:r>
            <a:r>
              <a:rPr lang="en-US" altLang="ko-KR" dirty="0"/>
              <a:t>votes, </a:t>
            </a:r>
            <a:r>
              <a:rPr lang="ko-KR" altLang="en-US" dirty="0"/>
              <a:t>후보의 수 </a:t>
            </a:r>
            <a:r>
              <a:rPr lang="en-US" altLang="ko-KR" dirty="0"/>
              <a:t>N, </a:t>
            </a:r>
            <a:r>
              <a:rPr lang="ko-KR" altLang="en-US" dirty="0"/>
              <a:t>표의 개수 </a:t>
            </a:r>
            <a:r>
              <a:rPr lang="en-US" altLang="ko-KR" dirty="0"/>
              <a:t>K</a:t>
            </a:r>
            <a:r>
              <a:rPr lang="ko-KR" altLang="en-US" dirty="0"/>
              <a:t>가 매개변수로 주어질 때</a:t>
            </a:r>
            <a:r>
              <a:rPr lang="en-US" altLang="ko-KR" dirty="0"/>
              <a:t>, K </a:t>
            </a:r>
            <a:r>
              <a:rPr lang="ko-KR" altLang="en-US" dirty="0"/>
              <a:t>표를 받은 후보는 몇 명인지 </a:t>
            </a:r>
            <a:r>
              <a:rPr lang="en-US" altLang="ko-KR" dirty="0"/>
              <a:t>return </a:t>
            </a:r>
            <a:r>
              <a:rPr lang="ko-KR" altLang="en-US" dirty="0"/>
              <a:t>하도록 </a:t>
            </a:r>
            <a:r>
              <a:rPr lang="en-US" altLang="ko-KR" dirty="0"/>
              <a:t>solution </a:t>
            </a:r>
            <a:r>
              <a:rPr lang="ko-KR" altLang="en-US" dirty="0"/>
              <a:t>메소드를 작성했습니다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그러나</a:t>
            </a:r>
            <a:r>
              <a:rPr lang="en-US" altLang="ko-KR" dirty="0"/>
              <a:t>, </a:t>
            </a:r>
            <a:r>
              <a:rPr lang="ko-KR" altLang="en-US" dirty="0"/>
              <a:t>코드 일부분이 잘못 되어있기 때문에</a:t>
            </a:r>
            <a:r>
              <a:rPr lang="en-US" altLang="ko-KR" dirty="0"/>
              <a:t>, </a:t>
            </a:r>
            <a:r>
              <a:rPr lang="ko-KR" altLang="en-US" dirty="0"/>
              <a:t>몇몇 입력에 대해서는 올바르게 동작하지 않습니다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주어진 코드에서 </a:t>
            </a:r>
            <a:r>
              <a:rPr lang="en-US" altLang="ko-KR" dirty="0"/>
              <a:t>_**</a:t>
            </a:r>
            <a:r>
              <a:rPr lang="ko-KR" altLang="en-US" dirty="0"/>
              <a:t>한 줄**</a:t>
            </a:r>
            <a:r>
              <a:rPr lang="en-US" altLang="ko-KR" dirty="0"/>
              <a:t>_</a:t>
            </a:r>
            <a:r>
              <a:rPr lang="ko-KR" altLang="en-US" dirty="0"/>
              <a:t>만 변경해서 모든 입력에 대해 올바르게 동작하도록 수정하세요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DA85438-68C9-4ABE-9B74-D377D45F5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03F44C-8FA6-4F58-A62B-39B863B6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836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5EDFF-9889-470B-B9C9-6E79CA27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585"/>
            <a:ext cx="10515600" cy="1325563"/>
          </a:xfrm>
        </p:spPr>
        <p:txBody>
          <a:bodyPr/>
          <a:lstStyle/>
          <a:p>
            <a:r>
              <a:rPr lang="en-US" altLang="ko-KR"/>
              <a:t>2. solution </a:t>
            </a:r>
            <a:r>
              <a:rPr lang="ko-KR" altLang="en-US"/>
              <a:t>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F7F2F-FF5C-4BE3-9709-5DE5B326B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578"/>
            <a:ext cx="10515600" cy="4547822"/>
          </a:xfrm>
        </p:spPr>
        <p:txBody>
          <a:bodyPr>
            <a:normAutofit/>
          </a:bodyPr>
          <a:lstStyle/>
          <a:p>
            <a:r>
              <a:rPr lang="en-US" altLang="ko-KR" dirty="0"/>
              <a:t>##### </a:t>
            </a:r>
            <a:r>
              <a:rPr lang="ko-KR" altLang="en-US" dirty="0"/>
              <a:t>매개변수 설명</a:t>
            </a:r>
          </a:p>
          <a:p>
            <a:pPr lvl="1"/>
            <a:r>
              <a:rPr lang="ko-KR" altLang="en-US" dirty="0"/>
              <a:t>투표 결과가 들어있는 배열 </a:t>
            </a:r>
            <a:r>
              <a:rPr lang="en-US" altLang="ko-KR" dirty="0"/>
              <a:t>votes, </a:t>
            </a:r>
            <a:r>
              <a:rPr lang="ko-KR" altLang="en-US" dirty="0"/>
              <a:t>후보의 수 </a:t>
            </a:r>
            <a:r>
              <a:rPr lang="en-US" altLang="ko-KR" dirty="0"/>
              <a:t>N, </a:t>
            </a:r>
            <a:r>
              <a:rPr lang="ko-KR" altLang="en-US" dirty="0"/>
              <a:t>표의 개수 </a:t>
            </a:r>
            <a:r>
              <a:rPr lang="en-US" altLang="ko-KR" dirty="0"/>
              <a:t>K</a:t>
            </a:r>
            <a:r>
              <a:rPr lang="ko-KR" altLang="en-US" dirty="0"/>
              <a:t>가 </a:t>
            </a:r>
            <a:r>
              <a:rPr lang="en-US" altLang="ko-KR" dirty="0"/>
              <a:t>solution </a:t>
            </a:r>
            <a:r>
              <a:rPr lang="ko-KR" altLang="en-US" dirty="0"/>
              <a:t>메소드의 매개변수로 주어집니다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r>
              <a:rPr lang="en-US" altLang="ko-KR" dirty="0"/>
              <a:t>votes</a:t>
            </a:r>
            <a:r>
              <a:rPr lang="ko-KR" altLang="en-US" dirty="0"/>
              <a:t>의 길이는 </a:t>
            </a:r>
            <a:r>
              <a:rPr lang="en-US" altLang="ko-KR" dirty="0"/>
              <a:t>10 </a:t>
            </a:r>
            <a:r>
              <a:rPr lang="ko-KR" altLang="en-US" dirty="0"/>
              <a:t>이상</a:t>
            </a:r>
            <a:r>
              <a:rPr lang="en-US" altLang="ko-KR" dirty="0"/>
              <a:t>, 100 </a:t>
            </a:r>
            <a:r>
              <a:rPr lang="ko-KR" altLang="en-US" dirty="0"/>
              <a:t>이하입니다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r>
              <a:rPr lang="en-US" altLang="ko-KR" dirty="0"/>
              <a:t>votes</a:t>
            </a:r>
            <a:r>
              <a:rPr lang="ko-KR" altLang="en-US" dirty="0"/>
              <a:t>의 원소는 </a:t>
            </a:r>
            <a:r>
              <a:rPr lang="en-US" altLang="ko-KR" dirty="0"/>
              <a:t>1 </a:t>
            </a:r>
            <a:r>
              <a:rPr lang="ko-KR" altLang="en-US" dirty="0"/>
              <a:t>이상</a:t>
            </a:r>
            <a:r>
              <a:rPr lang="en-US" altLang="ko-KR" dirty="0"/>
              <a:t>, </a:t>
            </a:r>
            <a:r>
              <a:rPr lang="ko-KR" altLang="en-US" dirty="0"/>
              <a:t>전체 후보의 수 </a:t>
            </a:r>
            <a:r>
              <a:rPr lang="en-US" altLang="ko-KR" dirty="0"/>
              <a:t>N </a:t>
            </a:r>
            <a:r>
              <a:rPr lang="ko-KR" altLang="en-US" dirty="0"/>
              <a:t>이하의 자연수입니다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r>
              <a:rPr lang="en-US" altLang="ko-KR" dirty="0"/>
              <a:t>N</a:t>
            </a:r>
            <a:r>
              <a:rPr lang="ko-KR" altLang="en-US" dirty="0"/>
              <a:t>은 </a:t>
            </a:r>
            <a:r>
              <a:rPr lang="en-US" altLang="ko-KR" dirty="0"/>
              <a:t>3 </a:t>
            </a:r>
            <a:r>
              <a:rPr lang="ko-KR" altLang="en-US" dirty="0"/>
              <a:t>이상 </a:t>
            </a:r>
            <a:r>
              <a:rPr lang="en-US" altLang="ko-KR" dirty="0"/>
              <a:t>10 </a:t>
            </a:r>
            <a:r>
              <a:rPr lang="ko-KR" altLang="en-US" dirty="0"/>
              <a:t>이하의 자연수입니다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r>
              <a:rPr lang="en-US" altLang="ko-KR" dirty="0"/>
              <a:t>K</a:t>
            </a:r>
            <a:r>
              <a:rPr lang="ko-KR" altLang="en-US" dirty="0"/>
              <a:t>는 </a:t>
            </a:r>
            <a:r>
              <a:rPr lang="en-US" altLang="ko-KR" dirty="0"/>
              <a:t>0 </a:t>
            </a:r>
            <a:r>
              <a:rPr lang="ko-KR" altLang="en-US" dirty="0"/>
              <a:t>이상 </a:t>
            </a:r>
            <a:r>
              <a:rPr lang="en-US" altLang="ko-KR" dirty="0"/>
              <a:t>100 </a:t>
            </a:r>
            <a:r>
              <a:rPr lang="ko-KR" altLang="en-US" dirty="0"/>
              <a:t>이하의 정수입니다</a:t>
            </a:r>
            <a:r>
              <a:rPr lang="en-US" altLang="ko-KR" dirty="0"/>
              <a:t>.</a:t>
            </a:r>
          </a:p>
          <a:p>
            <a:pPr lvl="2"/>
            <a:endParaRPr lang="ko-KR" altLang="en-US" dirty="0"/>
          </a:p>
          <a:p>
            <a:r>
              <a:rPr lang="en-US" altLang="ko-KR" dirty="0"/>
              <a:t>##### return </a:t>
            </a:r>
            <a:r>
              <a:rPr lang="ko-KR" altLang="en-US" dirty="0"/>
              <a:t>값 설명</a:t>
            </a:r>
            <a:endParaRPr lang="en-US" altLang="ko-KR" dirty="0"/>
          </a:p>
          <a:p>
            <a:pPr lvl="1"/>
            <a:r>
              <a:rPr lang="en-US" altLang="ko-KR" dirty="0"/>
              <a:t>K </a:t>
            </a:r>
            <a:r>
              <a:rPr lang="ko-KR" altLang="en-US" dirty="0"/>
              <a:t>표를 받은 후보는 몇 명인지 </a:t>
            </a:r>
            <a:r>
              <a:rPr lang="en-US" altLang="ko-KR" dirty="0"/>
              <a:t>return </a:t>
            </a:r>
            <a:r>
              <a:rPr lang="ko-KR" altLang="en-US" dirty="0"/>
              <a:t>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611737-A08F-48F5-AAD5-18AC40A2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62EDBB-A2A9-45DA-9764-709E117CB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955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3E44D-BBD7-4DAC-A4C0-4B2787B6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solution </a:t>
            </a:r>
            <a:r>
              <a:rPr lang="ko-KR" altLang="en-US"/>
              <a:t>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CA725-D64C-4D0B-9DD4-1AF1FC631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##### </a:t>
            </a:r>
            <a:r>
              <a:rPr lang="ko-KR" altLang="en-US" dirty="0"/>
              <a:t>예시</a:t>
            </a:r>
            <a:endParaRPr lang="en-US" altLang="ko-KR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#####</a:t>
            </a:r>
            <a:r>
              <a:rPr lang="ko-KR" altLang="en-US" dirty="0"/>
              <a:t>예시 설명</a:t>
            </a:r>
          </a:p>
          <a:p>
            <a:pPr lvl="1"/>
            <a:r>
              <a:rPr lang="ko-KR" altLang="en-US" dirty="0"/>
              <a:t>각 후보가 받은 표는 다음과 같습니다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r>
              <a:rPr lang="en-US" altLang="ko-KR" dirty="0"/>
              <a:t>1</a:t>
            </a:r>
            <a:r>
              <a:rPr lang="ko-KR" altLang="en-US" dirty="0"/>
              <a:t>번 후보 </a:t>
            </a:r>
            <a:r>
              <a:rPr lang="en-US" altLang="ko-KR" dirty="0"/>
              <a:t>: 2</a:t>
            </a:r>
            <a:r>
              <a:rPr lang="ko-KR" altLang="en-US" dirty="0"/>
              <a:t>표</a:t>
            </a:r>
          </a:p>
          <a:p>
            <a:pPr lvl="2"/>
            <a:r>
              <a:rPr lang="en-US" altLang="ko-KR" dirty="0"/>
              <a:t>2</a:t>
            </a:r>
            <a:r>
              <a:rPr lang="ko-KR" altLang="en-US" dirty="0"/>
              <a:t>번 후보 </a:t>
            </a:r>
            <a:r>
              <a:rPr lang="en-US" altLang="ko-KR" dirty="0"/>
              <a:t>: 1</a:t>
            </a:r>
            <a:r>
              <a:rPr lang="ko-KR" altLang="en-US" dirty="0"/>
              <a:t>표</a:t>
            </a:r>
          </a:p>
          <a:p>
            <a:pPr lvl="2"/>
            <a:r>
              <a:rPr lang="en-US" altLang="ko-KR" dirty="0"/>
              <a:t>3</a:t>
            </a:r>
            <a:r>
              <a:rPr lang="ko-KR" altLang="en-US" dirty="0"/>
              <a:t>번 후보 </a:t>
            </a:r>
            <a:r>
              <a:rPr lang="en-US" altLang="ko-KR" dirty="0"/>
              <a:t>: 2</a:t>
            </a:r>
            <a:r>
              <a:rPr lang="ko-KR" altLang="en-US" dirty="0"/>
              <a:t>표</a:t>
            </a:r>
          </a:p>
          <a:p>
            <a:pPr lvl="2"/>
            <a:r>
              <a:rPr lang="en-US" altLang="ko-KR" dirty="0"/>
              <a:t>4</a:t>
            </a:r>
            <a:r>
              <a:rPr lang="ko-KR" altLang="en-US" dirty="0"/>
              <a:t>번 후보 </a:t>
            </a:r>
            <a:r>
              <a:rPr lang="en-US" altLang="ko-KR" dirty="0"/>
              <a:t>: 1</a:t>
            </a:r>
            <a:r>
              <a:rPr lang="ko-KR" altLang="en-US" dirty="0"/>
              <a:t>표</a:t>
            </a:r>
          </a:p>
          <a:p>
            <a:pPr lvl="2"/>
            <a:r>
              <a:rPr lang="en-US" altLang="ko-KR" dirty="0"/>
              <a:t>5</a:t>
            </a:r>
            <a:r>
              <a:rPr lang="ko-KR" altLang="en-US" dirty="0"/>
              <a:t>번 후보 </a:t>
            </a:r>
            <a:r>
              <a:rPr lang="en-US" altLang="ko-KR" dirty="0"/>
              <a:t>: 4</a:t>
            </a:r>
            <a:r>
              <a:rPr lang="ko-KR" altLang="en-US" dirty="0"/>
              <a:t>표</a:t>
            </a:r>
          </a:p>
          <a:p>
            <a:pPr lvl="1"/>
            <a:r>
              <a:rPr lang="ko-KR" altLang="en-US" dirty="0"/>
              <a:t>따라서 </a:t>
            </a:r>
            <a:r>
              <a:rPr lang="en-US" altLang="ko-KR" dirty="0"/>
              <a:t>2</a:t>
            </a:r>
            <a:r>
              <a:rPr lang="ko-KR" altLang="en-US" dirty="0"/>
              <a:t>표를 받은 후보는 </a:t>
            </a:r>
            <a:r>
              <a:rPr lang="en-US" altLang="ko-KR" dirty="0"/>
              <a:t>1</a:t>
            </a:r>
            <a:r>
              <a:rPr lang="ko-KR" altLang="en-US" dirty="0"/>
              <a:t>번</a:t>
            </a:r>
            <a:r>
              <a:rPr lang="en-US" altLang="ko-KR" dirty="0"/>
              <a:t>, 3</a:t>
            </a:r>
            <a:r>
              <a:rPr lang="ko-KR" altLang="en-US" dirty="0"/>
              <a:t>번 후보로 총 </a:t>
            </a:r>
            <a:r>
              <a:rPr lang="en-US" altLang="ko-KR" dirty="0"/>
              <a:t>2</a:t>
            </a:r>
            <a:r>
              <a:rPr lang="ko-KR" altLang="en-US" dirty="0"/>
              <a:t>명입니다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6035915-D537-48CC-B3F7-52CEB7A22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955144"/>
              </p:ext>
            </p:extLst>
          </p:nvPr>
        </p:nvGraphicFramePr>
        <p:xfrm>
          <a:off x="1031821" y="2232453"/>
          <a:ext cx="9495706" cy="15661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38838">
                  <a:extLst>
                    <a:ext uri="{9D8B030D-6E8A-4147-A177-3AD203B41FA5}">
                      <a16:colId xmlns:a16="http://schemas.microsoft.com/office/drawing/2014/main" val="3610799346"/>
                    </a:ext>
                  </a:extLst>
                </a:gridCol>
                <a:gridCol w="1606002">
                  <a:extLst>
                    <a:ext uri="{9D8B030D-6E8A-4147-A177-3AD203B41FA5}">
                      <a16:colId xmlns:a16="http://schemas.microsoft.com/office/drawing/2014/main" val="1462091340"/>
                    </a:ext>
                  </a:extLst>
                </a:gridCol>
                <a:gridCol w="2162755">
                  <a:extLst>
                    <a:ext uri="{9D8B030D-6E8A-4147-A177-3AD203B41FA5}">
                      <a16:colId xmlns:a16="http://schemas.microsoft.com/office/drawing/2014/main" val="272762050"/>
                    </a:ext>
                  </a:extLst>
                </a:gridCol>
                <a:gridCol w="1288111">
                  <a:extLst>
                    <a:ext uri="{9D8B030D-6E8A-4147-A177-3AD203B41FA5}">
                      <a16:colId xmlns:a16="http://schemas.microsoft.com/office/drawing/2014/main" val="1372656102"/>
                    </a:ext>
                  </a:extLst>
                </a:gridCol>
              </a:tblGrid>
              <a:tr h="6486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votes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return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9102253"/>
                  </a:ext>
                </a:extLst>
              </a:tr>
              <a:tr h="4246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[2, 5, 3, 4, 1, 5, 1, 5, 5, 3]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6124696"/>
                  </a:ext>
                </a:extLst>
              </a:tr>
              <a:tr h="4928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{1, 3, 6, 4, 4, 2, 5, 2, 4, 5, 3, 3 ,5, 2, 1, 4}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6658986"/>
                  </a:ext>
                </a:extLst>
              </a:tr>
            </a:tbl>
          </a:graphicData>
        </a:graphic>
      </p:graphicFrame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2C8D61-4585-47E8-93E8-16C09AF8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837FE-2B94-44C1-B060-0C4054BE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383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08DA7-BE42-4523-A595-E241FF93F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알고리즘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8276EF8A-49F1-48B5-A003-B028DE8A3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518113"/>
              </p:ext>
            </p:extLst>
          </p:nvPr>
        </p:nvGraphicFramePr>
        <p:xfrm>
          <a:off x="838200" y="1587296"/>
          <a:ext cx="10406974" cy="406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7336">
                  <a:extLst>
                    <a:ext uri="{9D8B030D-6E8A-4147-A177-3AD203B41FA5}">
                      <a16:colId xmlns:a16="http://schemas.microsoft.com/office/drawing/2014/main" val="1070062451"/>
                    </a:ext>
                  </a:extLst>
                </a:gridCol>
                <a:gridCol w="8099638">
                  <a:extLst>
                    <a:ext uri="{9D8B030D-6E8A-4147-A177-3AD203B41FA5}">
                      <a16:colId xmlns:a16="http://schemas.microsoft.com/office/drawing/2014/main" val="586472497"/>
                    </a:ext>
                  </a:extLst>
                </a:gridCol>
              </a:tblGrid>
              <a:tr h="734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단계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votes =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{2, 5, 3, 4, 1, 5, 1, 5, 5, 3},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 = 5,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 = 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4092054"/>
                  </a:ext>
                </a:extLst>
              </a:tr>
              <a:tr h="845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단계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counter[N + 1]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084278"/>
                  </a:ext>
                </a:extLst>
              </a:tr>
              <a:tr h="845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단계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counter[1] = 2,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counter[2] = 1,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counter[3] = 2,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counter[4] = 1,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counter[5] =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4493677"/>
                  </a:ext>
                </a:extLst>
              </a:tr>
              <a:tr h="845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3-1</a:t>
                      </a:r>
                      <a:r>
                        <a:rPr lang="ko-KR" altLang="en-US" dirty="0"/>
                        <a:t>단계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counter[1]</a:t>
                      </a:r>
                      <a:r>
                        <a:rPr lang="ko-KR" altLang="en-US" dirty="0"/>
                        <a:t>과 </a:t>
                      </a:r>
                      <a:r>
                        <a:rPr lang="en-US" altLang="ko-KR" dirty="0"/>
                        <a:t>counter[2]</a:t>
                      </a:r>
                      <a:r>
                        <a:rPr lang="ko-KR" altLang="en-US" dirty="0"/>
                        <a:t>가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이기 때문에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answer =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1934867"/>
                  </a:ext>
                </a:extLst>
              </a:tr>
            </a:tbl>
          </a:graphicData>
        </a:graphic>
      </p:graphicFrame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147BF7-61B1-4111-AFE5-281F4A21C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CF1A67-B8EA-4578-978B-B293D3AB7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121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982B0-BE5C-49D2-8DB0-DEF1F2D1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순서도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54EFCD-5EF8-475C-86CD-9E22AA617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65A252-DB50-4032-B6B5-34E9F7BD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6FC44E99-6BF1-46CB-9497-0740506140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32" y="236385"/>
            <a:ext cx="3098260" cy="6275778"/>
          </a:xfrm>
        </p:spPr>
      </p:pic>
    </p:spTree>
    <p:extLst>
      <p:ext uri="{BB962C8B-B14F-4D97-AF65-F5344CB8AC3E}">
        <p14:creationId xmlns:p14="http://schemas.microsoft.com/office/powerpoint/2010/main" val="2874668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60912-EDE5-4988-8016-B8150714D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5663" y="5803398"/>
            <a:ext cx="3176337" cy="1325563"/>
          </a:xfrm>
        </p:spPr>
        <p:txBody>
          <a:bodyPr/>
          <a:lstStyle/>
          <a:p>
            <a:r>
              <a:rPr lang="en-US" altLang="ko-KR"/>
              <a:t>5. </a:t>
            </a:r>
            <a:r>
              <a:rPr lang="ko-KR" altLang="en-US"/>
              <a:t>코딩하기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068942-E11B-4D0C-9445-757F2482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전주코딩학원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4EACA0-950E-4D83-AC16-88D0023F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294C50-15A6-4D86-B2A9-3F0F2CE42F3E}"/>
              </a:ext>
            </a:extLst>
          </p:cNvPr>
          <p:cNvSpPr txBox="1"/>
          <p:nvPr/>
        </p:nvSpPr>
        <p:spPr>
          <a:xfrm>
            <a:off x="587474" y="624174"/>
            <a:ext cx="1005512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Solution09 {</a:t>
            </a:r>
          </a:p>
          <a:p>
            <a:r>
              <a:rPr lang="fr-FR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fr-F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solution(</a:t>
            </a:r>
            <a:r>
              <a:rPr lang="fr-FR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fr-FR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votes</a:t>
            </a:r>
            <a:r>
              <a:rPr lang="fr-F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fr-F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fr-F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counter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+ 1];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votes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counter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votes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]] += 1;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nn-NO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n-NO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nn-NO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nn-NO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counter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+= 1;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Solution09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sol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Solution09();</a:t>
            </a:r>
          </a:p>
          <a:p>
            <a:r>
              <a:rPr lang="fr-F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fr-FR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votes</a:t>
            </a:r>
            <a:r>
              <a:rPr lang="fr-F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{2, 5, 3, 4, 1, 5, 1, 5, 5, 3};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5;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2;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ret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sol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.solution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votes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"solution 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메소드의 반환 값은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ret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378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DAD4546B7E5249B2F174FCC2E74792" ma:contentTypeVersion="6" ma:contentTypeDescription="Create a new document." ma:contentTypeScope="" ma:versionID="4ae122079e6719c059172853269ff19a">
  <xsd:schema xmlns:xsd="http://www.w3.org/2001/XMLSchema" xmlns:xs="http://www.w3.org/2001/XMLSchema" xmlns:p="http://schemas.microsoft.com/office/2006/metadata/properties" xmlns:ns3="49be2b2d-8729-4033-b120-2c6fa92b24a7" targetNamespace="http://schemas.microsoft.com/office/2006/metadata/properties" ma:root="true" ma:fieldsID="96d6df5696bc4ea8760948be48ebdad5" ns3:_="">
    <xsd:import namespace="49be2b2d-8729-4033-b120-2c6fa92b24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be2b2d-8729-4033-b120-2c6fa92b24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EAE23A-3607-48FE-BAEC-9A7219763BDD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49be2b2d-8729-4033-b120-2c6fa92b24a7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45EFBB1-F094-4C6D-8718-1E8ED20E63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6837F6-970F-4BF2-8BD9-4A4D8C70D5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be2b2d-8729-4033-b120-2c6fa92b24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720</Words>
  <Application>Microsoft Office PowerPoint</Application>
  <PresentationFormat>와이드스크린</PresentationFormat>
  <Paragraphs>114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Consolas</vt:lpstr>
      <vt:lpstr>Office 테마</vt:lpstr>
      <vt:lpstr>투표 결과</vt:lpstr>
      <vt:lpstr>순서</vt:lpstr>
      <vt:lpstr>1. 문제설명</vt:lpstr>
      <vt:lpstr>1. 문제설명</vt:lpstr>
      <vt:lpstr>2. solution 함수 설명</vt:lpstr>
      <vt:lpstr>2. solution 함수 설명</vt:lpstr>
      <vt:lpstr>3. 알고리즘</vt:lpstr>
      <vt:lpstr>4. 순서도</vt:lpstr>
      <vt:lpstr>5. 코딩하기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단체티셔츠 주문하기</dc:title>
  <dc:creator>m31685</dc:creator>
  <cp:lastModifiedBy>m31685</cp:lastModifiedBy>
  <cp:revision>1</cp:revision>
  <dcterms:created xsi:type="dcterms:W3CDTF">2020-04-25T01:24:46Z</dcterms:created>
  <dcterms:modified xsi:type="dcterms:W3CDTF">2020-05-09T12:49:33Z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0x01010002DAD4546B7E5249B2F174FCC2E74792</vt:lpwstr>
  </property>
</Properties>
</file>