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4" r:id="rId8"/>
    <p:sldId id="263" r:id="rId9"/>
    <p:sldId id="264" r:id="rId10"/>
    <p:sldId id="273" r:id="rId11"/>
    <p:sldId id="267" r:id="rId12"/>
    <p:sldId id="268" r:id="rId13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A06FC-75C1-428C-9223-C077EEA19755}" v="27" dt="2020-05-10T06:11:56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FD1A06FC-75C1-428C-9223-C077EEA19755}"/>
    <pc:docChg chg="custSel modSld modNotesMaster">
      <pc:chgData name="m31685" userId="b3d13b2a-2ed5-418c-ba0a-f601fba5ce5e" providerId="ADAL" clId="{FD1A06FC-75C1-428C-9223-C077EEA19755}" dt="2020-05-10T06:18:28.254" v="12" actId="478"/>
      <pc:docMkLst>
        <pc:docMk/>
      </pc:docMkLst>
      <pc:sldChg chg="addSp delSp modSp">
        <pc:chgData name="m31685" userId="b3d13b2a-2ed5-418c-ba0a-f601fba5ce5e" providerId="ADAL" clId="{FD1A06FC-75C1-428C-9223-C077EEA19755}" dt="2020-05-10T06:18:28.254" v="12" actId="478"/>
        <pc:sldMkLst>
          <pc:docMk/>
          <pc:sldMk cId="2212378234" sldId="268"/>
        </pc:sldMkLst>
        <pc:spChg chg="mod">
          <ac:chgData name="m31685" userId="b3d13b2a-2ed5-418c-ba0a-f601fba5ce5e" providerId="ADAL" clId="{FD1A06FC-75C1-428C-9223-C077EEA19755}" dt="2020-05-10T06:15:08.648" v="11" actId="20577"/>
          <ac:spMkLst>
            <pc:docMk/>
            <pc:sldMk cId="2212378234" sldId="268"/>
            <ac:spMk id="3" creationId="{AB919A95-089C-48E5-897E-1D2452285BF6}"/>
          </ac:spMkLst>
        </pc:spChg>
        <pc:spChg chg="add del mod">
          <ac:chgData name="m31685" userId="b3d13b2a-2ed5-418c-ba0a-f601fba5ce5e" providerId="ADAL" clId="{FD1A06FC-75C1-428C-9223-C077EEA19755}" dt="2020-05-10T06:18:28.254" v="12" actId="478"/>
          <ac:spMkLst>
            <pc:docMk/>
            <pc:sldMk cId="2212378234" sldId="268"/>
            <ac:spMk id="5" creationId="{803C6900-18C1-4F0E-94F8-F78991CBDF3D}"/>
          </ac:spMkLst>
        </pc:spChg>
      </pc:sldChg>
    </pc:docChg>
  </pc:docChgLst>
  <pc:docChgLst>
    <pc:chgData name="m31685" userId="b3d13b2a-2ed5-418c-ba0a-f601fba5ce5e" providerId="ADAL" clId="{C15F2576-36F2-4497-9F1E-3738DE6CCA7A}"/>
    <pc:docChg chg="custSel modSld">
      <pc:chgData name="m31685" userId="b3d13b2a-2ed5-418c-ba0a-f601fba5ce5e" providerId="ADAL" clId="{C15F2576-36F2-4497-9F1E-3738DE6CCA7A}" dt="2020-05-09T13:34:44.312" v="284" actId="20577"/>
      <pc:docMkLst>
        <pc:docMk/>
      </pc:docMkLst>
      <pc:sldChg chg="modSp">
        <pc:chgData name="m31685" userId="b3d13b2a-2ed5-418c-ba0a-f601fba5ce5e" providerId="ADAL" clId="{C15F2576-36F2-4497-9F1E-3738DE6CCA7A}" dt="2020-05-09T13:14:07.444" v="25"/>
        <pc:sldMkLst>
          <pc:docMk/>
          <pc:sldMk cId="548386184" sldId="256"/>
        </pc:sldMkLst>
        <pc:spChg chg="mod">
          <ac:chgData name="m31685" userId="b3d13b2a-2ed5-418c-ba0a-f601fba5ce5e" providerId="ADAL" clId="{C15F2576-36F2-4497-9F1E-3738DE6CCA7A}" dt="2020-05-09T13:14:07.444" v="25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C15F2576-36F2-4497-9F1E-3738DE6CCA7A}" dt="2020-05-09T13:15:32.640" v="111" actId="27636"/>
        <pc:sldMkLst>
          <pc:docMk/>
          <pc:sldMk cId="3742387824" sldId="258"/>
        </pc:sldMkLst>
        <pc:spChg chg="mod">
          <ac:chgData name="m31685" userId="b3d13b2a-2ed5-418c-ba0a-f601fba5ce5e" providerId="ADAL" clId="{C15F2576-36F2-4497-9F1E-3738DE6CCA7A}" dt="2020-05-09T13:15:32.640" v="111" actId="27636"/>
          <ac:spMkLst>
            <pc:docMk/>
            <pc:sldMk cId="3742387824" sldId="258"/>
            <ac:spMk id="3" creationId="{781873CC-BADE-4694-B372-1A700198FA8C}"/>
          </ac:spMkLst>
        </pc:spChg>
        <pc:graphicFrameChg chg="mod modGraphic">
          <ac:chgData name="m31685" userId="b3d13b2a-2ed5-418c-ba0a-f601fba5ce5e" providerId="ADAL" clId="{C15F2576-36F2-4497-9F1E-3738DE6CCA7A}" dt="2020-05-09T13:15:19.231" v="107" actId="1076"/>
          <ac:graphicFrameMkLst>
            <pc:docMk/>
            <pc:sldMk cId="3742387824" sldId="258"/>
            <ac:graphicFrameMk id="6" creationId="{6ED204BF-0426-4C2A-9E7A-534207324340}"/>
          </ac:graphicFrameMkLst>
        </pc:graphicFrameChg>
      </pc:sldChg>
      <pc:sldChg chg="modSp">
        <pc:chgData name="m31685" userId="b3d13b2a-2ed5-418c-ba0a-f601fba5ce5e" providerId="ADAL" clId="{C15F2576-36F2-4497-9F1E-3738DE6CCA7A}" dt="2020-05-09T13:17:09.080" v="165"/>
        <pc:sldMkLst>
          <pc:docMk/>
          <pc:sldMk cId="1201955258" sldId="263"/>
        </pc:sldMkLst>
        <pc:spChg chg="mod">
          <ac:chgData name="m31685" userId="b3d13b2a-2ed5-418c-ba0a-f601fba5ce5e" providerId="ADAL" clId="{C15F2576-36F2-4497-9F1E-3738DE6CCA7A}" dt="2020-05-09T13:17:09.080" v="165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C15F2576-36F2-4497-9F1E-3738DE6CCA7A}" dt="2020-05-09T13:18:17.363" v="216" actId="6549"/>
        <pc:sldMkLst>
          <pc:docMk/>
          <pc:sldMk cId="893383834" sldId="264"/>
        </pc:sldMkLst>
        <pc:spChg chg="mod">
          <ac:chgData name="m31685" userId="b3d13b2a-2ed5-418c-ba0a-f601fba5ce5e" providerId="ADAL" clId="{C15F2576-36F2-4497-9F1E-3738DE6CCA7A}" dt="2020-05-09T13:18:17.363" v="216" actId="6549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C15F2576-36F2-4497-9F1E-3738DE6CCA7A}" dt="2020-05-09T13:17:54.443" v="197" actId="14734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C15F2576-36F2-4497-9F1E-3738DE6CCA7A}" dt="2020-05-09T13:34:12.370" v="282" actId="478"/>
        <pc:sldMkLst>
          <pc:docMk/>
          <pc:sldMk cId="2874668159" sldId="267"/>
        </pc:sldMkLst>
        <pc:spChg chg="add mod">
          <ac:chgData name="m31685" userId="b3d13b2a-2ed5-418c-ba0a-f601fba5ce5e" providerId="ADAL" clId="{C15F2576-36F2-4497-9F1E-3738DE6CCA7A}" dt="2020-05-09T13:34:12.370" v="282" actId="478"/>
          <ac:spMkLst>
            <pc:docMk/>
            <pc:sldMk cId="2874668159" sldId="267"/>
            <ac:spMk id="14" creationId="{8B6E6C0D-D52E-42FB-8AE0-C5ED75AEA529}"/>
          </ac:spMkLst>
        </pc:spChg>
        <pc:picChg chg="del">
          <ac:chgData name="m31685" userId="b3d13b2a-2ed5-418c-ba0a-f601fba5ce5e" providerId="ADAL" clId="{C15F2576-36F2-4497-9F1E-3738DE6CCA7A}" dt="2020-05-09T13:34:12.370" v="282" actId="478"/>
          <ac:picMkLst>
            <pc:docMk/>
            <pc:sldMk cId="2874668159" sldId="267"/>
            <ac:picMk id="12" creationId="{0A0033A9-5112-483D-A435-5D37E407F862}"/>
          </ac:picMkLst>
        </pc:picChg>
      </pc:sldChg>
      <pc:sldChg chg="modSp">
        <pc:chgData name="m31685" userId="b3d13b2a-2ed5-418c-ba0a-f601fba5ce5e" providerId="ADAL" clId="{C15F2576-36F2-4497-9F1E-3738DE6CCA7A}" dt="2020-05-09T13:34:44.312" v="284" actId="20577"/>
        <pc:sldMkLst>
          <pc:docMk/>
          <pc:sldMk cId="2212378234" sldId="268"/>
        </pc:sldMkLst>
        <pc:spChg chg="mod">
          <ac:chgData name="m31685" userId="b3d13b2a-2ed5-418c-ba0a-f601fba5ce5e" providerId="ADAL" clId="{C15F2576-36F2-4497-9F1E-3738DE6CCA7A}" dt="2020-05-09T13:34:44.312" v="284" actId="20577"/>
          <ac:spMkLst>
            <pc:docMk/>
            <pc:sldMk cId="2212378234" sldId="268"/>
            <ac:spMk id="3" creationId="{AB919A95-089C-48E5-897E-1D2452285BF6}"/>
          </ac:spMkLst>
        </pc:spChg>
      </pc:sldChg>
      <pc:sldChg chg="modSp">
        <pc:chgData name="m31685" userId="b3d13b2a-2ed5-418c-ba0a-f601fba5ce5e" providerId="ADAL" clId="{C15F2576-36F2-4497-9F1E-3738DE6CCA7A}" dt="2020-05-09T13:16:35.033" v="144" actId="20577"/>
        <pc:sldMkLst>
          <pc:docMk/>
          <pc:sldMk cId="1667836936" sldId="274"/>
        </pc:sldMkLst>
        <pc:spChg chg="mod">
          <ac:chgData name="m31685" userId="b3d13b2a-2ed5-418c-ba0a-f601fba5ce5e" providerId="ADAL" clId="{C15F2576-36F2-4497-9F1E-3738DE6CCA7A}" dt="2020-05-09T13:16:35.033" v="144" actId="20577"/>
          <ac:spMkLst>
            <pc:docMk/>
            <pc:sldMk cId="1667836936" sldId="274"/>
            <ac:spMk id="3" creationId="{890D5093-2EB2-432A-A216-75C6917022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BE5E09B-7008-49A3-A9A8-806D0D2CB57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석차 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148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학생들의 시험 점수가 주어졌을 때</a:t>
            </a:r>
            <a:r>
              <a:rPr lang="en-US" altLang="ko-KR" dirty="0"/>
              <a:t>, n</a:t>
            </a:r>
            <a:r>
              <a:rPr lang="ko-KR" altLang="en-US" dirty="0"/>
              <a:t>번 학생이 몇 등인지 구하려 합니다</a:t>
            </a:r>
            <a:r>
              <a:rPr lang="en-US" altLang="ko-KR" dirty="0"/>
              <a:t>. </a:t>
            </a:r>
            <a:r>
              <a:rPr lang="ko-KR" altLang="en-US" dirty="0"/>
              <a:t>학번은 </a:t>
            </a:r>
            <a:r>
              <a:rPr lang="en-US" altLang="ko-KR" dirty="0"/>
              <a:t>0</a:t>
            </a:r>
            <a:r>
              <a:rPr lang="ko-KR" altLang="en-US" dirty="0"/>
              <a:t>번부터 시작하며</a:t>
            </a:r>
            <a:r>
              <a:rPr lang="en-US" altLang="ko-KR" dirty="0"/>
              <a:t>, </a:t>
            </a:r>
            <a:r>
              <a:rPr lang="ko-KR" altLang="en-US" dirty="0"/>
              <a:t>시험 점수는 학번순으로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예를 들어 학생 네 명의 시험 점수가 다음과 같은 경우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학생은 </a:t>
            </a:r>
            <a:r>
              <a:rPr lang="en-US" altLang="ko-KR" dirty="0"/>
              <a:t>3</a:t>
            </a:r>
            <a:r>
              <a:rPr lang="ko-KR" altLang="en-US" dirty="0"/>
              <a:t>등을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ED204BF-0426-4C2A-9E7A-534207324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18433"/>
              </p:ext>
            </p:extLst>
          </p:nvPr>
        </p:nvGraphicFramePr>
        <p:xfrm>
          <a:off x="1961662" y="450215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81914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41624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수학 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4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6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7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3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9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9306-7B2C-4F7B-8121-C0633F1F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D5093-2EB2-432A-A216-75C69170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이를 위해 다음과 같이 프로그램 구조를 작성했습니다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/>
              <a:t>n</a:t>
            </a:r>
            <a:r>
              <a:rPr lang="ko-KR" altLang="en-US" dirty="0"/>
              <a:t>번 학생의 점수를 변수에 저장합니다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/>
              <a:t>점수를 내림차순으로 정렬합니다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/>
              <a:t>배열의 첫 번째 원소부터 마지막 원소까지 순회하며 </a:t>
            </a:r>
            <a:r>
              <a:rPr lang="en-US" altLang="ko-KR" dirty="0"/>
              <a:t>n</a:t>
            </a:r>
            <a:r>
              <a:rPr lang="ko-KR" altLang="en-US" dirty="0"/>
              <a:t>번 학생의 점수를 찾습니다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 단계에서 저장해둔 점수와 같은 점수를 찾으면 등수를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학생들의 시험 점수가 번호순으로 들은 배열 </a:t>
            </a:r>
            <a:r>
              <a:rPr lang="en-US" altLang="ko-KR" dirty="0"/>
              <a:t>scores</a:t>
            </a:r>
            <a:r>
              <a:rPr lang="ko-KR" altLang="en-US" dirty="0"/>
              <a:t>와 학번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주어질 때</a:t>
            </a:r>
            <a:r>
              <a:rPr lang="en-US" altLang="ko-KR" dirty="0"/>
              <a:t>, n</a:t>
            </a:r>
            <a:r>
              <a:rPr lang="ko-KR" altLang="en-US" dirty="0"/>
              <a:t>번 학생의 등수를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위 구조를 참고하여 코드가 올바르게 동작하도록 빈칸에 주어진 </a:t>
            </a:r>
            <a:r>
              <a:rPr lang="en-US" altLang="ko-KR" dirty="0" err="1"/>
              <a:t>func_a</a:t>
            </a:r>
            <a:r>
              <a:rPr lang="en-US" altLang="ko-KR" dirty="0"/>
              <a:t>, </a:t>
            </a:r>
            <a:r>
              <a:rPr lang="en-US" altLang="ko-KR" dirty="0" err="1"/>
              <a:t>func_b</a:t>
            </a:r>
            <a:r>
              <a:rPr lang="en-US" altLang="ko-KR" dirty="0"/>
              <a:t>, </a:t>
            </a:r>
            <a:r>
              <a:rPr lang="en-US" altLang="ko-KR" dirty="0" err="1"/>
              <a:t>func_c</a:t>
            </a:r>
            <a:r>
              <a:rPr lang="en-US" altLang="ko-KR" dirty="0"/>
              <a:t> </a:t>
            </a:r>
            <a:r>
              <a:rPr lang="ko-KR" altLang="en-US" dirty="0"/>
              <a:t>메소드와 매개변수를 알맞게 채워주세요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85438-68C9-4ABE-9B74-D377D45F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3F44C-8FA6-4F58-A62B-39B863B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학생들의 시험 점수가 번호순으로 들은 배열 </a:t>
            </a:r>
            <a:r>
              <a:rPr lang="en-US" altLang="ko-KR" dirty="0"/>
              <a:t>scores</a:t>
            </a:r>
            <a:r>
              <a:rPr lang="ko-KR" altLang="en-US" dirty="0"/>
              <a:t>와 학번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scores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점수는 </a:t>
            </a:r>
            <a:r>
              <a:rPr lang="en-US" altLang="ko-KR" dirty="0"/>
              <a:t>0</a:t>
            </a:r>
            <a:r>
              <a:rPr lang="ko-KR" altLang="en-US" dirty="0"/>
              <a:t>점 이상 </a:t>
            </a:r>
            <a:r>
              <a:rPr lang="en-US" altLang="ko-KR" dirty="0"/>
              <a:t>100</a:t>
            </a:r>
            <a:r>
              <a:rPr lang="ko-KR" altLang="en-US" dirty="0"/>
              <a:t>점 이하이며 동점자는 없습니다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(scores</a:t>
            </a:r>
            <a:r>
              <a:rPr lang="ko-KR" altLang="en-US" dirty="0"/>
              <a:t>의 길이 </a:t>
            </a:r>
            <a:r>
              <a:rPr lang="en-US" altLang="ko-KR" dirty="0"/>
              <a:t>- 1) </a:t>
            </a:r>
            <a:r>
              <a:rPr lang="ko-KR" altLang="en-US" dirty="0"/>
              <a:t>이하의 정수입니다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 학생의 등수를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번 학생의 점수는 </a:t>
            </a:r>
            <a:r>
              <a:rPr lang="en-US" altLang="ko-KR" dirty="0"/>
              <a:t>59</a:t>
            </a:r>
            <a:r>
              <a:rPr lang="ko-KR" altLang="en-US" dirty="0"/>
              <a:t>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점수를 내림차순으로 정렬하면 </a:t>
            </a:r>
            <a:r>
              <a:rPr lang="en-US" altLang="ko-KR" dirty="0"/>
              <a:t>[98, 60, 59, 20]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정렬된 점수에서 </a:t>
            </a:r>
            <a:r>
              <a:rPr lang="en-US" altLang="ko-KR" dirty="0"/>
              <a:t>59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번째에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3</a:t>
            </a:r>
            <a:r>
              <a:rPr lang="ko-KR" altLang="en-US" dirty="0"/>
              <a:t>번 학생은 </a:t>
            </a:r>
            <a:r>
              <a:rPr lang="en-US" altLang="ko-KR" dirty="0"/>
              <a:t>3</a:t>
            </a:r>
            <a:r>
              <a:rPr lang="ko-KR" altLang="en-US" dirty="0"/>
              <a:t>등입니다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72564"/>
              </p:ext>
            </p:extLst>
          </p:nvPr>
        </p:nvGraphicFramePr>
        <p:xfrm>
          <a:off x="1031822" y="2232453"/>
          <a:ext cx="6752301" cy="1566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9347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1273908">
                  <a:extLst>
                    <a:ext uri="{9D8B030D-6E8A-4147-A177-3AD203B41FA5}">
                      <a16:colId xmlns:a16="http://schemas.microsoft.com/office/drawing/2014/main" val="3299141305"/>
                    </a:ext>
                  </a:extLst>
                </a:gridCol>
                <a:gridCol w="1649046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648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2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[20, 60, 98, 59]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4928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22957"/>
              </p:ext>
            </p:extLst>
          </p:nvPr>
        </p:nvGraphicFramePr>
        <p:xfrm>
          <a:off x="838200" y="1587296"/>
          <a:ext cx="10406974" cy="327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3-1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3486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8B6E6C0D-D52E-42FB-8AE0-C5ED75AE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655564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Solution01 {</a:t>
            </a:r>
          </a:p>
          <a:p>
            <a:pPr lvl="1"/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lvl="1"/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score </a:t>
            </a:r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점수가 배열에서 몇 번째에 저장되어 있는지 알아내자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func_a(</a:t>
            </a:r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          </a:t>
            </a:r>
          </a:p>
          <a:p>
            <a:pPr lvl="4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lvl="3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lvl="1"/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내림차순 정렬 </a:t>
            </a:r>
          </a:p>
          <a:p>
            <a:pPr lvl="1"/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200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i="1" dirty="0">
                <a:solidFill>
                  <a:srgbClr val="3F7F5F"/>
                </a:solidFill>
                <a:latin typeface="Consolas" panose="020B0609020204030204" pitchFamily="49" charset="0"/>
              </a:rPr>
              <a:t>오름차순 정렬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내림차순 정렬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/ 2;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3"/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- 1) -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- 1) -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lvl="1"/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번 학생의 점수를 가져오자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endParaRPr lang="fr-FR" altLang="ko-KR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func_c(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func_b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Solution01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Solution01();</a:t>
            </a:r>
          </a:p>
          <a:p>
            <a:pPr lvl="1"/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{20, 60, 98, 59};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626</Words>
  <Application>Microsoft Office PowerPoint</Application>
  <PresentationFormat>와이드스크린</PresentationFormat>
  <Paragraphs>129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석차 구하기</vt:lpstr>
      <vt:lpstr>순서</vt:lpstr>
      <vt:lpstr>1. 문제설명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cp:lastPrinted>2020-05-10T06:12:46Z</cp:lastPrinted>
  <dcterms:created xsi:type="dcterms:W3CDTF">2020-04-25T01:24:46Z</dcterms:created>
  <dcterms:modified xsi:type="dcterms:W3CDTF">2020-05-10T06:18:37Z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