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08D01-732A-49BC-9646-1D2230F2CE2A}" v="1" dt="2020-06-06T06:10:55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2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7BE08D01-732A-49BC-9646-1D2230F2CE2A}"/>
    <pc:docChg chg="modSld">
      <pc:chgData name="m31685" userId="b3d13b2a-2ed5-418c-ba0a-f601fba5ce5e" providerId="ADAL" clId="{7BE08D01-732A-49BC-9646-1D2230F2CE2A}" dt="2020-06-06T06:10:57.954" v="1" actId="20577"/>
      <pc:docMkLst>
        <pc:docMk/>
      </pc:docMkLst>
      <pc:sldChg chg="modSp">
        <pc:chgData name="m31685" userId="b3d13b2a-2ed5-418c-ba0a-f601fba5ce5e" providerId="ADAL" clId="{7BE08D01-732A-49BC-9646-1D2230F2CE2A}" dt="2020-06-06T06:10:57.954" v="1" actId="20577"/>
        <pc:sldMkLst>
          <pc:docMk/>
          <pc:sldMk cId="893383834" sldId="264"/>
        </pc:sldMkLst>
        <pc:graphicFrameChg chg="mod modGraphic">
          <ac:chgData name="m31685" userId="b3d13b2a-2ed5-418c-ba0a-f601fba5ce5e" providerId="ADAL" clId="{7BE08D01-732A-49BC-9646-1D2230F2CE2A}" dt="2020-06-06T06:10:57.954" v="1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C15F2576-36F2-4497-9F1E-3738DE6CCA7A}"/>
    <pc:docChg chg="custSel modSld">
      <pc:chgData name="m31685" userId="b3d13b2a-2ed5-418c-ba0a-f601fba5ce5e" providerId="ADAL" clId="{C15F2576-36F2-4497-9F1E-3738DE6CCA7A}" dt="2020-05-09T23:56:53.288" v="91" actId="6549"/>
      <pc:docMkLst>
        <pc:docMk/>
      </pc:docMkLst>
      <pc:sldChg chg="modSp">
        <pc:chgData name="m31685" userId="b3d13b2a-2ed5-418c-ba0a-f601fba5ce5e" providerId="ADAL" clId="{C15F2576-36F2-4497-9F1E-3738DE6CCA7A}" dt="2020-05-09T23:56:53.288" v="91" actId="6549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23:56:53.288" v="91" actId="6549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23:52:30.664" v="9" actId="20577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23:52:30.664" v="9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C15F2576-36F2-4497-9F1E-3738DE6CCA7A}" dt="2020-05-09T23:53:09.947" v="19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23:53:09.947" v="1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23:54:03.248" v="47" actId="2763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23:54:03.248" v="47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23:53:39.317" v="3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23:56:22.303" v="52" actId="15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23:56:22.303" v="52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배열원소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배열 원소인 자신을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나눈 값이 배열에 있는 수의 개수를 구하려고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배열이 </a:t>
            </a:r>
            <a:r>
              <a:rPr lang="en-US" altLang="ko-KR" sz="2400" dirty="0"/>
              <a:t>[4, 8, 3, 6, 7]</a:t>
            </a:r>
            <a:r>
              <a:rPr lang="ko-KR" altLang="en-US" sz="2400" dirty="0"/>
              <a:t>인 경우</a:t>
            </a:r>
            <a:r>
              <a:rPr lang="en-US" altLang="ko-KR" sz="2400" dirty="0"/>
              <a:t>, 6/2 = 3, 8/2 =4</a:t>
            </a:r>
            <a:r>
              <a:rPr lang="ko-KR" altLang="en-US" sz="2400" dirty="0"/>
              <a:t>이므로 자신을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나눈 값이 배열에 들어있는 수의 개수는 총 </a:t>
            </a:r>
            <a:r>
              <a:rPr lang="en-US" altLang="ko-KR" sz="2400" dirty="0"/>
              <a:t>2</a:t>
            </a:r>
            <a:r>
              <a:rPr lang="ko-KR" altLang="en-US" sz="2400" dirty="0"/>
              <a:t>개입니다</a:t>
            </a:r>
            <a:r>
              <a:rPr lang="en-US" altLang="ko-KR" sz="2400" dirty="0"/>
              <a:t>. </a:t>
            </a:r>
            <a:endParaRPr lang="ko-KR" altLang="en-US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숫자가 담긴 배열 </a:t>
            </a:r>
            <a:r>
              <a:rPr lang="en-US" altLang="ko-KR" sz="2400" dirty="0" err="1"/>
              <a:t>arr</a:t>
            </a:r>
            <a:r>
              <a:rPr lang="ko-KR" altLang="en-US" sz="2400" dirty="0"/>
              <a:t>가 주어졌을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자신을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나눈 값이 배열에 들어있는 수가 몇 개인지 </a:t>
            </a:r>
            <a:r>
              <a:rPr lang="en-US" altLang="ko-KR" sz="2400" dirty="0"/>
              <a:t>return </a:t>
            </a:r>
            <a:r>
              <a:rPr lang="ko-KR" altLang="en-US" sz="2400" dirty="0"/>
              <a:t>하는 </a:t>
            </a:r>
            <a:r>
              <a:rPr lang="en-US" altLang="ko-KR" sz="2400" dirty="0"/>
              <a:t>solution </a:t>
            </a:r>
            <a:r>
              <a:rPr lang="ko-KR" altLang="en-US" sz="2400" dirty="0"/>
              <a:t>메소드를 작성했습니다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, </a:t>
            </a:r>
            <a:r>
              <a:rPr lang="ko-KR" altLang="en-US" sz="2400" dirty="0"/>
              <a:t>코드 일부분이 잘못 되어있기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코드가 올바르게 동작하지 않습니다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주어진 코드에서 </a:t>
            </a:r>
            <a:r>
              <a:rPr lang="en-US" altLang="ko-KR" sz="2400" dirty="0"/>
              <a:t>_**</a:t>
            </a:r>
            <a:r>
              <a:rPr lang="ko-KR" altLang="en-US" sz="2400" dirty="0"/>
              <a:t>한 줄**</a:t>
            </a:r>
            <a:r>
              <a:rPr lang="en-US" altLang="ko-KR" sz="2400" dirty="0"/>
              <a:t>_</a:t>
            </a:r>
            <a:r>
              <a:rPr lang="ko-KR" altLang="en-US" sz="2400" dirty="0"/>
              <a:t>만 변경해서 모든 입력에 대해 올바르게 동작하도록 수정해주세요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숫자가 담긴 배열 </a:t>
            </a:r>
            <a:r>
              <a:rPr lang="en-US" altLang="ko-KR" dirty="0" err="1"/>
              <a:t>arr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arr</a:t>
            </a:r>
            <a:r>
              <a:rPr lang="ko-KR" altLang="en-US" dirty="0"/>
              <a:t>의 크기는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이하입니다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arr</a:t>
            </a:r>
            <a:r>
              <a:rPr lang="ko-KR" altLang="en-US" dirty="0"/>
              <a:t>의 원소는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 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자신을 </a:t>
            </a:r>
            <a:r>
              <a:rPr lang="en-US" altLang="ko-KR" dirty="0"/>
              <a:t>2</a:t>
            </a:r>
            <a:r>
              <a:rPr lang="ko-KR" altLang="en-US" dirty="0"/>
              <a:t>로 나눈 값이 배열에 들어있는 수가 몇 개인지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4/2=2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는 배열에 없습니다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en-US" altLang="ko-KR" dirty="0"/>
              <a:t>8/2=4</a:t>
            </a:r>
            <a:r>
              <a:rPr lang="ko-KR" altLang="en-US" dirty="0"/>
              <a:t>이고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4 </a:t>
            </a:r>
            <a:r>
              <a:rPr lang="ko-KR" altLang="en-US" dirty="0"/>
              <a:t>이고 </a:t>
            </a:r>
            <a:r>
              <a:rPr lang="en-US" altLang="ko-KR" dirty="0"/>
              <a:t>4</a:t>
            </a:r>
            <a:r>
              <a:rPr lang="ko-KR" altLang="en-US" dirty="0"/>
              <a:t>는 배열에 존재합니다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en-US" altLang="ko-KR" dirty="0"/>
              <a:t>3/2=1.5</a:t>
            </a:r>
            <a:r>
              <a:rPr lang="ko-KR" altLang="en-US" dirty="0"/>
              <a:t>이고 </a:t>
            </a:r>
            <a:r>
              <a:rPr lang="en-US" altLang="ko-KR" dirty="0"/>
              <a:t>1.5</a:t>
            </a:r>
            <a:r>
              <a:rPr lang="ko-KR" altLang="en-US" dirty="0"/>
              <a:t>는 배열에 없습니다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en-US" altLang="ko-KR" dirty="0"/>
              <a:t>6/2=3</a:t>
            </a:r>
            <a:r>
              <a:rPr lang="ko-KR" altLang="en-US" dirty="0"/>
              <a:t>이고 </a:t>
            </a:r>
            <a:r>
              <a:rPr lang="en-US" altLang="ko-KR" dirty="0"/>
              <a:t>3</a:t>
            </a:r>
            <a:r>
              <a:rPr lang="ko-KR" altLang="en-US" dirty="0"/>
              <a:t>은 배열에 존재합니다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en-US" altLang="ko-KR" dirty="0"/>
              <a:t>7/2=3.5</a:t>
            </a:r>
            <a:r>
              <a:rPr lang="ko-KR" altLang="en-US" dirty="0"/>
              <a:t>이고 </a:t>
            </a:r>
            <a:r>
              <a:rPr lang="en-US" altLang="ko-KR" dirty="0"/>
              <a:t>3.5</a:t>
            </a:r>
            <a:r>
              <a:rPr lang="ko-KR" altLang="en-US" dirty="0"/>
              <a:t>는 배열에 없습니다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ko-KR" altLang="en-US" dirty="0"/>
              <a:t>따라서 자신을 </a:t>
            </a:r>
            <a:r>
              <a:rPr lang="en-US" altLang="ko-KR" dirty="0"/>
              <a:t>2</a:t>
            </a:r>
            <a:r>
              <a:rPr lang="ko-KR" altLang="en-US" dirty="0"/>
              <a:t>로 나눈 값이 배열에 들어있는 수가 총 </a:t>
            </a:r>
            <a:r>
              <a:rPr lang="en-US" altLang="ko-KR" dirty="0"/>
              <a:t>2</a:t>
            </a:r>
            <a:r>
              <a:rPr lang="ko-KR" altLang="en-US" dirty="0"/>
              <a:t>개이므로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89391"/>
              </p:ext>
            </p:extLst>
          </p:nvPr>
        </p:nvGraphicFramePr>
        <p:xfrm>
          <a:off x="1094344" y="2414954"/>
          <a:ext cx="7639260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3876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115384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8, 3, 6, 7]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{6, 8, 3, 6, 16, 6, 12}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]%2 == 0 &amp;&amp;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]/2 ==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4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49be2b2d-8729-4033-b120-2c6fa92b24a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222</Words>
  <Application>Microsoft Office PowerPoint</Application>
  <PresentationFormat>와이드스크린</PresentationFormat>
  <Paragraphs>61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배열원소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2020-06-06T06:14:38Z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