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  <p:sldId id="275" r:id="rId14"/>
    <p:sldId id="276" r:id="rId15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C8FC4-FCC9-4BEC-B761-3C19B96779A8}" v="34" dt="2020-05-10T06:46:49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23C8FC4-FCC9-4BEC-B761-3C19B96779A8}"/>
    <pc:docChg chg="custSel modSld modNotesMaster">
      <pc:chgData name="m31685" userId="b3d13b2a-2ed5-418c-ba0a-f601fba5ce5e" providerId="ADAL" clId="{223C8FC4-FCC9-4BEC-B761-3C19B96779A8}" dt="2020-05-10T06:48:23.729" v="48" actId="20577"/>
      <pc:docMkLst>
        <pc:docMk/>
      </pc:docMkLst>
      <pc:sldChg chg="modSp">
        <pc:chgData name="m31685" userId="b3d13b2a-2ed5-418c-ba0a-f601fba5ce5e" providerId="ADAL" clId="{223C8FC4-FCC9-4BEC-B761-3C19B96779A8}" dt="2020-05-10T06:46:52.043" v="30" actId="14734"/>
        <pc:sldMkLst>
          <pc:docMk/>
          <pc:sldMk cId="893383834" sldId="264"/>
        </pc:sldMkLst>
        <pc:graphicFrameChg chg="mod modGraphic">
          <ac:chgData name="m31685" userId="b3d13b2a-2ed5-418c-ba0a-f601fba5ce5e" providerId="ADAL" clId="{223C8FC4-FCC9-4BEC-B761-3C19B96779A8}" dt="2020-05-10T06:46:52.043" v="30" actId="14734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223C8FC4-FCC9-4BEC-B761-3C19B96779A8}" dt="2020-05-10T06:46:27.553" v="21" actId="20577"/>
        <pc:sldMkLst>
          <pc:docMk/>
          <pc:sldMk cId="2212378234" sldId="268"/>
        </pc:sldMkLst>
        <pc:spChg chg="mod">
          <ac:chgData name="m31685" userId="b3d13b2a-2ed5-418c-ba0a-f601fba5ce5e" providerId="ADAL" clId="{223C8FC4-FCC9-4BEC-B761-3C19B96779A8}" dt="2020-05-10T06:46:27.553" v="21" actId="20577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223C8FC4-FCC9-4BEC-B761-3C19B96779A8}" dt="2020-05-10T06:48:23.729" v="48" actId="20577"/>
        <pc:sldMkLst>
          <pc:docMk/>
          <pc:sldMk cId="1627964341" sldId="275"/>
        </pc:sldMkLst>
        <pc:spChg chg="mod">
          <ac:chgData name="m31685" userId="b3d13b2a-2ed5-418c-ba0a-f601fba5ce5e" providerId="ADAL" clId="{223C8FC4-FCC9-4BEC-B761-3C19B96779A8}" dt="2020-05-10T06:48:23.729" v="48" actId="20577"/>
          <ac:spMkLst>
            <pc:docMk/>
            <pc:sldMk cId="1627964341" sldId="275"/>
            <ac:spMk id="6" creationId="{ADA6E611-CAFE-4FB8-8688-52CC9ABED949}"/>
          </ac:spMkLst>
        </pc:spChg>
      </pc:sldChg>
      <pc:sldChg chg="addSp delSp modSp">
        <pc:chgData name="m31685" userId="b3d13b2a-2ed5-418c-ba0a-f601fba5ce5e" providerId="ADAL" clId="{223C8FC4-FCC9-4BEC-B761-3C19B96779A8}" dt="2020-05-10T06:46:03.145" v="2" actId="478"/>
        <pc:sldMkLst>
          <pc:docMk/>
          <pc:sldMk cId="3463204443" sldId="276"/>
        </pc:sldMkLst>
        <pc:spChg chg="add del mod">
          <ac:chgData name="m31685" userId="b3d13b2a-2ed5-418c-ba0a-f601fba5ce5e" providerId="ADAL" clId="{223C8FC4-FCC9-4BEC-B761-3C19B96779A8}" dt="2020-05-10T06:46:03.145" v="2" actId="478"/>
          <ac:spMkLst>
            <pc:docMk/>
            <pc:sldMk cId="3463204443" sldId="276"/>
            <ac:spMk id="2" creationId="{198A21F9-848D-48D6-9A50-39AECB478B11}"/>
          </ac:spMkLst>
        </pc:spChg>
      </pc:sldChg>
    </pc:docChg>
  </pc:docChgLst>
  <pc:docChgLst>
    <pc:chgData name="m31685" userId="b3d13b2a-2ed5-418c-ba0a-f601fba5ce5e" providerId="ADAL" clId="{C15F2576-36F2-4497-9F1E-3738DE6CCA7A}"/>
    <pc:docChg chg="undo custSel addSld modSld">
      <pc:chgData name="m31685" userId="b3d13b2a-2ed5-418c-ba0a-f601fba5ce5e" providerId="ADAL" clId="{C15F2576-36F2-4497-9F1E-3738DE6CCA7A}" dt="2020-05-09T13:53:03.942" v="212" actId="15"/>
      <pc:docMkLst>
        <pc:docMk/>
      </pc:docMkLst>
      <pc:sldChg chg="modSp">
        <pc:chgData name="m31685" userId="b3d13b2a-2ed5-418c-ba0a-f601fba5ce5e" providerId="ADAL" clId="{C15F2576-36F2-4497-9F1E-3738DE6CCA7A}" dt="2020-05-09T13:35:23.764" v="15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13:35:23.764" v="15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C15F2576-36F2-4497-9F1E-3738DE6CCA7A}" dt="2020-05-09T13:36:09.851" v="44" actId="27636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13:36:09.851" v="44" actId="27636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C15F2576-36F2-4497-9F1E-3738DE6CCA7A}" dt="2020-05-09T13:35:26.762" v="16" actId="478"/>
          <ac:graphicFrameMkLst>
            <pc:docMk/>
            <pc:sldMk cId="3742387824" sldId="258"/>
            <ac:graphicFrameMk id="6" creationId="{6ED204BF-0426-4C2A-9E7A-534207324340}"/>
          </ac:graphicFrameMkLst>
        </pc:graphicFrameChg>
      </pc:sldChg>
      <pc:sldChg chg="modSp">
        <pc:chgData name="m31685" userId="b3d13b2a-2ed5-418c-ba0a-f601fba5ce5e" providerId="ADAL" clId="{C15F2576-36F2-4497-9F1E-3738DE6CCA7A}" dt="2020-05-09T13:38:06.532" v="113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13:38:06.532" v="11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13:39:40.630" v="148" actId="27636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13:39:40.630" v="148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13:38:57.444" v="125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C15F2576-36F2-4497-9F1E-3738DE6CCA7A}" dt="2020-05-09T13:50:11.868" v="157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13:50:11.868" v="157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C15F2576-36F2-4497-9F1E-3738DE6CCA7A}" dt="2020-05-09T13:37:30.046" v="98" actId="20577"/>
        <pc:sldMkLst>
          <pc:docMk/>
          <pc:sldMk cId="1667836936" sldId="274"/>
        </pc:sldMkLst>
        <pc:spChg chg="mod">
          <ac:chgData name="m31685" userId="b3d13b2a-2ed5-418c-ba0a-f601fba5ce5e" providerId="ADAL" clId="{C15F2576-36F2-4497-9F1E-3738DE6CCA7A}" dt="2020-05-09T13:37:30.046" v="98" actId="20577"/>
          <ac:spMkLst>
            <pc:docMk/>
            <pc:sldMk cId="1667836936" sldId="274"/>
            <ac:spMk id="3" creationId="{890D5093-2EB2-432A-A216-75C691702262}"/>
          </ac:spMkLst>
        </pc:spChg>
      </pc:sldChg>
      <pc:sldChg chg="addSp delSp modSp add">
        <pc:chgData name="m31685" userId="b3d13b2a-2ed5-418c-ba0a-f601fba5ce5e" providerId="ADAL" clId="{C15F2576-36F2-4497-9F1E-3738DE6CCA7A}" dt="2020-05-09T13:53:03.942" v="212" actId="15"/>
        <pc:sldMkLst>
          <pc:docMk/>
          <pc:sldMk cId="1627964341" sldId="275"/>
        </pc:sldMkLst>
        <pc:spChg chg="del">
          <ac:chgData name="m31685" userId="b3d13b2a-2ed5-418c-ba0a-f601fba5ce5e" providerId="ADAL" clId="{C15F2576-36F2-4497-9F1E-3738DE6CCA7A}" dt="2020-05-09T13:50:21.717" v="159" actId="478"/>
          <ac:spMkLst>
            <pc:docMk/>
            <pc:sldMk cId="1627964341" sldId="275"/>
            <ac:spMk id="2" creationId="{136ADF81-68BA-4A0F-8EB9-48120F0F08A3}"/>
          </ac:spMkLst>
        </pc:spChg>
        <pc:spChg chg="del">
          <ac:chgData name="m31685" userId="b3d13b2a-2ed5-418c-ba0a-f601fba5ce5e" providerId="ADAL" clId="{C15F2576-36F2-4497-9F1E-3738DE6CCA7A}" dt="2020-05-09T13:50:23.472" v="160" actId="478"/>
          <ac:spMkLst>
            <pc:docMk/>
            <pc:sldMk cId="1627964341" sldId="275"/>
            <ac:spMk id="3" creationId="{7EFD6F05-D932-4BBF-9902-4B9035826DAF}"/>
          </ac:spMkLst>
        </pc:spChg>
        <pc:spChg chg="add mod">
          <ac:chgData name="m31685" userId="b3d13b2a-2ed5-418c-ba0a-f601fba5ce5e" providerId="ADAL" clId="{C15F2576-36F2-4497-9F1E-3738DE6CCA7A}" dt="2020-05-09T13:53:03.942" v="212" actId="15"/>
          <ac:spMkLst>
            <pc:docMk/>
            <pc:sldMk cId="1627964341" sldId="275"/>
            <ac:spMk id="6" creationId="{ADA6E611-CAFE-4FB8-8688-52CC9ABED949}"/>
          </ac:spMkLst>
        </pc:spChg>
      </pc:sldChg>
      <pc:sldChg chg="addSp delSp modSp add">
        <pc:chgData name="m31685" userId="b3d13b2a-2ed5-418c-ba0a-f601fba5ce5e" providerId="ADAL" clId="{C15F2576-36F2-4497-9F1E-3738DE6CCA7A}" dt="2020-05-09T13:52:39.733" v="208" actId="15"/>
        <pc:sldMkLst>
          <pc:docMk/>
          <pc:sldMk cId="3463204443" sldId="276"/>
        </pc:sldMkLst>
        <pc:spChg chg="del">
          <ac:chgData name="m31685" userId="b3d13b2a-2ed5-418c-ba0a-f601fba5ce5e" providerId="ADAL" clId="{C15F2576-36F2-4497-9F1E-3738DE6CCA7A}" dt="2020-05-09T13:51:56.258" v="185" actId="478"/>
          <ac:spMkLst>
            <pc:docMk/>
            <pc:sldMk cId="3463204443" sldId="276"/>
            <ac:spMk id="2" creationId="{4F85A3CB-BF1F-4178-958C-54A02CE1A94D}"/>
          </ac:spMkLst>
        </pc:spChg>
        <pc:spChg chg="del">
          <ac:chgData name="m31685" userId="b3d13b2a-2ed5-418c-ba0a-f601fba5ce5e" providerId="ADAL" clId="{C15F2576-36F2-4497-9F1E-3738DE6CCA7A}" dt="2020-05-09T13:51:55.524" v="184" actId="478"/>
          <ac:spMkLst>
            <pc:docMk/>
            <pc:sldMk cId="3463204443" sldId="276"/>
            <ac:spMk id="3" creationId="{2C0A1630-5F23-40EE-A18F-4B7942F4A824}"/>
          </ac:spMkLst>
        </pc:spChg>
        <pc:spChg chg="add mod">
          <ac:chgData name="m31685" userId="b3d13b2a-2ed5-418c-ba0a-f601fba5ce5e" providerId="ADAL" clId="{C15F2576-36F2-4497-9F1E-3738DE6CCA7A}" dt="2020-05-09T13:52:39.733" v="208" actId="15"/>
          <ac:spMkLst>
            <pc:docMk/>
            <pc:sldMk cId="3463204443" sldId="276"/>
            <ac:spMk id="6" creationId="{594E9ED1-B3FF-4537-97DD-859378F4E7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장학금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C345C6-6DB7-4441-B39B-D889FAA6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1C064A-C398-454F-9994-F59EBFE6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6E611-CAFE-4FB8-8688-52CC9ABED949}"/>
              </a:ext>
            </a:extLst>
          </p:cNvPr>
          <p:cNvSpPr txBox="1"/>
          <p:nvPr/>
        </p:nvSpPr>
        <p:spPr>
          <a:xfrm>
            <a:off x="758092" y="468923"/>
            <a:ext cx="104960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lvl="1"/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ko-KR" altLang="en-US" sz="1400" dirty="0" err="1">
                <a:solidFill>
                  <a:srgbClr val="3F5FBF"/>
                </a:solidFill>
                <a:latin typeface="Consolas" panose="020B0609020204030204" pitchFamily="49" charset="0"/>
              </a:rPr>
              <a:t>학생별</a:t>
            </a:r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석차를 구한다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1;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나보다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높은점수를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발견하면 석차를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한개씩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내린다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9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F1FD9-0D56-4EA8-9D94-780C0512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A9858-2454-437C-84B9-F96343C7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E9ED1-B3FF-4537-97DD-859378F4E790}"/>
              </a:ext>
            </a:extLst>
          </p:cNvPr>
          <p:cNvSpPr txBox="1"/>
          <p:nvPr/>
        </p:nvSpPr>
        <p:spPr>
          <a:xfrm>
            <a:off x="758092" y="468923"/>
            <a:ext cx="1049606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lvl="1"/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 가장 성적이 많이 오른 점수는 </a:t>
            </a:r>
            <a:r>
              <a:rPr lang="ko-KR" altLang="en-US" sz="1400" dirty="0" err="1">
                <a:solidFill>
                  <a:srgbClr val="3F5FBF"/>
                </a:solidFill>
                <a:latin typeface="Consolas" panose="020B0609020204030204" pitchFamily="49" charset="0"/>
              </a:rPr>
              <a:t>몇점인가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? </a:t>
            </a:r>
          </a:p>
          <a:p>
            <a:pPr lvl="1"/>
            <a:r>
              <a:rPr lang="ko-KR" altLang="en-US" sz="14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sz="14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sv-SE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Solution02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Solution02();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{70, 100, 70, 80, 50, 95};</a:t>
            </a:r>
          </a:p>
          <a:p>
            <a:pPr lvl="1"/>
            <a:r>
              <a:rPr lang="sv-SE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sv-SE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sv-SE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{35, 65, 80, 50, 20, 60};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03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모 학교에서는 학기가 끝날 때마다 장학금을 줍니다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이때 장학생이 몇 명인지 구하려고 합니다</a:t>
            </a:r>
            <a:r>
              <a:rPr lang="en-US" altLang="ko-KR" dirty="0"/>
              <a:t>. </a:t>
            </a:r>
            <a:r>
              <a:rPr lang="ko-KR" altLang="en-US" dirty="0"/>
              <a:t>장학금을 주는 조건은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이번 학기 성적이 </a:t>
            </a:r>
            <a:r>
              <a:rPr lang="en-US" altLang="ko-KR" dirty="0"/>
              <a:t>80</a:t>
            </a:r>
            <a:r>
              <a:rPr lang="ko-KR" altLang="en-US" dirty="0"/>
              <a:t>점 이상</a:t>
            </a:r>
            <a:r>
              <a:rPr lang="en-US" altLang="ko-KR" dirty="0"/>
              <a:t>(100</a:t>
            </a:r>
            <a:r>
              <a:rPr lang="ko-KR" altLang="en-US" dirty="0"/>
              <a:t>점 만점</a:t>
            </a:r>
            <a:r>
              <a:rPr lang="en-US" altLang="ko-KR" dirty="0"/>
              <a:t>)</a:t>
            </a:r>
            <a:r>
              <a:rPr lang="ko-KR" altLang="en-US" dirty="0"/>
              <a:t>이면서 석차가 상위 </a:t>
            </a:r>
            <a:r>
              <a:rPr lang="en-US" altLang="ko-KR" dirty="0"/>
              <a:t>10% </a:t>
            </a:r>
            <a:r>
              <a:rPr lang="ko-KR" altLang="en-US" dirty="0"/>
              <a:t>이내인 학생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이번 학기 성적이 </a:t>
            </a:r>
            <a:r>
              <a:rPr lang="en-US" altLang="ko-KR" dirty="0"/>
              <a:t>80</a:t>
            </a:r>
            <a:r>
              <a:rPr lang="ko-KR" altLang="en-US" dirty="0"/>
              <a:t>점 이상이면서 </a:t>
            </a:r>
            <a:r>
              <a:rPr lang="en-US" altLang="ko-KR" dirty="0"/>
              <a:t>1</a:t>
            </a:r>
            <a:r>
              <a:rPr lang="ko-KR" altLang="en-US" dirty="0"/>
              <a:t>등인 학생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직전 학기 대비 성적이 가장 많이 오른 학생</a:t>
            </a:r>
            <a:r>
              <a:rPr lang="en-US" altLang="ko-KR" dirty="0"/>
              <a:t>(</a:t>
            </a:r>
            <a:r>
              <a:rPr lang="ko-KR" altLang="en-US" dirty="0"/>
              <a:t>여러 명인 경우 해당 학생 전부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동점인 학생들은 등수가 같으며</a:t>
            </a:r>
            <a:r>
              <a:rPr lang="en-US" altLang="ko-KR" dirty="0"/>
              <a:t>, </a:t>
            </a:r>
            <a:r>
              <a:rPr lang="ko-KR" altLang="en-US" dirty="0"/>
              <a:t>중복 수혜는 불가합니다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장학생이 몇 명인지 구하기 위해 다음과 같이 프로그램 구조를 작성했습니다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이번 학기 성적을 기준으로 학생 별 석차를 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각 학생의 </a:t>
            </a:r>
            <a:r>
              <a:rPr lang="en-US" altLang="ko-KR" dirty="0"/>
              <a:t>(</a:t>
            </a:r>
            <a:r>
              <a:rPr lang="ko-KR" altLang="en-US" dirty="0"/>
              <a:t>이번 학기 성적 </a:t>
            </a:r>
            <a:r>
              <a:rPr lang="en-US" altLang="ko-KR" dirty="0"/>
              <a:t>- </a:t>
            </a:r>
            <a:r>
              <a:rPr lang="ko-KR" altLang="en-US" dirty="0"/>
              <a:t>직전 학기 성적</a:t>
            </a:r>
            <a:r>
              <a:rPr lang="en-US" altLang="ko-KR" dirty="0"/>
              <a:t>) </a:t>
            </a:r>
            <a:r>
              <a:rPr lang="ko-KR" altLang="en-US" dirty="0"/>
              <a:t>중 최댓값을 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아래 조건을 만족하는 학생을 발견하면</a:t>
            </a:r>
            <a:r>
              <a:rPr lang="en-US" altLang="ko-KR" dirty="0"/>
              <a:t>, </a:t>
            </a:r>
            <a:r>
              <a:rPr lang="ko-KR" altLang="en-US" dirty="0"/>
              <a:t>장학생 수를 </a:t>
            </a:r>
            <a:r>
              <a:rPr lang="en-US" altLang="ko-KR" dirty="0"/>
              <a:t>1 </a:t>
            </a:r>
            <a:r>
              <a:rPr lang="ko-KR" altLang="en-US" dirty="0"/>
              <a:t>증가시킵니다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이번 학기 성적이 </a:t>
            </a:r>
            <a:r>
              <a:rPr lang="en-US" altLang="ko-KR" dirty="0"/>
              <a:t>80</a:t>
            </a:r>
            <a:r>
              <a:rPr lang="ko-KR" altLang="en-US" dirty="0"/>
              <a:t>점 이상이고</a:t>
            </a:r>
            <a:r>
              <a:rPr lang="en-US" altLang="ko-KR" dirty="0"/>
              <a:t>, </a:t>
            </a:r>
            <a:r>
              <a:rPr lang="ko-KR" altLang="en-US" dirty="0"/>
              <a:t>석차가 상위 </a:t>
            </a:r>
            <a:r>
              <a:rPr lang="en-US" altLang="ko-KR" dirty="0"/>
              <a:t>10% </a:t>
            </a:r>
            <a:r>
              <a:rPr lang="ko-KR" altLang="en-US" dirty="0"/>
              <a:t>이내인 경우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또는 이번 학기 성적이 </a:t>
            </a:r>
            <a:r>
              <a:rPr lang="en-US" altLang="ko-KR" dirty="0"/>
              <a:t>80</a:t>
            </a:r>
            <a:r>
              <a:rPr lang="ko-KR" altLang="en-US" dirty="0"/>
              <a:t>점 이상이고</a:t>
            </a:r>
            <a:r>
              <a:rPr lang="en-US" altLang="ko-KR" dirty="0"/>
              <a:t>, </a:t>
            </a:r>
            <a:r>
              <a:rPr lang="ko-KR" altLang="en-US" dirty="0"/>
              <a:t>석차가 </a:t>
            </a:r>
            <a:r>
              <a:rPr lang="en-US" altLang="ko-KR" dirty="0"/>
              <a:t>1</a:t>
            </a:r>
            <a:r>
              <a:rPr lang="ko-KR" altLang="en-US" dirty="0"/>
              <a:t>등인 경우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또는 </a:t>
            </a:r>
            <a:r>
              <a:rPr lang="en-US" altLang="ko-KR" dirty="0"/>
              <a:t>(</a:t>
            </a:r>
            <a:r>
              <a:rPr lang="ko-KR" altLang="en-US" dirty="0"/>
              <a:t>이번 학기 성적 </a:t>
            </a:r>
            <a:r>
              <a:rPr lang="en-US" altLang="ko-KR" dirty="0"/>
              <a:t>- </a:t>
            </a:r>
            <a:r>
              <a:rPr lang="ko-KR" altLang="en-US" dirty="0"/>
              <a:t>직전 학기 성적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단계에서 구한 값과 같고</a:t>
            </a:r>
            <a:r>
              <a:rPr lang="en-US" altLang="ko-KR" dirty="0"/>
              <a:t>, </a:t>
            </a:r>
            <a:r>
              <a:rPr lang="ko-KR" altLang="en-US" dirty="0"/>
              <a:t>그 값이 양수인 경우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장학생 수를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학생들의 이번 학기 성적을 담고 있는 배열 </a:t>
            </a:r>
            <a:r>
              <a:rPr lang="en-US" altLang="ko-KR" dirty="0" err="1"/>
              <a:t>currentGrade</a:t>
            </a:r>
            <a:r>
              <a:rPr lang="en-US" altLang="ko-KR" dirty="0"/>
              <a:t>, </a:t>
            </a:r>
            <a:r>
              <a:rPr lang="ko-KR" altLang="en-US" dirty="0"/>
              <a:t>직전 학기 성적을 담고 있는 배열 </a:t>
            </a:r>
            <a:r>
              <a:rPr lang="en-US" altLang="ko-KR" dirty="0" err="1"/>
              <a:t>lastGrade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장학생 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위 구조를 참고하여 코드가 올바르게 동작할 수 있도록 빈칸에 주어진 </a:t>
            </a:r>
            <a:r>
              <a:rPr lang="en-US" altLang="ko-KR" dirty="0" err="1"/>
              <a:t>func_a</a:t>
            </a:r>
            <a:r>
              <a:rPr lang="en-US" altLang="ko-KR" dirty="0"/>
              <a:t>, </a:t>
            </a:r>
            <a:r>
              <a:rPr lang="en-US" altLang="ko-KR" dirty="0" err="1"/>
              <a:t>func_b</a:t>
            </a:r>
            <a:r>
              <a:rPr lang="en-US" altLang="ko-KR" dirty="0"/>
              <a:t>, </a:t>
            </a:r>
            <a:r>
              <a:rPr lang="en-US" altLang="ko-KR" dirty="0" err="1"/>
              <a:t>func_c</a:t>
            </a:r>
            <a:r>
              <a:rPr lang="en-US" altLang="ko-KR" dirty="0"/>
              <a:t> </a:t>
            </a:r>
            <a:r>
              <a:rPr lang="ko-KR" altLang="en-US" dirty="0"/>
              <a:t>메소드와 매개변수를 알맞게 채워주세요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학생들의 이번 학기 성적</a:t>
            </a:r>
            <a:r>
              <a:rPr lang="en-US" altLang="ko-KR" dirty="0"/>
              <a:t>, </a:t>
            </a:r>
            <a:r>
              <a:rPr lang="ko-KR" altLang="en-US" dirty="0"/>
              <a:t>지난 학기 성적이 들어있는 배열 </a:t>
            </a:r>
            <a:r>
              <a:rPr lang="en-US" altLang="ko-KR" dirty="0" err="1"/>
              <a:t>currentGrade</a:t>
            </a:r>
            <a:r>
              <a:rPr lang="en-US" altLang="ko-KR" dirty="0"/>
              <a:t>, </a:t>
            </a:r>
            <a:r>
              <a:rPr lang="en-US" altLang="ko-KR" dirty="0" err="1"/>
              <a:t>lastGrade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 err="1"/>
              <a:t>currentGrade</a:t>
            </a:r>
            <a:r>
              <a:rPr lang="ko-KR" altLang="en-US" dirty="0"/>
              <a:t>의 길이와 </a:t>
            </a:r>
            <a:r>
              <a:rPr lang="en-US" altLang="ko-KR" dirty="0" err="1"/>
              <a:t>lastGrade</a:t>
            </a:r>
            <a:r>
              <a:rPr lang="ko-KR" altLang="en-US" dirty="0"/>
              <a:t>의 길이는 같으며</a:t>
            </a:r>
            <a:r>
              <a:rPr lang="en-US" altLang="ko-KR" dirty="0"/>
              <a:t>, </a:t>
            </a:r>
            <a:r>
              <a:rPr lang="ko-KR" altLang="en-US" dirty="0"/>
              <a:t>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200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 err="1"/>
              <a:t>currentGrade</a:t>
            </a:r>
            <a:r>
              <a:rPr lang="ko-KR" altLang="en-US" dirty="0"/>
              <a:t>와 </a:t>
            </a:r>
            <a:r>
              <a:rPr lang="en-US" altLang="ko-KR" dirty="0" err="1"/>
              <a:t>lastGrade</a:t>
            </a:r>
            <a:r>
              <a:rPr lang="ko-KR" altLang="en-US" dirty="0"/>
              <a:t>의 원소는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장학생 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학생 수가 </a:t>
            </a:r>
            <a:r>
              <a:rPr lang="en-US" altLang="ko-KR" dirty="0"/>
              <a:t>10</a:t>
            </a:r>
            <a:r>
              <a:rPr lang="ko-KR" altLang="en-US" dirty="0"/>
              <a:t>명보다 적으므로</a:t>
            </a:r>
            <a:r>
              <a:rPr lang="en-US" altLang="ko-KR" dirty="0"/>
              <a:t>, 1</a:t>
            </a:r>
            <a:r>
              <a:rPr lang="ko-KR" altLang="en-US" dirty="0"/>
              <a:t>등이 장학금을 받습니다</a:t>
            </a:r>
            <a:r>
              <a:rPr lang="en-US" altLang="ko-KR" dirty="0"/>
              <a:t>. 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직전 학기 대비 성적이 가장 많이 오른 학생은 다음과 같이 </a:t>
            </a:r>
            <a:r>
              <a:rPr lang="en-US" altLang="ko-KR" dirty="0"/>
              <a:t>3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35 → 70</a:t>
            </a:r>
            <a:r>
              <a:rPr lang="ko-KR" altLang="en-US" dirty="0"/>
              <a:t>점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65 → 100</a:t>
            </a:r>
            <a:r>
              <a:rPr lang="ko-KR" altLang="en-US" dirty="0"/>
              <a:t>점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60 → 95</a:t>
            </a:r>
            <a:r>
              <a:rPr lang="ko-KR" altLang="en-US" dirty="0"/>
              <a:t>점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두 번째 학생은 이번 학기 </a:t>
            </a:r>
            <a:r>
              <a:rPr lang="en-US" altLang="ko-KR" dirty="0"/>
              <a:t>1</a:t>
            </a:r>
            <a:r>
              <a:rPr lang="ko-KR" altLang="en-US" dirty="0"/>
              <a:t>등 장학금을 이미 받아 중복 수혜가 불가하고</a:t>
            </a:r>
            <a:r>
              <a:rPr lang="en-US" altLang="ko-KR" dirty="0"/>
              <a:t>, </a:t>
            </a:r>
            <a:r>
              <a:rPr lang="ko-KR" altLang="en-US" dirty="0"/>
              <a:t>나머지 두 학생은 장학금을 받을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장학금을 받는 학생은 총 </a:t>
            </a:r>
            <a:r>
              <a:rPr lang="en-US" altLang="ko-KR" dirty="0"/>
              <a:t>3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31739"/>
              </p:ext>
            </p:extLst>
          </p:nvPr>
        </p:nvGraphicFramePr>
        <p:xfrm>
          <a:off x="1031822" y="2232453"/>
          <a:ext cx="9643993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042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3022696">
                  <a:extLst>
                    <a:ext uri="{9D8B030D-6E8A-4147-A177-3AD203B41FA5}">
                      <a16:colId xmlns:a16="http://schemas.microsoft.com/office/drawing/2014/main" val="3299141305"/>
                    </a:ext>
                  </a:extLst>
                </a:gridCol>
                <a:gridCol w="2355255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lastGrade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currentGrade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[35, 65, 80, 50, 20, 60]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70, 100, 70, 80, 50, 95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22957"/>
              </p:ext>
            </p:extLst>
          </p:nvPr>
        </p:nvGraphicFramePr>
        <p:xfrm>
          <a:off x="838200" y="1587296"/>
          <a:ext cx="10406974" cy="327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8B6E6C0D-D52E-42FB-8AE0-C5ED75AE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Solution02 {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80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10) {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이번 학기 성적이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80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점 이상이고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석차가 상위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10%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이내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80 &amp;&amp;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1) {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이번 학기 성적이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80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점 이상이고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석차가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등이다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maxDiffGrade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lastGrade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성적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향상률이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가장 좋다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913</Words>
  <Application>Microsoft Office PowerPoint</Application>
  <PresentationFormat>와이드스크린</PresentationFormat>
  <Paragraphs>147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장학금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2020-05-10T06:20:29Z</cp:lastPrinted>
  <dcterms:created xsi:type="dcterms:W3CDTF">2020-04-25T01:24:46Z</dcterms:created>
  <dcterms:modified xsi:type="dcterms:W3CDTF">2020-05-10T06:48:35Z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