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43635-A402-4CAA-ABA6-0F36A157369A}" v="14" dt="2020-05-10T07:19:45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undo custSel addSld delSld modSld">
      <pc:chgData name="m31685" userId="b3d13b2a-2ed5-418c-ba0a-f601fba5ce5e" providerId="ADAL" clId="{C15F2576-36F2-4497-9F1E-3738DE6CCA7A}" dt="2020-05-09T14:06:03.715" v="100" actId="20577"/>
      <pc:docMkLst>
        <pc:docMk/>
      </pc:docMkLst>
      <pc:sldChg chg="modSp">
        <pc:chgData name="m31685" userId="b3d13b2a-2ed5-418c-ba0a-f601fba5ce5e" providerId="ADAL" clId="{C15F2576-36F2-4497-9F1E-3738DE6CCA7A}" dt="2020-05-09T14:06:03.715" v="100" actId="20577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4:06:03.715" v="10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13:54:19.101" v="13" actId="27636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3:54:19.101" v="13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 add del">
        <pc:chgData name="m31685" userId="b3d13b2a-2ed5-418c-ba0a-f601fba5ce5e" providerId="ADAL" clId="{C15F2576-36F2-4497-9F1E-3738DE6CCA7A}" dt="2020-05-09T14:00:22.820" v="59" actId="2696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3:54:52.511" v="2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13:56:57.056" v="48" actId="2763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3:56:57.056" v="48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13:56:21.883" v="3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14:05:41.929" v="74" actId="20577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14:05:41.929" v="74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del">
        <pc:chgData name="m31685" userId="b3d13b2a-2ed5-418c-ba0a-f601fba5ce5e" providerId="ADAL" clId="{C15F2576-36F2-4497-9F1E-3738DE6CCA7A}" dt="2020-05-09T13:54:27.187" v="14" actId="2696"/>
        <pc:sldMkLst>
          <pc:docMk/>
          <pc:sldMk cId="1667836936" sldId="274"/>
        </pc:sldMkLst>
      </pc:sldChg>
      <pc:sldChg chg="del">
        <pc:chgData name="m31685" userId="b3d13b2a-2ed5-418c-ba0a-f601fba5ce5e" providerId="ADAL" clId="{C15F2576-36F2-4497-9F1E-3738DE6CCA7A}" dt="2020-05-09T13:58:23.119" v="49" actId="2696"/>
        <pc:sldMkLst>
          <pc:docMk/>
          <pc:sldMk cId="1627964341" sldId="275"/>
        </pc:sldMkLst>
      </pc:sldChg>
      <pc:sldChg chg="del">
        <pc:chgData name="m31685" userId="b3d13b2a-2ed5-418c-ba0a-f601fba5ce5e" providerId="ADAL" clId="{C15F2576-36F2-4497-9F1E-3738DE6CCA7A}" dt="2020-05-09T13:58:23.611" v="50" actId="2696"/>
        <pc:sldMkLst>
          <pc:docMk/>
          <pc:sldMk cId="3463204443" sldId="276"/>
        </pc:sldMkLst>
      </pc:sldChg>
    </pc:docChg>
  </pc:docChgLst>
  <pc:docChgLst>
    <pc:chgData name="m31685" userId="b3d13b2a-2ed5-418c-ba0a-f601fba5ce5e" providerId="ADAL" clId="{FF843635-A402-4CAA-ABA6-0F36A157369A}"/>
    <pc:docChg chg="modSld modNotesMaster">
      <pc:chgData name="m31685" userId="b3d13b2a-2ed5-418c-ba0a-f601fba5ce5e" providerId="ADAL" clId="{FF843635-A402-4CAA-ABA6-0F36A157369A}" dt="2020-05-10T07:19:50.194" v="13" actId="20577"/>
      <pc:docMkLst>
        <pc:docMk/>
      </pc:docMkLst>
      <pc:sldChg chg="modSp">
        <pc:chgData name="m31685" userId="b3d13b2a-2ed5-418c-ba0a-f601fba5ce5e" providerId="ADAL" clId="{FF843635-A402-4CAA-ABA6-0F36A157369A}" dt="2020-05-10T07:19:50.194" v="13" actId="20577"/>
        <pc:sldMkLst>
          <pc:docMk/>
          <pc:sldMk cId="2212378234" sldId="268"/>
        </pc:sldMkLst>
        <pc:spChg chg="mod">
          <ac:chgData name="m31685" userId="b3d13b2a-2ed5-418c-ba0a-f601fba5ce5e" providerId="ADAL" clId="{FF843635-A402-4CAA-ABA6-0F36A157369A}" dt="2020-05-10T07:19:50.194" v="13" actId="20577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체조선수 점수 집계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03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/>
              <a:t>체조선수는 여러 심사위원의 점수 중 가장 높은 점수 하나와 가장 낮은 점수 하나를 제외하고 나머지 점수들의 평균을 계산하여 최종점수를 받습니다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이때 소수점 이하의 수는 버립니다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A </a:t>
            </a:r>
            <a:r>
              <a:rPr lang="ko-KR" altLang="en-US" sz="1800" dirty="0"/>
              <a:t>선수가 </a:t>
            </a:r>
            <a:r>
              <a:rPr lang="en-US" altLang="ko-KR" sz="1800" dirty="0"/>
              <a:t>10</a:t>
            </a:r>
            <a:r>
              <a:rPr lang="ko-KR" altLang="en-US" sz="1800" dirty="0"/>
              <a:t>명의 심사위원에게 </a:t>
            </a:r>
            <a:r>
              <a:rPr lang="en-US" altLang="ko-KR" sz="1800" dirty="0"/>
              <a:t>[35, 28, 98, 34, 20, 50, 85, 74, 71, 7]</a:t>
            </a:r>
            <a:r>
              <a:rPr lang="ko-KR" altLang="en-US" sz="1800" dirty="0"/>
              <a:t>의 점수를 받았습니다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가장 높은 점수인 </a:t>
            </a:r>
            <a:r>
              <a:rPr lang="en-US" altLang="ko-KR" sz="1800" dirty="0"/>
              <a:t>98</a:t>
            </a:r>
            <a:r>
              <a:rPr lang="ko-KR" altLang="en-US" sz="1800" dirty="0"/>
              <a:t>점과 가장 낮은 점수인 </a:t>
            </a:r>
            <a:r>
              <a:rPr lang="en-US" altLang="ko-KR" sz="1800" dirty="0"/>
              <a:t>7</a:t>
            </a:r>
            <a:r>
              <a:rPr lang="ko-KR" altLang="en-US" sz="1800" dirty="0"/>
              <a:t>점을 제외하고 나머지 </a:t>
            </a:r>
            <a:r>
              <a:rPr lang="en-US" altLang="ko-KR" sz="1800" dirty="0"/>
              <a:t>8</a:t>
            </a:r>
            <a:r>
              <a:rPr lang="ko-KR" altLang="en-US" sz="1800" dirty="0"/>
              <a:t>명의 심사위원 점수 평균을 구하면 </a:t>
            </a:r>
            <a:r>
              <a:rPr lang="en-US" altLang="ko-KR" sz="1800" dirty="0"/>
              <a:t>49.625</a:t>
            </a:r>
            <a:r>
              <a:rPr lang="ko-KR" altLang="en-US" sz="1800" dirty="0"/>
              <a:t>점입니다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 소수점 이하의 수를 버리면 </a:t>
            </a:r>
            <a:r>
              <a:rPr lang="en-US" altLang="ko-KR" sz="1800" dirty="0"/>
              <a:t>49</a:t>
            </a:r>
            <a:r>
              <a:rPr lang="ko-KR" altLang="en-US" sz="1800" dirty="0"/>
              <a:t>점입니다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pPr>
              <a:lnSpc>
                <a:spcPct val="120000"/>
              </a:lnSpc>
            </a:pPr>
            <a:r>
              <a:rPr lang="ko-KR" altLang="en-US" sz="1800" dirty="0"/>
              <a:t>각 심사위원이 매긴 점수가 담긴 배열 </a:t>
            </a:r>
            <a:r>
              <a:rPr lang="en-US" altLang="ko-KR" sz="1800" dirty="0"/>
              <a:t>scores</a:t>
            </a:r>
            <a:r>
              <a:rPr lang="ko-KR" altLang="en-US" sz="1800" dirty="0"/>
              <a:t>가 매개 변수로 주어질 때</a:t>
            </a:r>
            <a:r>
              <a:rPr lang="en-US" altLang="ko-KR" sz="1800" dirty="0"/>
              <a:t>, </a:t>
            </a:r>
            <a:r>
              <a:rPr lang="ko-KR" altLang="en-US" sz="1800" dirty="0"/>
              <a:t>이 선수가 받은 점수를 </a:t>
            </a:r>
            <a:r>
              <a:rPr lang="en-US" altLang="ko-KR" sz="1800" dirty="0"/>
              <a:t>return </a:t>
            </a:r>
            <a:r>
              <a:rPr lang="ko-KR" altLang="en-US" sz="1800" dirty="0"/>
              <a:t>하도록 </a:t>
            </a:r>
            <a:r>
              <a:rPr lang="en-US" altLang="ko-KR" sz="1800" dirty="0"/>
              <a:t>solution </a:t>
            </a:r>
            <a:r>
              <a:rPr lang="ko-KR" altLang="en-US" sz="1800" dirty="0"/>
              <a:t>메소드를 작성해주세요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심사위원이 준 점수가 들어있는 배열 </a:t>
            </a:r>
            <a:r>
              <a:rPr lang="en-US" altLang="ko-KR" dirty="0"/>
              <a:t>scores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scores</a:t>
            </a:r>
            <a:r>
              <a:rPr lang="ko-KR" altLang="en-US" dirty="0"/>
              <a:t>의 길이는 </a:t>
            </a:r>
            <a:r>
              <a:rPr lang="en-US" altLang="ko-KR" dirty="0"/>
              <a:t>3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심사위원이 부여하는 점수의 범위는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심사위원이 준 점수 중 가장 높은 점수와 가장 낮은 점수를 제외한 점수의 평균에서 소수점을 버린 값을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가장 높은 점수는 </a:t>
            </a:r>
            <a:r>
              <a:rPr lang="en-US" altLang="ko-KR" dirty="0"/>
              <a:t>1</a:t>
            </a:r>
            <a:r>
              <a:rPr lang="ko-KR" altLang="en-US" dirty="0"/>
              <a:t>점이며</a:t>
            </a:r>
            <a:r>
              <a:rPr lang="en-US" altLang="ko-KR" dirty="0"/>
              <a:t>, </a:t>
            </a:r>
            <a:r>
              <a:rPr lang="ko-KR" altLang="en-US" dirty="0"/>
              <a:t>가장 낮은 점수도 </a:t>
            </a:r>
            <a:r>
              <a:rPr lang="en-US" altLang="ko-KR" dirty="0"/>
              <a:t>1</a:t>
            </a:r>
            <a:r>
              <a:rPr lang="ko-KR" altLang="en-US" dirty="0"/>
              <a:t>점입니다</a:t>
            </a:r>
            <a:r>
              <a:rPr lang="en-US" altLang="ko-KR" dirty="0"/>
              <a:t>. 1</a:t>
            </a:r>
            <a:r>
              <a:rPr lang="ko-KR" altLang="en-US" dirty="0"/>
              <a:t>점을 두 개 제외한 나머지 점수의 합은 </a:t>
            </a:r>
            <a:r>
              <a:rPr lang="en-US" altLang="ko-KR" dirty="0"/>
              <a:t>3</a:t>
            </a:r>
            <a:r>
              <a:rPr lang="ko-KR" altLang="en-US" dirty="0"/>
              <a:t>점이며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1</a:t>
            </a:r>
            <a:r>
              <a:rPr lang="ko-KR" altLang="en-US" dirty="0"/>
              <a:t>점이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46009"/>
              </p:ext>
            </p:extLst>
          </p:nvPr>
        </p:nvGraphicFramePr>
        <p:xfrm>
          <a:off x="1031822" y="2232453"/>
          <a:ext cx="7110141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4886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355255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[35, 28, 98, 34, 20, 50, 85, 74, 71, 7]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1, 1, 1, 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295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67710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Solution03 {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가장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작은값과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큰값을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제외한 점수합계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-2));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Solution03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Solution03();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scores1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{35, 28, 98, 34, 20, 50, 85, 74, 71, 7};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scores2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1, 1, 1, 1};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scores2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489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체조선수 점수 집계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2020-05-10T06:34:38Z</cp:lastPrinted>
  <dcterms:created xsi:type="dcterms:W3CDTF">2020-04-25T01:24:46Z</dcterms:created>
  <dcterms:modified xsi:type="dcterms:W3CDTF">2020-05-10T07:19:52Z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