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74" r:id="rId8"/>
    <p:sldId id="263" r:id="rId9"/>
    <p:sldId id="264" r:id="rId10"/>
    <p:sldId id="273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9E975A-7BDB-4DE2-91A0-43B0EAC3575C}" v="33" dt="2020-05-09T14:29:20.8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8" y="2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C15F2576-36F2-4497-9F1E-3738DE6CCA7A}"/>
    <pc:docChg chg="custSel addSld modSld">
      <pc:chgData name="m31685" userId="b3d13b2a-2ed5-418c-ba0a-f601fba5ce5e" providerId="ADAL" clId="{C15F2576-36F2-4497-9F1E-3738DE6CCA7A}" dt="2020-05-09T14:29:58.412" v="237" actId="6549"/>
      <pc:docMkLst>
        <pc:docMk/>
      </pc:docMkLst>
      <pc:sldChg chg="modSp">
        <pc:chgData name="m31685" userId="b3d13b2a-2ed5-418c-ba0a-f601fba5ce5e" providerId="ADAL" clId="{C15F2576-36F2-4497-9F1E-3738DE6CCA7A}" dt="2020-05-09T14:16:52.397" v="27"/>
        <pc:sldMkLst>
          <pc:docMk/>
          <pc:sldMk cId="548386184" sldId="256"/>
        </pc:sldMkLst>
        <pc:spChg chg="mod">
          <ac:chgData name="m31685" userId="b3d13b2a-2ed5-418c-ba0a-f601fba5ce5e" providerId="ADAL" clId="{C15F2576-36F2-4497-9F1E-3738DE6CCA7A}" dt="2020-05-09T14:16:52.397" v="27"/>
          <ac:spMkLst>
            <pc:docMk/>
            <pc:sldMk cId="548386184" sldId="256"/>
            <ac:spMk id="2" creationId="{F6D5302F-1524-47D2-B05B-907D551C6E85}"/>
          </ac:spMkLst>
        </pc:spChg>
      </pc:sldChg>
      <pc:sldChg chg="addSp modSp">
        <pc:chgData name="m31685" userId="b3d13b2a-2ed5-418c-ba0a-f601fba5ce5e" providerId="ADAL" clId="{C15F2576-36F2-4497-9F1E-3738DE6CCA7A}" dt="2020-05-09T14:18:59.864" v="122" actId="14734"/>
        <pc:sldMkLst>
          <pc:docMk/>
          <pc:sldMk cId="3742387824" sldId="258"/>
        </pc:sldMkLst>
        <pc:spChg chg="mod">
          <ac:chgData name="m31685" userId="b3d13b2a-2ed5-418c-ba0a-f601fba5ce5e" providerId="ADAL" clId="{C15F2576-36F2-4497-9F1E-3738DE6CCA7A}" dt="2020-05-09T14:18:25.999" v="114" actId="27636"/>
          <ac:spMkLst>
            <pc:docMk/>
            <pc:sldMk cId="3742387824" sldId="258"/>
            <ac:spMk id="3" creationId="{781873CC-BADE-4694-B372-1A700198FA8C}"/>
          </ac:spMkLst>
        </pc:spChg>
        <pc:graphicFrameChg chg="add mod modGraphic">
          <ac:chgData name="m31685" userId="b3d13b2a-2ed5-418c-ba0a-f601fba5ce5e" providerId="ADAL" clId="{C15F2576-36F2-4497-9F1E-3738DE6CCA7A}" dt="2020-05-09T14:18:59.864" v="122" actId="14734"/>
          <ac:graphicFrameMkLst>
            <pc:docMk/>
            <pc:sldMk cId="3742387824" sldId="258"/>
            <ac:graphicFrameMk id="8" creationId="{61AEA029-3567-4B10-BAE1-AE5285661470}"/>
          </ac:graphicFrameMkLst>
        </pc:graphicFrameChg>
      </pc:sldChg>
      <pc:sldChg chg="modSp">
        <pc:chgData name="m31685" userId="b3d13b2a-2ed5-418c-ba0a-f601fba5ce5e" providerId="ADAL" clId="{C15F2576-36F2-4497-9F1E-3738DE6CCA7A}" dt="2020-05-09T14:20:45.620" v="159"/>
        <pc:sldMkLst>
          <pc:docMk/>
          <pc:sldMk cId="1201955258" sldId="263"/>
        </pc:sldMkLst>
        <pc:spChg chg="mod">
          <ac:chgData name="m31685" userId="b3d13b2a-2ed5-418c-ba0a-f601fba5ce5e" providerId="ADAL" clId="{C15F2576-36F2-4497-9F1E-3738DE6CCA7A}" dt="2020-05-09T14:20:45.620" v="159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C15F2576-36F2-4497-9F1E-3738DE6CCA7A}" dt="2020-05-09T14:23:09.550" v="204" actId="1076"/>
        <pc:sldMkLst>
          <pc:docMk/>
          <pc:sldMk cId="893383834" sldId="264"/>
        </pc:sldMkLst>
        <pc:spChg chg="mod">
          <ac:chgData name="m31685" userId="b3d13b2a-2ed5-418c-ba0a-f601fba5ce5e" providerId="ADAL" clId="{C15F2576-36F2-4497-9F1E-3738DE6CCA7A}" dt="2020-05-09T14:22:54.766" v="201" actId="6549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C15F2576-36F2-4497-9F1E-3738DE6CCA7A}" dt="2020-05-09T14:23:09.550" v="204" actId="1076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modSp">
        <pc:chgData name="m31685" userId="b3d13b2a-2ed5-418c-ba0a-f601fba5ce5e" providerId="ADAL" clId="{C15F2576-36F2-4497-9F1E-3738DE6CCA7A}" dt="2020-05-09T14:29:58.412" v="237" actId="6549"/>
        <pc:sldMkLst>
          <pc:docMk/>
          <pc:sldMk cId="2212378234" sldId="268"/>
        </pc:sldMkLst>
        <pc:spChg chg="mod">
          <ac:chgData name="m31685" userId="b3d13b2a-2ed5-418c-ba0a-f601fba5ce5e" providerId="ADAL" clId="{C15F2576-36F2-4497-9F1E-3738DE6CCA7A}" dt="2020-05-09T14:29:58.412" v="237" actId="6549"/>
          <ac:spMkLst>
            <pc:docMk/>
            <pc:sldMk cId="2212378234" sldId="268"/>
            <ac:spMk id="3" creationId="{AB919A95-089C-48E5-897E-1D2452285BF6}"/>
          </ac:spMkLst>
        </pc:spChg>
      </pc:sldChg>
      <pc:sldChg chg="addSp modSp add">
        <pc:chgData name="m31685" userId="b3d13b2a-2ed5-418c-ba0a-f601fba5ce5e" providerId="ADAL" clId="{C15F2576-36F2-4497-9F1E-3738DE6CCA7A}" dt="2020-05-09T14:20:13.928" v="146" actId="1076"/>
        <pc:sldMkLst>
          <pc:docMk/>
          <pc:sldMk cId="4187637979" sldId="274"/>
        </pc:sldMkLst>
        <pc:spChg chg="mod">
          <ac:chgData name="m31685" userId="b3d13b2a-2ed5-418c-ba0a-f601fba5ce5e" providerId="ADAL" clId="{C15F2576-36F2-4497-9F1E-3738DE6CCA7A}" dt="2020-05-09T14:19:16.178" v="125"/>
          <ac:spMkLst>
            <pc:docMk/>
            <pc:sldMk cId="4187637979" sldId="274"/>
            <ac:spMk id="2" creationId="{CC3CECAA-2DE5-447D-879D-98D2EB768BF4}"/>
          </ac:spMkLst>
        </pc:spChg>
        <pc:spChg chg="mod">
          <ac:chgData name="m31685" userId="b3d13b2a-2ed5-418c-ba0a-f601fba5ce5e" providerId="ADAL" clId="{C15F2576-36F2-4497-9F1E-3738DE6CCA7A}" dt="2020-05-09T14:20:07.942" v="145" actId="27636"/>
          <ac:spMkLst>
            <pc:docMk/>
            <pc:sldMk cId="4187637979" sldId="274"/>
            <ac:spMk id="3" creationId="{7E702B9A-F3E4-457A-9A98-5D6A359AC1BE}"/>
          </ac:spMkLst>
        </pc:spChg>
        <pc:graphicFrameChg chg="add mod modGraphic">
          <ac:chgData name="m31685" userId="b3d13b2a-2ed5-418c-ba0a-f601fba5ce5e" providerId="ADAL" clId="{C15F2576-36F2-4497-9F1E-3738DE6CCA7A}" dt="2020-05-09T14:20:13.928" v="146" actId="1076"/>
          <ac:graphicFrameMkLst>
            <pc:docMk/>
            <pc:sldMk cId="4187637979" sldId="274"/>
            <ac:graphicFrameMk id="6" creationId="{12D0D26F-0493-4531-BC20-71FE7E8D663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E09B-7008-49A3-A9A8-806D0D2CB575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교통비 정산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/>
              <a:t>문제설명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solution </a:t>
            </a:r>
            <a:r>
              <a:rPr lang="ko-KR" altLang="en-US"/>
              <a:t>함수 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알고리즘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순서도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0977"/>
            <a:ext cx="10515600" cy="203133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여행객들의 총 교통비를 계산하려고 합니다</a:t>
            </a:r>
            <a:r>
              <a:rPr lang="en-US" altLang="ko-KR" dirty="0"/>
              <a:t>. </a:t>
            </a:r>
            <a:r>
              <a:rPr lang="ko-KR" altLang="en-US" dirty="0"/>
              <a:t>교통편은 </a:t>
            </a:r>
            <a:r>
              <a:rPr lang="en-US" altLang="ko-KR" dirty="0"/>
              <a:t>"Bus", "Ship", "Airplane" </a:t>
            </a:r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가지입니다</a:t>
            </a:r>
            <a:r>
              <a:rPr lang="en-US" altLang="ko-KR" dirty="0"/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나이가 </a:t>
            </a:r>
            <a:r>
              <a:rPr lang="en-US" altLang="ko-KR" dirty="0"/>
              <a:t>20</a:t>
            </a:r>
            <a:r>
              <a:rPr lang="ko-KR" altLang="en-US" dirty="0"/>
              <a:t>살 이상이면 어른 요금을</a:t>
            </a:r>
            <a:r>
              <a:rPr lang="en-US" altLang="ko-KR" dirty="0"/>
              <a:t>, </a:t>
            </a:r>
            <a:r>
              <a:rPr lang="ko-KR" altLang="en-US" dirty="0"/>
              <a:t>그렇지 않으면 어린이 요금을 받습니다</a:t>
            </a:r>
            <a:r>
              <a:rPr lang="en-US" altLang="ko-KR" dirty="0"/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각 교통편별 가격은 다음과 같습니다</a:t>
            </a:r>
            <a:r>
              <a:rPr lang="en-US" altLang="ko-KR" dirty="0"/>
              <a:t>.</a:t>
            </a:r>
            <a:endParaRPr lang="ko-KR" altLang="en-US" sz="18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1AEA029-3567-4B10-BAE1-AE5285661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75710"/>
              </p:ext>
            </p:extLst>
          </p:nvPr>
        </p:nvGraphicFramePr>
        <p:xfrm>
          <a:off x="2032000" y="3593050"/>
          <a:ext cx="8127999" cy="2432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369">
                  <a:extLst>
                    <a:ext uri="{9D8B030D-6E8A-4147-A177-3AD203B41FA5}">
                      <a16:colId xmlns:a16="http://schemas.microsoft.com/office/drawing/2014/main" val="255045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00166889"/>
                    </a:ext>
                  </a:extLst>
                </a:gridCol>
                <a:gridCol w="3063630">
                  <a:extLst>
                    <a:ext uri="{9D8B030D-6E8A-4147-A177-3AD203B41FA5}">
                      <a16:colId xmlns:a16="http://schemas.microsoft.com/office/drawing/2014/main" val="2178514691"/>
                    </a:ext>
                  </a:extLst>
                </a:gridCol>
              </a:tblGrid>
              <a:tr h="60815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어른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어린이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1587"/>
                  </a:ext>
                </a:extLst>
              </a:tr>
              <a:tr h="608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Bus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40,000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15,000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7829062"/>
                  </a:ext>
                </a:extLst>
              </a:tr>
              <a:tr h="608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Ship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30,000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13,000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116759"/>
                  </a:ext>
                </a:extLst>
              </a:tr>
              <a:tr h="608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Airplane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70,000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45,000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774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CECAA-2DE5-447D-879D-98D2EB76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702B9A-F3E4-457A-9A98-5D6A359AC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여행객들이 </a:t>
            </a:r>
            <a:r>
              <a:rPr lang="en-US" altLang="ko-KR" dirty="0"/>
              <a:t>10</a:t>
            </a:r>
            <a:r>
              <a:rPr lang="ko-KR" altLang="en-US" dirty="0"/>
              <a:t>명 이상인 경우 연령에 따라 할인을 받습니다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여행객들의 나이를 담고 있는 배열 </a:t>
            </a:r>
            <a:r>
              <a:rPr lang="en-US" altLang="ko-KR" dirty="0" err="1"/>
              <a:t>memberAge</a:t>
            </a:r>
            <a:r>
              <a:rPr lang="ko-KR" altLang="en-US" dirty="0"/>
              <a:t>와 교통편인 </a:t>
            </a:r>
            <a:r>
              <a:rPr lang="en-US" altLang="ko-KR" dirty="0"/>
              <a:t>transportation</a:t>
            </a:r>
            <a:r>
              <a:rPr lang="ko-KR" altLang="en-US" dirty="0"/>
              <a:t>이 매개변수로 주어질 때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총 교통비를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작성하려 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빈칸을 채워 전체 코드를 완성해주세요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DFB530-DA18-4801-BFD1-A4D03034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042365-8CBD-4799-A9CC-305EEC8C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12D0D26F-0493-4531-BC20-71FE7E8D6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177028"/>
              </p:ext>
            </p:extLst>
          </p:nvPr>
        </p:nvGraphicFramePr>
        <p:xfrm>
          <a:off x="2498970" y="2555124"/>
          <a:ext cx="6111630" cy="1216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00166889"/>
                    </a:ext>
                  </a:extLst>
                </a:gridCol>
                <a:gridCol w="3063630">
                  <a:extLst>
                    <a:ext uri="{9D8B030D-6E8A-4147-A177-3AD203B41FA5}">
                      <a16:colId xmlns:a16="http://schemas.microsoft.com/office/drawing/2014/main" val="2178514691"/>
                    </a:ext>
                  </a:extLst>
                </a:gridCol>
              </a:tblGrid>
              <a:tr h="608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어른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어린이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1587"/>
                  </a:ext>
                </a:extLst>
              </a:tr>
              <a:tr h="608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782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637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여행객들의 나이를 담고 있는 배열 </a:t>
            </a:r>
            <a:r>
              <a:rPr lang="en-US" altLang="ko-KR" dirty="0" err="1"/>
              <a:t>memberAge</a:t>
            </a:r>
            <a:r>
              <a:rPr lang="ko-KR" altLang="en-US" dirty="0"/>
              <a:t>와 교통편인 </a:t>
            </a:r>
            <a:r>
              <a:rPr lang="en-US" altLang="ko-KR" dirty="0"/>
              <a:t>transportation</a:t>
            </a:r>
            <a:r>
              <a:rPr lang="ko-KR" altLang="en-US" dirty="0"/>
              <a:t>이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</a:t>
            </a:r>
            <a:r>
              <a:rPr lang="en-US" altLang="ko-KR" dirty="0" err="1"/>
              <a:t>memberAge</a:t>
            </a:r>
            <a:r>
              <a:rPr lang="ko-KR" altLang="en-US" dirty="0"/>
              <a:t>의 길이는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1,000 </a:t>
            </a:r>
            <a:r>
              <a:rPr lang="ko-KR" altLang="en-US" dirty="0"/>
              <a:t>이하입니다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</a:t>
            </a:r>
            <a:r>
              <a:rPr lang="en-US" altLang="ko-KR" dirty="0" err="1"/>
              <a:t>memberAge</a:t>
            </a:r>
            <a:r>
              <a:rPr lang="ko-KR" altLang="en-US" dirty="0"/>
              <a:t>의 원소는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100 </a:t>
            </a:r>
            <a:r>
              <a:rPr lang="ko-KR" altLang="en-US" dirty="0"/>
              <a:t>이하입니다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</a:t>
            </a:r>
            <a:r>
              <a:rPr lang="en-US" altLang="ko-KR" dirty="0"/>
              <a:t>transportation</a:t>
            </a:r>
            <a:r>
              <a:rPr lang="ko-KR" altLang="en-US" dirty="0"/>
              <a:t>은 </a:t>
            </a:r>
            <a:r>
              <a:rPr lang="en-US" altLang="ko-KR" dirty="0"/>
              <a:t>"Bus" </a:t>
            </a:r>
            <a:r>
              <a:rPr lang="ko-KR" altLang="en-US" dirty="0"/>
              <a:t>또는 </a:t>
            </a:r>
            <a:r>
              <a:rPr lang="en-US" altLang="ko-KR" dirty="0"/>
              <a:t>"Ship" </a:t>
            </a:r>
            <a:r>
              <a:rPr lang="ko-KR" altLang="en-US" dirty="0"/>
              <a:t>또는 </a:t>
            </a:r>
            <a:r>
              <a:rPr lang="en-US" altLang="ko-KR" dirty="0"/>
              <a:t>"Airplane"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ko-KR" altLang="en-US" dirty="0"/>
              <a:t>교통비 총액을 </a:t>
            </a:r>
            <a:r>
              <a:rPr lang="en-US" altLang="ko-KR" dirty="0"/>
              <a:t>return 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solution </a:t>
            </a:r>
            <a:r>
              <a:rPr lang="ko-KR" altLang="en-US" dirty="0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##### </a:t>
            </a:r>
            <a:r>
              <a:rPr lang="ko-KR" altLang="en-US" dirty="0"/>
              <a:t>예시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#####</a:t>
            </a:r>
            <a:r>
              <a:rPr lang="ko-KR" altLang="en-US" dirty="0"/>
              <a:t>예시 설명</a:t>
            </a:r>
          </a:p>
          <a:p>
            <a:pPr lvl="1"/>
            <a:r>
              <a:rPr lang="ko-KR" altLang="en-US" dirty="0"/>
              <a:t>예시 </a:t>
            </a:r>
            <a:r>
              <a:rPr lang="en-US" altLang="ko-KR" dirty="0"/>
              <a:t>#1</a:t>
            </a:r>
            <a:endParaRPr lang="ko-KR" altLang="en-US" dirty="0"/>
          </a:p>
          <a:p>
            <a:pPr lvl="2"/>
            <a:r>
              <a:rPr lang="ko-KR" altLang="en-US" dirty="0"/>
              <a:t>여행객들의 나이는 </a:t>
            </a:r>
            <a:r>
              <a:rPr lang="en-US" altLang="ko-KR" dirty="0"/>
              <a:t>[13, 33, 45, 11, 20]</a:t>
            </a:r>
            <a:r>
              <a:rPr lang="ko-KR" altLang="en-US" dirty="0"/>
              <a:t>이고 교통수단으로는 </a:t>
            </a:r>
            <a:r>
              <a:rPr lang="en-US" altLang="ko-KR" dirty="0"/>
              <a:t>"Bus"</a:t>
            </a:r>
            <a:r>
              <a:rPr lang="ko-KR" altLang="en-US" dirty="0"/>
              <a:t>를 이용하려 합니다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나이가 </a:t>
            </a:r>
            <a:r>
              <a:rPr lang="en-US" altLang="ko-KR" dirty="0"/>
              <a:t>20</a:t>
            </a:r>
            <a:r>
              <a:rPr lang="ko-KR" altLang="en-US" dirty="0"/>
              <a:t>살 미만인 인원은 </a:t>
            </a:r>
            <a:r>
              <a:rPr lang="en-US" altLang="ko-KR" dirty="0"/>
              <a:t>2</a:t>
            </a:r>
            <a:r>
              <a:rPr lang="ko-KR" altLang="en-US" dirty="0"/>
              <a:t>명으로 어린이 요금은 </a:t>
            </a:r>
            <a:r>
              <a:rPr lang="en-US" altLang="ko-KR" dirty="0"/>
              <a:t>30,000</a:t>
            </a:r>
            <a:r>
              <a:rPr lang="ko-KR" altLang="en-US" dirty="0"/>
              <a:t>원이고 나이가 </a:t>
            </a:r>
            <a:r>
              <a:rPr lang="en-US" altLang="ko-KR" dirty="0"/>
              <a:t>20</a:t>
            </a:r>
            <a:r>
              <a:rPr lang="ko-KR" altLang="en-US" dirty="0"/>
              <a:t>살 이상인 인원은 </a:t>
            </a:r>
            <a:r>
              <a:rPr lang="en-US" altLang="ko-KR" dirty="0"/>
              <a:t>3</a:t>
            </a:r>
            <a:r>
              <a:rPr lang="ko-KR" altLang="en-US" dirty="0"/>
              <a:t>명으로 어른 요금은 </a:t>
            </a:r>
            <a:r>
              <a:rPr lang="en-US" altLang="ko-KR" dirty="0"/>
              <a:t>120,000</a:t>
            </a:r>
            <a:r>
              <a:rPr lang="ko-KR" altLang="en-US" dirty="0"/>
              <a:t>원입니다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따라서 교통비 총액은 </a:t>
            </a:r>
            <a:r>
              <a:rPr lang="en-US" altLang="ko-KR" dirty="0"/>
              <a:t>150,000</a:t>
            </a:r>
            <a:r>
              <a:rPr lang="ko-KR" altLang="en-US" dirty="0"/>
              <a:t>원입니다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br>
              <a:rPr lang="ko-KR" altLang="en-US" dirty="0"/>
            </a:br>
            <a:r>
              <a:rPr lang="ko-KR" altLang="en-US" dirty="0"/>
              <a:t>예시 </a:t>
            </a:r>
            <a:r>
              <a:rPr lang="en-US" altLang="ko-KR" dirty="0"/>
              <a:t>#2</a:t>
            </a:r>
            <a:endParaRPr lang="ko-KR" altLang="en-US" dirty="0"/>
          </a:p>
          <a:p>
            <a:pPr lvl="2"/>
            <a:r>
              <a:rPr lang="ko-KR" altLang="en-US" dirty="0"/>
              <a:t>여행객들의 나이는 </a:t>
            </a:r>
            <a:r>
              <a:rPr lang="en-US" altLang="ko-KR" dirty="0"/>
              <a:t>[25, 11, 27, 56, 7, 19, 52, 31, 77, 8]</a:t>
            </a:r>
            <a:r>
              <a:rPr lang="ko-KR" altLang="en-US" dirty="0"/>
              <a:t>이고 교통수단으로는 </a:t>
            </a:r>
            <a:r>
              <a:rPr lang="en-US" altLang="ko-KR" dirty="0"/>
              <a:t>"Ship"</a:t>
            </a:r>
            <a:r>
              <a:rPr lang="ko-KR" altLang="en-US" dirty="0"/>
              <a:t>을 이용하려 합니다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여행객들이 </a:t>
            </a:r>
            <a:r>
              <a:rPr lang="en-US" altLang="ko-KR" dirty="0"/>
              <a:t>10</a:t>
            </a:r>
            <a:r>
              <a:rPr lang="ko-KR" altLang="en-US" dirty="0"/>
              <a:t>명 이상이므로 교통비가 할인됩니다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나이가 </a:t>
            </a:r>
            <a:r>
              <a:rPr lang="en-US" altLang="ko-KR" dirty="0"/>
              <a:t>20</a:t>
            </a:r>
            <a:r>
              <a:rPr lang="ko-KR" altLang="en-US" dirty="0"/>
              <a:t>살 미만인 인원은 </a:t>
            </a:r>
            <a:r>
              <a:rPr lang="en-US" altLang="ko-KR" dirty="0"/>
              <a:t>4</a:t>
            </a:r>
            <a:r>
              <a:rPr lang="ko-KR" altLang="en-US" dirty="0"/>
              <a:t>명으로 어린이 요금은 </a:t>
            </a:r>
            <a:r>
              <a:rPr lang="en-US" altLang="ko-KR" dirty="0"/>
              <a:t>41,600</a:t>
            </a:r>
            <a:r>
              <a:rPr lang="ko-KR" altLang="en-US" dirty="0"/>
              <a:t>원이고 나이가 </a:t>
            </a:r>
            <a:r>
              <a:rPr lang="en-US" altLang="ko-KR" dirty="0"/>
              <a:t>20</a:t>
            </a:r>
            <a:r>
              <a:rPr lang="ko-KR" altLang="en-US" dirty="0"/>
              <a:t>살 이상인 인원은 </a:t>
            </a:r>
            <a:r>
              <a:rPr lang="en-US" altLang="ko-KR" dirty="0"/>
              <a:t>6</a:t>
            </a:r>
            <a:r>
              <a:rPr lang="ko-KR" altLang="en-US" dirty="0"/>
              <a:t>명으로 어른 요금은 </a:t>
            </a:r>
            <a:r>
              <a:rPr lang="en-US" altLang="ko-KR" dirty="0"/>
              <a:t>162,000</a:t>
            </a:r>
            <a:r>
              <a:rPr lang="ko-KR" altLang="en-US" dirty="0"/>
              <a:t>원입니다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따라서 교통비 총액은 </a:t>
            </a:r>
            <a:r>
              <a:rPr lang="en-US" altLang="ko-KR" dirty="0"/>
              <a:t>203,600</a:t>
            </a:r>
            <a:r>
              <a:rPr lang="ko-KR" altLang="en-US" dirty="0"/>
              <a:t>원입니다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321354"/>
              </p:ext>
            </p:extLst>
          </p:nvPr>
        </p:nvGraphicFramePr>
        <p:xfrm>
          <a:off x="1117791" y="2289908"/>
          <a:ext cx="9096916" cy="12582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4824">
                  <a:extLst>
                    <a:ext uri="{9D8B030D-6E8A-4147-A177-3AD203B41FA5}">
                      <a16:colId xmlns:a16="http://schemas.microsoft.com/office/drawing/2014/main" val="3610799346"/>
                    </a:ext>
                  </a:extLst>
                </a:gridCol>
                <a:gridCol w="1808712">
                  <a:extLst>
                    <a:ext uri="{9D8B030D-6E8A-4147-A177-3AD203B41FA5}">
                      <a16:colId xmlns:a16="http://schemas.microsoft.com/office/drawing/2014/main" val="2970485718"/>
                    </a:ext>
                  </a:extLst>
                </a:gridCol>
                <a:gridCol w="3013380">
                  <a:extLst>
                    <a:ext uri="{9D8B030D-6E8A-4147-A177-3AD203B41FA5}">
                      <a16:colId xmlns:a16="http://schemas.microsoft.com/office/drawing/2014/main" val="1372656102"/>
                    </a:ext>
                  </a:extLst>
                </a:gridCol>
              </a:tblGrid>
              <a:tr h="507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memberAge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transportation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332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[13, 33, 45, 11, 20]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385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[25, 11, 27, 56, 7, 19, 52, 31, 77, 8]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Ship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203600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08DA7-BE42-4523-A595-E241FF93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알고리즘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8276EF8A-49F1-48B5-A003-B028DE8A3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522957"/>
              </p:ext>
            </p:extLst>
          </p:nvPr>
        </p:nvGraphicFramePr>
        <p:xfrm>
          <a:off x="838200" y="1587296"/>
          <a:ext cx="10406974" cy="32714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336">
                  <a:extLst>
                    <a:ext uri="{9D8B030D-6E8A-4147-A177-3AD203B41FA5}">
                      <a16:colId xmlns:a16="http://schemas.microsoft.com/office/drawing/2014/main" val="1070062451"/>
                    </a:ext>
                  </a:extLst>
                </a:gridCol>
                <a:gridCol w="8099638">
                  <a:extLst>
                    <a:ext uri="{9D8B030D-6E8A-4147-A177-3AD203B41FA5}">
                      <a16:colId xmlns:a16="http://schemas.microsoft.com/office/drawing/2014/main" val="586472497"/>
                    </a:ext>
                  </a:extLst>
                </a:gridCol>
              </a:tblGrid>
              <a:tr h="734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092054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84278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493677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3-1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934867"/>
                  </a:ext>
                </a:extLst>
              </a:tr>
            </a:tbl>
          </a:graphicData>
        </a:graphic>
      </p:graphicFrame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147BF7-61B1-4111-AFE5-281F4A21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CF1A67-B8EA-4578-978B-B293D3AB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12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982B0-BE5C-49D2-8DB0-DEF1F2D1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순서도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54EFCD-5EF8-475C-86CD-9E22AA61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65A252-DB50-4032-B6B5-34E9F7BD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8B6E6C0D-D52E-42FB-8AE0-C5ED75AEA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66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코딩하기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94C50-15A6-4D86-B2A9-3F0F2CE42F3E}"/>
              </a:ext>
            </a:extLst>
          </p:cNvPr>
          <p:cNvSpPr txBox="1"/>
          <p:nvPr/>
        </p:nvSpPr>
        <p:spPr>
          <a:xfrm>
            <a:off x="587474" y="624174"/>
            <a:ext cx="1005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19A95-089C-48E5-897E-1D2452285BF6}"/>
              </a:ext>
            </a:extLst>
          </p:cNvPr>
          <p:cNvSpPr txBox="1"/>
          <p:nvPr/>
        </p:nvSpPr>
        <p:spPr>
          <a:xfrm>
            <a:off x="175023" y="136525"/>
            <a:ext cx="11841954" cy="618630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Solution05 {</a:t>
            </a:r>
          </a:p>
          <a:p>
            <a:pPr lvl="1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transportation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adultExpense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2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childExpense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2"/>
            <a:endParaRPr lang="ko-KR" altLang="en-US" sz="12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transportation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"Bus"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lvl="3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adultExpense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40000;</a:t>
            </a:r>
          </a:p>
          <a:p>
            <a:pPr lvl="3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childExpense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15000;</a:t>
            </a: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transportation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"Ship"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lvl="3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adultExpense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30000;</a:t>
            </a:r>
          </a:p>
          <a:p>
            <a:pPr lvl="3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childExpense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13000;</a:t>
            </a: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transportation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"Airplane"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lvl="3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adultExpense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70000;</a:t>
            </a:r>
          </a:p>
          <a:p>
            <a:pPr lvl="3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childExpense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45000;</a:t>
            </a: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ko-KR" altLang="en-US" sz="12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memberAge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10) {</a:t>
            </a:r>
          </a:p>
          <a:p>
            <a:pPr lvl="3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adultExpense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adultExpense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 0.9);</a:t>
            </a:r>
          </a:p>
          <a:p>
            <a:pPr lvl="3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childExpense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childExpense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 0.8);</a:t>
            </a: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ko-KR" altLang="en-US" sz="12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totalExpenses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2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memberAge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3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 &gt;= 20) {</a:t>
            </a:r>
          </a:p>
          <a:p>
            <a:pPr lvl="4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totalExpenses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adultExpense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4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totalExpenses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childExpense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ko-KR" altLang="en-US" sz="12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totalExpenses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altLang="ko-KR" sz="1200" dirty="0"/>
          </a:p>
          <a:p>
            <a:pPr lvl="1"/>
            <a:endParaRPr lang="ko-KR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아래는 테스트케이스 출력을 해보기 위한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main 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메소드입니다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Solution05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Solution05();</a:t>
            </a:r>
          </a:p>
          <a:p>
            <a:pPr lvl="2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memberAge1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{13, 33, 45, 11, 20};</a:t>
            </a: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transportation1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"Bus"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ret1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.solution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memberAge1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transportation1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2"/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 [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실행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] 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버튼을 누르면 출력 값을 볼 수 있습니다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lvl="2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ret1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2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memberAge2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{25, 11, 27, 56, 7, 19, 52, 31, 77, 8};</a:t>
            </a: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transportation2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"Ship"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ret2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.solution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memberAge2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transportation2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2"/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 [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실행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] 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버튼을 누르면 출력 값을 볼 수 있습니다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lvl="2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>
                <a:solidFill>
                  <a:srgbClr val="6A3E3E"/>
                </a:solidFill>
                <a:latin typeface="Consolas" panose="020B0609020204030204" pitchFamily="49" charset="0"/>
              </a:rPr>
              <a:t>ret2</a:t>
            </a:r>
            <a:r>
              <a:rPr lang="en-US" altLang="ko-KR" sz="12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2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EAE23A-3607-48FE-BAEC-9A7219763BDD}">
  <ds:schemaRefs>
    <ds:schemaRef ds:uri="http://purl.org/dc/elements/1.1/"/>
    <ds:schemaRef ds:uri="http://schemas.microsoft.com/office/2006/metadata/properties"/>
    <ds:schemaRef ds:uri="49be2b2d-8729-4033-b120-2c6fa92b24a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577</Words>
  <Application>Microsoft Office PowerPoint</Application>
  <PresentationFormat>와이드스크린</PresentationFormat>
  <Paragraphs>146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Consolas</vt:lpstr>
      <vt:lpstr>Office 테마</vt:lpstr>
      <vt:lpstr>교통비 정산</vt:lpstr>
      <vt:lpstr>순서</vt:lpstr>
      <vt:lpstr>1. 문제설명</vt:lpstr>
      <vt:lpstr>1. 문제설명</vt:lpstr>
      <vt:lpstr>2. solution 함수 설명</vt:lpstr>
      <vt:lpstr>2. solution 함수 설명</vt:lpstr>
      <vt:lpstr>3. 알고리즘</vt:lpstr>
      <vt:lpstr>4. 순서도</vt:lpstr>
      <vt:lpstr>5.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dcterms:created xsi:type="dcterms:W3CDTF">2020-04-25T01:24:46Z</dcterms:created>
  <dcterms:modified xsi:type="dcterms:W3CDTF">2020-05-09T14:30:00Z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