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3" r:id="rId8"/>
    <p:sldId id="264" r:id="rId9"/>
    <p:sldId id="273" r:id="rId10"/>
    <p:sldId id="275" r:id="rId11"/>
    <p:sldId id="276" r:id="rId12"/>
    <p:sldId id="274" r:id="rId13"/>
    <p:sldId id="267" r:id="rId14"/>
    <p:sldId id="268" r:id="rId15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8CA6E-B629-4962-A70F-B7C5334B6C7D}" v="76" dt="2020-05-15T11:25:00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C15F2576-36F2-4497-9F1E-3738DE6CCA7A}"/>
    <pc:docChg chg="undo custSel addSld delSld modSld sldOrd">
      <pc:chgData name="m31685" userId="b3d13b2a-2ed5-418c-ba0a-f601fba5ce5e" providerId="ADAL" clId="{C15F2576-36F2-4497-9F1E-3738DE6CCA7A}" dt="2020-05-09T23:11:57.671" v="1037" actId="20577"/>
      <pc:docMkLst>
        <pc:docMk/>
      </pc:docMkLst>
      <pc:sldChg chg="modSp">
        <pc:chgData name="m31685" userId="b3d13b2a-2ed5-418c-ba0a-f601fba5ce5e" providerId="ADAL" clId="{C15F2576-36F2-4497-9F1E-3738DE6CCA7A}" dt="2020-05-09T14:41:52.246" v="25" actId="5793"/>
        <pc:sldMkLst>
          <pc:docMk/>
          <pc:sldMk cId="548386184" sldId="256"/>
        </pc:sldMkLst>
        <pc:spChg chg="mod">
          <ac:chgData name="m31685" userId="b3d13b2a-2ed5-418c-ba0a-f601fba5ce5e" providerId="ADAL" clId="{C15F2576-36F2-4497-9F1E-3738DE6CCA7A}" dt="2020-05-09T14:41:52.246" v="25" actId="5793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C15F2576-36F2-4497-9F1E-3738DE6CCA7A}" dt="2020-05-09T14:42:35.566" v="41" actId="20577"/>
        <pc:sldMkLst>
          <pc:docMk/>
          <pc:sldMk cId="3742387824" sldId="258"/>
        </pc:sldMkLst>
        <pc:spChg chg="mod">
          <ac:chgData name="m31685" userId="b3d13b2a-2ed5-418c-ba0a-f601fba5ce5e" providerId="ADAL" clId="{C15F2576-36F2-4497-9F1E-3738DE6CCA7A}" dt="2020-05-09T14:42:35.566" v="41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C15F2576-36F2-4497-9F1E-3738DE6CCA7A}" dt="2020-05-09T14:43:06.850" v="51"/>
        <pc:sldMkLst>
          <pc:docMk/>
          <pc:sldMk cId="1201955258" sldId="263"/>
        </pc:sldMkLst>
        <pc:spChg chg="mod">
          <ac:chgData name="m31685" userId="b3d13b2a-2ed5-418c-ba0a-f601fba5ce5e" providerId="ADAL" clId="{C15F2576-36F2-4497-9F1E-3738DE6CCA7A}" dt="2020-05-09T14:43:06.850" v="51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C15F2576-36F2-4497-9F1E-3738DE6CCA7A}" dt="2020-05-09T22:52:47.266" v="474" actId="20577"/>
        <pc:sldMkLst>
          <pc:docMk/>
          <pc:sldMk cId="893383834" sldId="264"/>
        </pc:sldMkLst>
        <pc:spChg chg="mod">
          <ac:chgData name="m31685" userId="b3d13b2a-2ed5-418c-ba0a-f601fba5ce5e" providerId="ADAL" clId="{C15F2576-36F2-4497-9F1E-3738DE6CCA7A}" dt="2020-05-09T15:04:42.843" v="119" actId="20577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C15F2576-36F2-4497-9F1E-3738DE6CCA7A}" dt="2020-05-09T22:52:47.266" v="474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C15F2576-36F2-4497-9F1E-3738DE6CCA7A}" dt="2020-05-09T23:08:56.656" v="933" actId="6549"/>
        <pc:sldMkLst>
          <pc:docMk/>
          <pc:sldMk cId="2212378234" sldId="268"/>
        </pc:sldMkLst>
        <pc:spChg chg="mod">
          <ac:chgData name="m31685" userId="b3d13b2a-2ed5-418c-ba0a-f601fba5ce5e" providerId="ADAL" clId="{C15F2576-36F2-4497-9F1E-3738DE6CCA7A}" dt="2020-05-09T23:08:56.656" v="933" actId="6549"/>
          <ac:spMkLst>
            <pc:docMk/>
            <pc:sldMk cId="2212378234" sldId="268"/>
            <ac:spMk id="3" creationId="{AB919A95-089C-48E5-897E-1D2452285BF6}"/>
          </ac:spMkLst>
        </pc:spChg>
      </pc:sldChg>
      <pc:sldChg chg="modSp">
        <pc:chgData name="m31685" userId="b3d13b2a-2ed5-418c-ba0a-f601fba5ce5e" providerId="ADAL" clId="{C15F2576-36F2-4497-9F1E-3738DE6CCA7A}" dt="2020-05-09T23:11:57.671" v="1037" actId="20577"/>
        <pc:sldMkLst>
          <pc:docMk/>
          <pc:sldMk cId="4022121719" sldId="273"/>
        </pc:sldMkLst>
        <pc:graphicFrameChg chg="mod modGraphic">
          <ac:chgData name="m31685" userId="b3d13b2a-2ed5-418c-ba0a-f601fba5ce5e" providerId="ADAL" clId="{C15F2576-36F2-4497-9F1E-3738DE6CCA7A}" dt="2020-05-09T23:11:57.671" v="1037" actId="20577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  <pc:sldChg chg="del">
        <pc:chgData name="m31685" userId="b3d13b2a-2ed5-418c-ba0a-f601fba5ce5e" providerId="ADAL" clId="{C15F2576-36F2-4497-9F1E-3738DE6CCA7A}" dt="2020-05-09T14:44:54.460" v="87" actId="2696"/>
        <pc:sldMkLst>
          <pc:docMk/>
          <pc:sldMk cId="539486088" sldId="274"/>
        </pc:sldMkLst>
      </pc:sldChg>
      <pc:sldChg chg="addSp delSp modSp add ord">
        <pc:chgData name="m31685" userId="b3d13b2a-2ed5-418c-ba0a-f601fba5ce5e" providerId="ADAL" clId="{C15F2576-36F2-4497-9F1E-3738DE6CCA7A}" dt="2020-05-09T23:01:10.601" v="666" actId="14734"/>
        <pc:sldMkLst>
          <pc:docMk/>
          <pc:sldMk cId="1441613428" sldId="274"/>
        </pc:sldMkLst>
        <pc:spChg chg="mod">
          <ac:chgData name="m31685" userId="b3d13b2a-2ed5-418c-ba0a-f601fba5ce5e" providerId="ADAL" clId="{C15F2576-36F2-4497-9F1E-3738DE6CCA7A}" dt="2020-05-09T22:54:27.878" v="536" actId="20577"/>
          <ac:spMkLst>
            <pc:docMk/>
            <pc:sldMk cId="1441613428" sldId="274"/>
            <ac:spMk id="2" creationId="{68A2EBA7-A41D-486B-A7E3-2DDB566C37B4}"/>
          </ac:spMkLst>
        </pc:spChg>
        <pc:spChg chg="del">
          <ac:chgData name="m31685" userId="b3d13b2a-2ed5-418c-ba0a-f601fba5ce5e" providerId="ADAL" clId="{C15F2576-36F2-4497-9F1E-3738DE6CCA7A}" dt="2020-05-09T22:39:44.178" v="122" actId="3680"/>
          <ac:spMkLst>
            <pc:docMk/>
            <pc:sldMk cId="1441613428" sldId="274"/>
            <ac:spMk id="3" creationId="{F6BAC953-D5BB-488F-813C-908CB8487A07}"/>
          </ac:spMkLst>
        </pc:spChg>
        <pc:graphicFrameChg chg="add mod ord modGraphic">
          <ac:chgData name="m31685" userId="b3d13b2a-2ed5-418c-ba0a-f601fba5ce5e" providerId="ADAL" clId="{C15F2576-36F2-4497-9F1E-3738DE6CCA7A}" dt="2020-05-09T23:01:10.601" v="666" actId="14734"/>
          <ac:graphicFrameMkLst>
            <pc:docMk/>
            <pc:sldMk cId="1441613428" sldId="274"/>
            <ac:graphicFrameMk id="6" creationId="{F1ED9CDE-9C9D-401C-BC94-75312E7ADE35}"/>
          </ac:graphicFrameMkLst>
        </pc:graphicFrameChg>
      </pc:sldChg>
      <pc:sldChg chg="modSp add">
        <pc:chgData name="m31685" userId="b3d13b2a-2ed5-418c-ba0a-f601fba5ce5e" providerId="ADAL" clId="{C15F2576-36F2-4497-9F1E-3738DE6CCA7A}" dt="2020-05-09T22:59:47.001" v="644" actId="20577"/>
        <pc:sldMkLst>
          <pc:docMk/>
          <pc:sldMk cId="2216389277" sldId="275"/>
        </pc:sldMkLst>
        <pc:spChg chg="mod">
          <ac:chgData name="m31685" userId="b3d13b2a-2ed5-418c-ba0a-f601fba5ce5e" providerId="ADAL" clId="{C15F2576-36F2-4497-9F1E-3738DE6CCA7A}" dt="2020-05-09T22:56:59.379" v="547" actId="20577"/>
          <ac:spMkLst>
            <pc:docMk/>
            <pc:sldMk cId="2216389277" sldId="275"/>
            <ac:spMk id="2" creationId="{68A2EBA7-A41D-486B-A7E3-2DDB566C37B4}"/>
          </ac:spMkLst>
        </pc:spChg>
        <pc:graphicFrameChg chg="mod modGraphic">
          <ac:chgData name="m31685" userId="b3d13b2a-2ed5-418c-ba0a-f601fba5ce5e" providerId="ADAL" clId="{C15F2576-36F2-4497-9F1E-3738DE6CCA7A}" dt="2020-05-09T22:59:47.001" v="644" actId="20577"/>
          <ac:graphicFrameMkLst>
            <pc:docMk/>
            <pc:sldMk cId="2216389277" sldId="275"/>
            <ac:graphicFrameMk id="6" creationId="{F1ED9CDE-9C9D-401C-BC94-75312E7ADE35}"/>
          </ac:graphicFrameMkLst>
        </pc:graphicFrameChg>
      </pc:sldChg>
      <pc:sldChg chg="modSp add">
        <pc:chgData name="m31685" userId="b3d13b2a-2ed5-418c-ba0a-f601fba5ce5e" providerId="ADAL" clId="{C15F2576-36F2-4497-9F1E-3738DE6CCA7A}" dt="2020-05-09T23:00:26.450" v="654" actId="14734"/>
        <pc:sldMkLst>
          <pc:docMk/>
          <pc:sldMk cId="2586758151" sldId="276"/>
        </pc:sldMkLst>
        <pc:graphicFrameChg chg="mod modGraphic">
          <ac:chgData name="m31685" userId="b3d13b2a-2ed5-418c-ba0a-f601fba5ce5e" providerId="ADAL" clId="{C15F2576-36F2-4497-9F1E-3738DE6CCA7A}" dt="2020-05-09T23:00:26.450" v="654" actId="14734"/>
          <ac:graphicFrameMkLst>
            <pc:docMk/>
            <pc:sldMk cId="2586758151" sldId="276"/>
            <ac:graphicFrameMk id="6" creationId="{F1ED9CDE-9C9D-401C-BC94-75312E7ADE35}"/>
          </ac:graphicFrameMkLst>
        </pc:graphicFrameChg>
      </pc:sldChg>
    </pc:docChg>
  </pc:docChgLst>
  <pc:docChgLst>
    <pc:chgData name="m31685" userId="b3d13b2a-2ed5-418c-ba0a-f601fba5ce5e" providerId="ADAL" clId="{6378CA6E-B629-4962-A70F-B7C5334B6C7D}"/>
    <pc:docChg chg="modSld modNotesMaster">
      <pc:chgData name="m31685" userId="b3d13b2a-2ed5-418c-ba0a-f601fba5ce5e" providerId="ADAL" clId="{6378CA6E-B629-4962-A70F-B7C5334B6C7D}" dt="2020-05-15T11:25:00.356" v="3"/>
      <pc:docMkLst>
        <pc:docMk/>
      </pc:docMkLst>
      <pc:sldChg chg="modSp">
        <pc:chgData name="m31685" userId="b3d13b2a-2ed5-418c-ba0a-f601fba5ce5e" providerId="ADAL" clId="{6378CA6E-B629-4962-A70F-B7C5334B6C7D}" dt="2020-05-15T11:25:00.356" v="3"/>
        <pc:sldMkLst>
          <pc:docMk/>
          <pc:sldMk cId="893383834" sldId="264"/>
        </pc:sldMkLst>
        <pc:graphicFrameChg chg="mod modGraphic">
          <ac:chgData name="m31685" userId="b3d13b2a-2ed5-418c-ba0a-f601fba5ce5e" providerId="ADAL" clId="{6378CA6E-B629-4962-A70F-B7C5334B6C7D}" dt="2020-05-15T11:25:00.356" v="3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주스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8B6E6C0D-D52E-42FB-8AE0-C5ED75AE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numApple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numCarrot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최대한 만들 수 있는 </a:t>
            </a:r>
            <a:r>
              <a:rPr lang="ko-KR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쥬스의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갯수</a:t>
            </a:r>
            <a:endParaRPr lang="ko-KR" altLang="en-US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numApple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 *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numCarrot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numApple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numCarrot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//answer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만큼의 </a:t>
            </a:r>
            <a:r>
              <a:rPr lang="ko-KR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쥬스를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만들고 남은 과일 </a:t>
            </a:r>
            <a:r>
              <a:rPr lang="ko-KR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갯수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numApple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3 *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numCarrot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numApple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numCarrot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% 4 == 0)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45166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주스 </a:t>
            </a:r>
            <a:r>
              <a:rPr lang="en-US" altLang="ko-KR" dirty="0"/>
              <a:t>1</a:t>
            </a:r>
            <a:r>
              <a:rPr lang="ko-KR" altLang="en-US" dirty="0"/>
              <a:t>잔을 만들려면 사과 </a:t>
            </a:r>
            <a:r>
              <a:rPr lang="en-US" altLang="ko-KR" dirty="0"/>
              <a:t>3</a:t>
            </a:r>
            <a:r>
              <a:rPr lang="ko-KR" altLang="en-US" dirty="0"/>
              <a:t>개와 당근 </a:t>
            </a:r>
            <a:r>
              <a:rPr lang="en-US" altLang="ko-KR" dirty="0"/>
              <a:t>1</a:t>
            </a:r>
            <a:r>
              <a:rPr lang="ko-KR" altLang="en-US" dirty="0"/>
              <a:t>개가 필요합니다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그런데 키우는 토끼에게 먹이를 주기 위해 사과와 당근 종류에 상관없이 </a:t>
            </a:r>
            <a:r>
              <a:rPr lang="en-US" altLang="ko-KR" dirty="0"/>
              <a:t>k</a:t>
            </a:r>
            <a:r>
              <a:rPr lang="ko-KR" altLang="en-US" dirty="0"/>
              <a:t>개를 빼놓으려고 합니다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주스는 최대한 많이 만들수록 좋습니다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사과 개수 </a:t>
            </a:r>
            <a:r>
              <a:rPr lang="en-US" altLang="ko-KR" dirty="0" err="1"/>
              <a:t>numApple</a:t>
            </a:r>
            <a:r>
              <a:rPr lang="ko-KR" altLang="en-US" dirty="0"/>
              <a:t>과 당근 개수 </a:t>
            </a:r>
            <a:r>
              <a:rPr lang="en-US" altLang="ko-KR" dirty="0" err="1"/>
              <a:t>numCarrot</a:t>
            </a:r>
            <a:r>
              <a:rPr lang="en-US" altLang="ko-KR" dirty="0"/>
              <a:t>, </a:t>
            </a:r>
            <a:r>
              <a:rPr lang="ko-KR" altLang="en-US" dirty="0"/>
              <a:t>토끼에게 줄 먹이 개수 </a:t>
            </a:r>
            <a:r>
              <a:rPr lang="en-US" altLang="ko-KR" dirty="0"/>
              <a:t>k</a:t>
            </a:r>
            <a:r>
              <a:rPr lang="ko-KR" altLang="en-US" dirty="0"/>
              <a:t>가 주어질 때 주스를 최대 몇 잔 만들 수 있는지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사과 개수 </a:t>
            </a:r>
            <a:r>
              <a:rPr lang="en-US" altLang="ko-KR" dirty="0" err="1"/>
              <a:t>numApple</a:t>
            </a:r>
            <a:r>
              <a:rPr lang="ko-KR" altLang="en-US" dirty="0"/>
              <a:t>과 당근 개수 </a:t>
            </a:r>
            <a:r>
              <a:rPr lang="en-US" altLang="ko-KR" dirty="0" err="1"/>
              <a:t>numCarrot</a:t>
            </a:r>
            <a:r>
              <a:rPr lang="en-US" altLang="ko-KR" dirty="0"/>
              <a:t>, </a:t>
            </a:r>
            <a:r>
              <a:rPr lang="ko-KR" altLang="en-US" dirty="0"/>
              <a:t>토끼에게 줄 먹이 개수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사과 개수 </a:t>
            </a:r>
            <a:r>
              <a:rPr lang="en-US" altLang="ko-KR" dirty="0" err="1"/>
              <a:t>numApple</a:t>
            </a:r>
            <a:r>
              <a:rPr lang="ko-KR" altLang="en-US" dirty="0"/>
              <a:t>과 당근 개수 </a:t>
            </a:r>
            <a:r>
              <a:rPr lang="en-US" altLang="ko-KR" dirty="0" err="1"/>
              <a:t>numCarrot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200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토끼에게 줄 먹이 개수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`</a:t>
            </a:r>
            <a:r>
              <a:rPr lang="en-US" altLang="ko-KR" dirty="0" err="1"/>
              <a:t>numApple+numCarrot</a:t>
            </a:r>
            <a:r>
              <a:rPr lang="en-US" altLang="ko-KR" dirty="0"/>
              <a:t>`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주스를 최대 몇 잔 만들 수 있는지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solution </a:t>
            </a:r>
            <a:r>
              <a:rPr lang="ko-KR" altLang="en-US" dirty="0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사과 </a:t>
            </a:r>
            <a:r>
              <a:rPr lang="en-US" altLang="ko-KR" dirty="0"/>
              <a:t>2</a:t>
            </a:r>
            <a:r>
              <a:rPr lang="ko-KR" altLang="en-US" dirty="0"/>
              <a:t>개를 먹이로 주면 사과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당근 </a:t>
            </a:r>
            <a:r>
              <a:rPr lang="en-US" altLang="ko-KR" dirty="0"/>
              <a:t>1</a:t>
            </a:r>
            <a:r>
              <a:rPr lang="ko-KR" altLang="en-US" dirty="0"/>
              <a:t>개가 남습니다</a:t>
            </a:r>
            <a:r>
              <a:rPr lang="en-US" altLang="ko-KR" dirty="0"/>
              <a:t>. </a:t>
            </a:r>
            <a:r>
              <a:rPr lang="ko-KR" altLang="en-US" dirty="0"/>
              <a:t>남은 재료로 주스를 </a:t>
            </a:r>
            <a:r>
              <a:rPr lang="en-US" altLang="ko-KR" dirty="0"/>
              <a:t>1</a:t>
            </a:r>
            <a:r>
              <a:rPr lang="ko-KR" altLang="en-US" dirty="0"/>
              <a:t>잔 만들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ko-KR" altLang="en-US" dirty="0"/>
              <a:t>사과 </a:t>
            </a:r>
            <a:r>
              <a:rPr lang="en-US" altLang="ko-KR" dirty="0"/>
              <a:t>2</a:t>
            </a:r>
            <a:r>
              <a:rPr lang="ko-KR" altLang="en-US" dirty="0"/>
              <a:t>개와 당근 </a:t>
            </a:r>
            <a:r>
              <a:rPr lang="en-US" altLang="ko-KR" dirty="0"/>
              <a:t>2</a:t>
            </a:r>
            <a:r>
              <a:rPr lang="ko-KR" altLang="en-US" dirty="0"/>
              <a:t>개를 먹이로 주면 사과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당근 </a:t>
            </a:r>
            <a:r>
              <a:rPr lang="en-US" altLang="ko-KR" dirty="0"/>
              <a:t>3</a:t>
            </a:r>
            <a:r>
              <a:rPr lang="ko-KR" altLang="en-US" dirty="0"/>
              <a:t>개가 남습니다</a:t>
            </a:r>
            <a:r>
              <a:rPr lang="en-US" altLang="ko-KR" dirty="0"/>
              <a:t>. </a:t>
            </a:r>
            <a:r>
              <a:rPr lang="ko-KR" altLang="en-US" dirty="0"/>
              <a:t>남은 재료로 주스를 </a:t>
            </a:r>
            <a:r>
              <a:rPr lang="en-US" altLang="ko-KR" dirty="0"/>
              <a:t>2</a:t>
            </a:r>
            <a:r>
              <a:rPr lang="ko-KR" altLang="en-US" dirty="0"/>
              <a:t>잔 만들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#3</a:t>
            </a:r>
            <a:endParaRPr lang="ko-KR" altLang="en-US" dirty="0"/>
          </a:p>
          <a:p>
            <a:pPr lvl="2"/>
            <a:r>
              <a:rPr lang="ko-KR" altLang="en-US" dirty="0"/>
              <a:t>사과 </a:t>
            </a:r>
            <a:r>
              <a:rPr lang="en-US" altLang="ko-KR" dirty="0"/>
              <a:t>1</a:t>
            </a:r>
            <a:r>
              <a:rPr lang="ko-KR" altLang="en-US" dirty="0"/>
              <a:t>개와 당근 </a:t>
            </a:r>
            <a:r>
              <a:rPr lang="en-US" altLang="ko-KR" dirty="0"/>
              <a:t>1</a:t>
            </a:r>
            <a:r>
              <a:rPr lang="ko-KR" altLang="en-US" dirty="0"/>
              <a:t>개를 먹이로 주면 사과 </a:t>
            </a:r>
            <a:r>
              <a:rPr lang="en-US" altLang="ko-KR" dirty="0"/>
              <a:t>11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당근 </a:t>
            </a:r>
            <a:r>
              <a:rPr lang="en-US" altLang="ko-KR" dirty="0"/>
              <a:t>4</a:t>
            </a:r>
            <a:r>
              <a:rPr lang="ko-KR" altLang="en-US" dirty="0"/>
              <a:t>개가 남습니다</a:t>
            </a:r>
            <a:r>
              <a:rPr lang="en-US" altLang="ko-KR" dirty="0"/>
              <a:t>. </a:t>
            </a:r>
            <a:r>
              <a:rPr lang="ko-KR" altLang="en-US" dirty="0"/>
              <a:t>남은 재료로 주스를 </a:t>
            </a:r>
            <a:r>
              <a:rPr lang="en-US" altLang="ko-KR" dirty="0"/>
              <a:t>3</a:t>
            </a:r>
            <a:r>
              <a:rPr lang="ko-KR" altLang="en-US" dirty="0"/>
              <a:t>잔 만들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23813"/>
              </p:ext>
            </p:extLst>
          </p:nvPr>
        </p:nvGraphicFramePr>
        <p:xfrm>
          <a:off x="1094345" y="2414954"/>
          <a:ext cx="7288204" cy="1604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412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2137412">
                  <a:extLst>
                    <a:ext uri="{9D8B030D-6E8A-4147-A177-3AD203B41FA5}">
                      <a16:colId xmlns:a16="http://schemas.microsoft.com/office/drawing/2014/main" val="3145379088"/>
                    </a:ext>
                  </a:extLst>
                </a:gridCol>
                <a:gridCol w="1506690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  <a:gridCol w="1506690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numApple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numCarrot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857887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06604"/>
              </p:ext>
            </p:extLst>
          </p:nvPr>
        </p:nvGraphicFramePr>
        <p:xfrm>
          <a:off x="838200" y="1587296"/>
          <a:ext cx="10406974" cy="327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numApple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 err="1"/>
                        <a:t>numCarrot</a:t>
                      </a:r>
                      <a:r>
                        <a:rPr lang="ko-KR" altLang="en-US" dirty="0"/>
                        <a:t>으로 만들 수 있는 </a:t>
                      </a:r>
                      <a:r>
                        <a:rPr lang="ko-KR" altLang="en-US" dirty="0" err="1"/>
                        <a:t>쥬스의</a:t>
                      </a:r>
                      <a:r>
                        <a:rPr lang="ko-KR" altLang="en-US" dirty="0"/>
                        <a:t> 개수 최대값을 구한다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쥬스를</a:t>
                      </a:r>
                      <a:r>
                        <a:rPr lang="ko-KR" altLang="en-US" dirty="0"/>
                        <a:t> 모두 만들고 난 뒤 남은 사과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남은 당근 개수를 계산한다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줘야하는 </a:t>
                      </a:r>
                      <a:r>
                        <a:rPr lang="ko-KR" altLang="en-US" dirty="0" err="1"/>
                        <a:t>당근갯수</a:t>
                      </a:r>
                      <a:r>
                        <a:rPr lang="en-US" altLang="ko-KR" dirty="0"/>
                        <a:t>) – (</a:t>
                      </a:r>
                      <a:r>
                        <a:rPr lang="ko-KR" altLang="en-US" dirty="0"/>
                        <a:t>남은 사과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남은 당근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만큼 반복한다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3486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EBA7-A41D-486B-A7E3-2DDB566C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6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&lt; </a:t>
            </a:r>
            <a:r>
              <a:rPr lang="en-US" altLang="ko-KR" sz="2400" dirty="0" err="1"/>
              <a:t>numApple</a:t>
            </a:r>
            <a:r>
              <a:rPr lang="en-US" altLang="ko-KR" sz="2400" dirty="0"/>
              <a:t> = 5, </a:t>
            </a:r>
            <a:r>
              <a:rPr lang="en-US" altLang="ko-KR" sz="2400" dirty="0" err="1"/>
              <a:t>numCarrot</a:t>
            </a:r>
            <a:r>
              <a:rPr lang="en-US" altLang="ko-KR" sz="2400" dirty="0"/>
              <a:t>=1, k=2 </a:t>
            </a:r>
            <a:r>
              <a:rPr lang="ko-KR" altLang="en-US" sz="2400" dirty="0"/>
              <a:t>일 때 </a:t>
            </a:r>
            <a:r>
              <a:rPr lang="en-US" altLang="ko-KR" sz="2400" dirty="0"/>
              <a:t>&gt;</a:t>
            </a:r>
            <a:br>
              <a:rPr lang="en-US" altLang="ko-KR" sz="2400" dirty="0"/>
            </a:br>
            <a:r>
              <a:rPr lang="en-US" altLang="ko-KR" sz="2400" dirty="0"/>
              <a:t>answer </a:t>
            </a:r>
            <a:r>
              <a:rPr lang="en-US" altLang="ko-KR" sz="2400" b="1" dirty="0">
                <a:solidFill>
                  <a:srgbClr val="FF0000"/>
                </a:solidFill>
              </a:rPr>
              <a:t>=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numApple</a:t>
            </a:r>
            <a:r>
              <a:rPr lang="en-US" altLang="ko-KR" sz="2400" dirty="0"/>
              <a:t>&lt;3*</a:t>
            </a:r>
            <a:r>
              <a:rPr lang="en-US" altLang="ko-KR" sz="2400" dirty="0" err="1"/>
              <a:t>numCarrot</a:t>
            </a:r>
            <a:r>
              <a:rPr lang="en-US" altLang="ko-KR" sz="2400" dirty="0"/>
              <a:t>) </a:t>
            </a:r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numApple</a:t>
            </a:r>
            <a:r>
              <a:rPr lang="en-US" altLang="ko-KR" sz="2400" dirty="0"/>
              <a:t>/3 </a:t>
            </a:r>
            <a:r>
              <a:rPr lang="en-US" altLang="ko-KR" sz="2400" b="1" dirty="0">
                <a:solidFill>
                  <a:srgbClr val="FF0000"/>
                </a:solidFill>
              </a:rPr>
              <a:t>: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numCarrot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numApple</a:t>
            </a:r>
            <a:r>
              <a:rPr lang="en-US" altLang="ko-KR" sz="2400" dirty="0"/>
              <a:t> -= 3*answer;</a:t>
            </a:r>
            <a:br>
              <a:rPr lang="en-US" altLang="ko-KR" sz="2400" dirty="0"/>
            </a:br>
            <a:r>
              <a:rPr lang="en-US" altLang="ko-KR" sz="2400" dirty="0" err="1"/>
              <a:t>numCarrot</a:t>
            </a:r>
            <a:r>
              <a:rPr lang="en-US" altLang="ko-KR" sz="2400" dirty="0"/>
              <a:t> -= answer;</a:t>
            </a:r>
            <a:endParaRPr lang="ko-KR" altLang="en-US" sz="24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1ED9CDE-9C9D-401C-BC94-75312E7AD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893795"/>
              </p:ext>
            </p:extLst>
          </p:nvPr>
        </p:nvGraphicFramePr>
        <p:xfrm>
          <a:off x="484553" y="2316480"/>
          <a:ext cx="1134012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447">
                  <a:extLst>
                    <a:ext uri="{9D8B030D-6E8A-4147-A177-3AD203B41FA5}">
                      <a16:colId xmlns:a16="http://schemas.microsoft.com/office/drawing/2014/main" val="2532332539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4033957712"/>
                    </a:ext>
                  </a:extLst>
                </a:gridCol>
                <a:gridCol w="3587262">
                  <a:extLst>
                    <a:ext uri="{9D8B030D-6E8A-4147-A177-3AD203B41FA5}">
                      <a16:colId xmlns:a16="http://schemas.microsoft.com/office/drawing/2014/main" val="341071245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84941453"/>
                    </a:ext>
                  </a:extLst>
                </a:gridCol>
                <a:gridCol w="1602154">
                  <a:extLst>
                    <a:ext uri="{9D8B030D-6E8A-4147-A177-3AD203B41FA5}">
                      <a16:colId xmlns:a16="http://schemas.microsoft.com/office/drawing/2014/main" val="4114938930"/>
                    </a:ext>
                  </a:extLst>
                </a:gridCol>
                <a:gridCol w="1767182">
                  <a:extLst>
                    <a:ext uri="{9D8B030D-6E8A-4147-A177-3AD203B41FA5}">
                      <a16:colId xmlns:a16="http://schemas.microsoft.com/office/drawing/2014/main" val="502568964"/>
                    </a:ext>
                  </a:extLst>
                </a:gridCol>
                <a:gridCol w="1304262">
                  <a:extLst>
                    <a:ext uri="{9D8B030D-6E8A-4147-A177-3AD203B41FA5}">
                      <a16:colId xmlns:a16="http://schemas.microsoft.com/office/drawing/2014/main" val="230622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i%4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k-(</a:t>
                      </a:r>
                      <a:r>
                        <a:rPr lang="en-US" altLang="ko-KR" dirty="0" err="1"/>
                        <a:t>numApple</a:t>
                      </a:r>
                      <a:r>
                        <a:rPr lang="en-US" altLang="ko-KR" dirty="0"/>
                        <a:t> + </a:t>
                      </a:r>
                      <a:r>
                        <a:rPr lang="en-US" altLang="ko-KR" dirty="0" err="1"/>
                        <a:t>numCarrot+i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numApple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남은 사과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numCarrot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남은 당근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토끼에게 줘야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3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0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92426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CCF7B5-E1E1-4FB4-B6ED-7A22FA6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51C1B0-1B61-41AD-8C0C-A188031C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8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EBA7-A41D-486B-A7E3-2DDB566C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6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&lt; </a:t>
            </a:r>
            <a:r>
              <a:rPr lang="en-US" altLang="ko-KR" sz="2400" dirty="0" err="1"/>
              <a:t>numApple</a:t>
            </a:r>
            <a:r>
              <a:rPr lang="en-US" altLang="ko-KR" sz="2400" dirty="0"/>
              <a:t> = 10, </a:t>
            </a:r>
            <a:r>
              <a:rPr lang="en-US" altLang="ko-KR" sz="2400" dirty="0" err="1"/>
              <a:t>numCarrot</a:t>
            </a:r>
            <a:r>
              <a:rPr lang="en-US" altLang="ko-KR" sz="2400" dirty="0"/>
              <a:t>=5, k=4 </a:t>
            </a:r>
            <a:r>
              <a:rPr lang="ko-KR" altLang="en-US" sz="2400" dirty="0"/>
              <a:t>일 때 </a:t>
            </a:r>
            <a:r>
              <a:rPr lang="en-US" altLang="ko-KR" sz="2400" dirty="0"/>
              <a:t>&gt;</a:t>
            </a:r>
            <a:br>
              <a:rPr lang="en-US" altLang="ko-KR" sz="2400" dirty="0"/>
            </a:br>
            <a:r>
              <a:rPr lang="en-US" altLang="ko-KR" sz="2400" dirty="0"/>
              <a:t>answer </a:t>
            </a:r>
            <a:r>
              <a:rPr lang="en-US" altLang="ko-KR" sz="2400" b="1" dirty="0">
                <a:solidFill>
                  <a:srgbClr val="FF0000"/>
                </a:solidFill>
              </a:rPr>
              <a:t>=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numApple</a:t>
            </a:r>
            <a:r>
              <a:rPr lang="en-US" altLang="ko-KR" sz="2400" dirty="0"/>
              <a:t>&lt;3*</a:t>
            </a:r>
            <a:r>
              <a:rPr lang="en-US" altLang="ko-KR" sz="2400" dirty="0" err="1"/>
              <a:t>numCarrot</a:t>
            </a:r>
            <a:r>
              <a:rPr lang="en-US" altLang="ko-KR" sz="2400" dirty="0"/>
              <a:t>) </a:t>
            </a:r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numApple</a:t>
            </a:r>
            <a:r>
              <a:rPr lang="en-US" altLang="ko-KR" sz="2400" dirty="0"/>
              <a:t>/3 </a:t>
            </a:r>
            <a:r>
              <a:rPr lang="en-US" altLang="ko-KR" sz="2400" b="1" dirty="0">
                <a:solidFill>
                  <a:srgbClr val="FF0000"/>
                </a:solidFill>
              </a:rPr>
              <a:t>: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numCarrot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numApple</a:t>
            </a:r>
            <a:r>
              <a:rPr lang="en-US" altLang="ko-KR" sz="2400" dirty="0"/>
              <a:t> -= 3*answer;</a:t>
            </a:r>
            <a:br>
              <a:rPr lang="en-US" altLang="ko-KR" sz="2400" dirty="0"/>
            </a:br>
            <a:r>
              <a:rPr lang="en-US" altLang="ko-KR" sz="2400" dirty="0" err="1"/>
              <a:t>numCarrot</a:t>
            </a:r>
            <a:r>
              <a:rPr lang="en-US" altLang="ko-KR" sz="2400" dirty="0"/>
              <a:t> -= answer;</a:t>
            </a:r>
            <a:endParaRPr lang="ko-KR" altLang="en-US" sz="24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1ED9CDE-9C9D-401C-BC94-75312E7AD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359087"/>
              </p:ext>
            </p:extLst>
          </p:nvPr>
        </p:nvGraphicFramePr>
        <p:xfrm>
          <a:off x="367323" y="2316480"/>
          <a:ext cx="11379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08">
                  <a:extLst>
                    <a:ext uri="{9D8B030D-6E8A-4147-A177-3AD203B41FA5}">
                      <a16:colId xmlns:a16="http://schemas.microsoft.com/office/drawing/2014/main" val="2532332539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4033957712"/>
                    </a:ext>
                  </a:extLst>
                </a:gridCol>
                <a:gridCol w="3524738">
                  <a:extLst>
                    <a:ext uri="{9D8B030D-6E8A-4147-A177-3AD203B41FA5}">
                      <a16:colId xmlns:a16="http://schemas.microsoft.com/office/drawing/2014/main" val="3410712459"/>
                    </a:ext>
                  </a:extLst>
                </a:gridCol>
                <a:gridCol w="1563077">
                  <a:extLst>
                    <a:ext uri="{9D8B030D-6E8A-4147-A177-3AD203B41FA5}">
                      <a16:colId xmlns:a16="http://schemas.microsoft.com/office/drawing/2014/main" val="2584941453"/>
                    </a:ext>
                  </a:extLst>
                </a:gridCol>
                <a:gridCol w="1563077">
                  <a:extLst>
                    <a:ext uri="{9D8B030D-6E8A-4147-A177-3AD203B41FA5}">
                      <a16:colId xmlns:a16="http://schemas.microsoft.com/office/drawing/2014/main" val="4114938930"/>
                    </a:ext>
                  </a:extLst>
                </a:gridCol>
                <a:gridCol w="1801767">
                  <a:extLst>
                    <a:ext uri="{9D8B030D-6E8A-4147-A177-3AD203B41FA5}">
                      <a16:colId xmlns:a16="http://schemas.microsoft.com/office/drawing/2014/main" val="502568964"/>
                    </a:ext>
                  </a:extLst>
                </a:gridCol>
                <a:gridCol w="1308756">
                  <a:extLst>
                    <a:ext uri="{9D8B030D-6E8A-4147-A177-3AD203B41FA5}">
                      <a16:colId xmlns:a16="http://schemas.microsoft.com/office/drawing/2014/main" val="230622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i%4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k-(</a:t>
                      </a:r>
                      <a:r>
                        <a:rPr lang="en-US" altLang="ko-KR" dirty="0" err="1"/>
                        <a:t>numApple</a:t>
                      </a:r>
                      <a:r>
                        <a:rPr lang="en-US" altLang="ko-KR" dirty="0"/>
                        <a:t> + </a:t>
                      </a:r>
                      <a:r>
                        <a:rPr lang="en-US" altLang="ko-KR" dirty="0" err="1"/>
                        <a:t>numCarrot+i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numApple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남은 사과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numCarrot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남은 당근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토끼에게 줘야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3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0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92426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CCF7B5-E1E1-4FB4-B6ED-7A22FA6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51C1B0-1B61-41AD-8C0C-A188031C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5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EBA7-A41D-486B-A7E3-2DDB566C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6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&lt; </a:t>
            </a:r>
            <a:r>
              <a:rPr lang="en-US" altLang="ko-KR" sz="2400" dirty="0" err="1"/>
              <a:t>numApple</a:t>
            </a:r>
            <a:r>
              <a:rPr lang="en-US" altLang="ko-KR" sz="2400" dirty="0"/>
              <a:t> = 12, </a:t>
            </a:r>
            <a:r>
              <a:rPr lang="en-US" altLang="ko-KR" sz="2400" dirty="0" err="1"/>
              <a:t>numCarrot</a:t>
            </a:r>
            <a:r>
              <a:rPr lang="en-US" altLang="ko-KR" sz="2400" dirty="0"/>
              <a:t>=5, k=6 </a:t>
            </a:r>
            <a:r>
              <a:rPr lang="ko-KR" altLang="en-US" sz="2400" dirty="0"/>
              <a:t>일 때 </a:t>
            </a:r>
            <a:r>
              <a:rPr lang="en-US" altLang="ko-KR" sz="2400" dirty="0"/>
              <a:t>&gt;</a:t>
            </a:r>
            <a:br>
              <a:rPr lang="en-US" altLang="ko-KR" sz="2400" dirty="0"/>
            </a:br>
            <a:r>
              <a:rPr lang="en-US" altLang="ko-KR" sz="2400" dirty="0"/>
              <a:t>answer </a:t>
            </a:r>
            <a:r>
              <a:rPr lang="en-US" altLang="ko-KR" sz="2400" b="1" dirty="0">
                <a:solidFill>
                  <a:srgbClr val="FF0000"/>
                </a:solidFill>
              </a:rPr>
              <a:t>=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numApple</a:t>
            </a:r>
            <a:r>
              <a:rPr lang="en-US" altLang="ko-KR" sz="2400" dirty="0"/>
              <a:t>&lt;3*</a:t>
            </a:r>
            <a:r>
              <a:rPr lang="en-US" altLang="ko-KR" sz="2400" dirty="0" err="1"/>
              <a:t>numCarrot</a:t>
            </a:r>
            <a:r>
              <a:rPr lang="en-US" altLang="ko-KR" sz="2400" dirty="0"/>
              <a:t>) </a:t>
            </a:r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numApple</a:t>
            </a:r>
            <a:r>
              <a:rPr lang="en-US" altLang="ko-KR" sz="2400" dirty="0"/>
              <a:t>/3 </a:t>
            </a:r>
            <a:r>
              <a:rPr lang="en-US" altLang="ko-KR" sz="2400" b="1" dirty="0">
                <a:solidFill>
                  <a:srgbClr val="FF0000"/>
                </a:solidFill>
              </a:rPr>
              <a:t>: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numCarrot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 err="1"/>
              <a:t>numApple</a:t>
            </a:r>
            <a:r>
              <a:rPr lang="en-US" altLang="ko-KR" sz="2400" dirty="0"/>
              <a:t> -= 3*answer;</a:t>
            </a:r>
            <a:br>
              <a:rPr lang="en-US" altLang="ko-KR" sz="2400" dirty="0"/>
            </a:br>
            <a:r>
              <a:rPr lang="en-US" altLang="ko-KR" sz="2400" dirty="0" err="1"/>
              <a:t>numCarrot</a:t>
            </a:r>
            <a:r>
              <a:rPr lang="en-US" altLang="ko-KR" sz="2400" dirty="0"/>
              <a:t> -= answer;</a:t>
            </a:r>
            <a:endParaRPr lang="ko-KR" altLang="en-US" sz="24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1ED9CDE-9C9D-401C-BC94-75312E7AD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065290"/>
              </p:ext>
            </p:extLst>
          </p:nvPr>
        </p:nvGraphicFramePr>
        <p:xfrm>
          <a:off x="375138" y="2316480"/>
          <a:ext cx="11441723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08">
                  <a:extLst>
                    <a:ext uri="{9D8B030D-6E8A-4147-A177-3AD203B41FA5}">
                      <a16:colId xmlns:a16="http://schemas.microsoft.com/office/drawing/2014/main" val="2532332539"/>
                    </a:ext>
                  </a:extLst>
                </a:gridCol>
                <a:gridCol w="859692">
                  <a:extLst>
                    <a:ext uri="{9D8B030D-6E8A-4147-A177-3AD203B41FA5}">
                      <a16:colId xmlns:a16="http://schemas.microsoft.com/office/drawing/2014/main" val="4033957712"/>
                    </a:ext>
                  </a:extLst>
                </a:gridCol>
                <a:gridCol w="3470031">
                  <a:extLst>
                    <a:ext uri="{9D8B030D-6E8A-4147-A177-3AD203B41FA5}">
                      <a16:colId xmlns:a16="http://schemas.microsoft.com/office/drawing/2014/main" val="3410712459"/>
                    </a:ext>
                  </a:extLst>
                </a:gridCol>
                <a:gridCol w="1492739">
                  <a:extLst>
                    <a:ext uri="{9D8B030D-6E8A-4147-A177-3AD203B41FA5}">
                      <a16:colId xmlns:a16="http://schemas.microsoft.com/office/drawing/2014/main" val="2584941453"/>
                    </a:ext>
                  </a:extLst>
                </a:gridCol>
                <a:gridCol w="1398954">
                  <a:extLst>
                    <a:ext uri="{9D8B030D-6E8A-4147-A177-3AD203B41FA5}">
                      <a16:colId xmlns:a16="http://schemas.microsoft.com/office/drawing/2014/main" val="4114938930"/>
                    </a:ext>
                  </a:extLst>
                </a:gridCol>
                <a:gridCol w="2240052">
                  <a:extLst>
                    <a:ext uri="{9D8B030D-6E8A-4147-A177-3AD203B41FA5}">
                      <a16:colId xmlns:a16="http://schemas.microsoft.com/office/drawing/2014/main" val="502568964"/>
                    </a:ext>
                  </a:extLst>
                </a:gridCol>
                <a:gridCol w="1315947">
                  <a:extLst>
                    <a:ext uri="{9D8B030D-6E8A-4147-A177-3AD203B41FA5}">
                      <a16:colId xmlns:a16="http://schemas.microsoft.com/office/drawing/2014/main" val="230622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i%4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k-(</a:t>
                      </a:r>
                      <a:r>
                        <a:rPr lang="en-US" altLang="ko-KR" dirty="0" err="1"/>
                        <a:t>numApple</a:t>
                      </a:r>
                      <a:r>
                        <a:rPr lang="en-US" altLang="ko-KR" dirty="0"/>
                        <a:t> + </a:t>
                      </a:r>
                      <a:r>
                        <a:rPr lang="en-US" altLang="ko-KR" dirty="0" err="1"/>
                        <a:t>numCarrot+i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numApple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남은 사과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numCarrot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남은 당근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토끼에게 줘야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3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dirty="0"/>
                        <a:t>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0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9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7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535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dirty="0"/>
                        <a:t>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1594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82581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CCF7B5-E1E1-4FB4-B6ED-7A22FA6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51C1B0-1B61-41AD-8C0C-A188031C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1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694</Words>
  <Application>Microsoft Office PowerPoint</Application>
  <PresentationFormat>와이드스크린</PresentationFormat>
  <Paragraphs>199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Consolas</vt:lpstr>
      <vt:lpstr>Wingdings</vt:lpstr>
      <vt:lpstr>Office 테마</vt:lpstr>
      <vt:lpstr>주스 만들기</vt:lpstr>
      <vt:lpstr>순서</vt:lpstr>
      <vt:lpstr>1. 문제설명</vt:lpstr>
      <vt:lpstr>2. solution 함수 설명</vt:lpstr>
      <vt:lpstr>2. solution 함수 설명</vt:lpstr>
      <vt:lpstr>3. 알고리즘</vt:lpstr>
      <vt:lpstr>&lt; numApple = 5, numCarrot=1, k=2 일 때 &gt; answer = (numApple&lt;3*numCarrot) ? numApple/3 : numCarrot; numApple -= 3*answer; numCarrot -= answer;</vt:lpstr>
      <vt:lpstr>&lt; numApple = 10, numCarrot=5, k=4 일 때 &gt; answer = (numApple&lt;3*numCarrot) ? numApple/3 : numCarrot; numApple -= 3*answer; numCarrot -= answer;</vt:lpstr>
      <vt:lpstr>&lt; numApple = 12, numCarrot=5, k=6 일 때 &gt; answer = (numApple&lt;3*numCarrot) ? numApple/3 : numCarrot; numApple -= 3*answer; numCarrot -= answer;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2020-05-15T10:42:16Z</cp:lastPrinted>
  <dcterms:created xsi:type="dcterms:W3CDTF">2020-04-25T01:24:46Z</dcterms:created>
  <dcterms:modified xsi:type="dcterms:W3CDTF">2020-05-15T11:25:07Z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