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3" r:id="rId8"/>
    <p:sldId id="264" r:id="rId9"/>
    <p:sldId id="274" r:id="rId10"/>
    <p:sldId id="273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D5217-8B85-4970-8A99-DB15A5A66E57}" v="29" dt="2020-05-09T23:44:19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7" y="2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C15F2576-36F2-4497-9F1E-3738DE6CCA7A}"/>
    <pc:docChg chg="custSel addSld delSld modSld">
      <pc:chgData name="m31685" userId="b3d13b2a-2ed5-418c-ba0a-f601fba5ce5e" providerId="ADAL" clId="{C15F2576-36F2-4497-9F1E-3738DE6CCA7A}" dt="2020-05-09T23:45:09.006" v="325" actId="14100"/>
      <pc:docMkLst>
        <pc:docMk/>
      </pc:docMkLst>
      <pc:sldChg chg="modSp">
        <pc:chgData name="m31685" userId="b3d13b2a-2ed5-418c-ba0a-f601fba5ce5e" providerId="ADAL" clId="{C15F2576-36F2-4497-9F1E-3738DE6CCA7A}" dt="2020-05-09T23:16:19.682" v="62"/>
        <pc:sldMkLst>
          <pc:docMk/>
          <pc:sldMk cId="548386184" sldId="256"/>
        </pc:sldMkLst>
        <pc:spChg chg="mod">
          <ac:chgData name="m31685" userId="b3d13b2a-2ed5-418c-ba0a-f601fba5ce5e" providerId="ADAL" clId="{C15F2576-36F2-4497-9F1E-3738DE6CCA7A}" dt="2020-05-09T23:16:19.682" v="62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C15F2576-36F2-4497-9F1E-3738DE6CCA7A}" dt="2020-05-09T23:17:17.107" v="75" actId="20577"/>
        <pc:sldMkLst>
          <pc:docMk/>
          <pc:sldMk cId="3742387824" sldId="258"/>
        </pc:sldMkLst>
        <pc:spChg chg="mod">
          <ac:chgData name="m31685" userId="b3d13b2a-2ed5-418c-ba0a-f601fba5ce5e" providerId="ADAL" clId="{C15F2576-36F2-4497-9F1E-3738DE6CCA7A}" dt="2020-05-09T23:17:17.107" v="75" actId="20577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C15F2576-36F2-4497-9F1E-3738DE6CCA7A}" dt="2020-05-09T23:17:58.961" v="93" actId="15"/>
        <pc:sldMkLst>
          <pc:docMk/>
          <pc:sldMk cId="1201955258" sldId="263"/>
        </pc:sldMkLst>
        <pc:spChg chg="mod">
          <ac:chgData name="m31685" userId="b3d13b2a-2ed5-418c-ba0a-f601fba5ce5e" providerId="ADAL" clId="{C15F2576-36F2-4497-9F1E-3738DE6CCA7A}" dt="2020-05-09T23:17:58.961" v="93" actId="15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C15F2576-36F2-4497-9F1E-3738DE6CCA7A}" dt="2020-05-09T23:19:02.823" v="109" actId="27636"/>
        <pc:sldMkLst>
          <pc:docMk/>
          <pc:sldMk cId="893383834" sldId="264"/>
        </pc:sldMkLst>
        <pc:spChg chg="mod">
          <ac:chgData name="m31685" userId="b3d13b2a-2ed5-418c-ba0a-f601fba5ce5e" providerId="ADAL" clId="{C15F2576-36F2-4497-9F1E-3738DE6CCA7A}" dt="2020-05-09T23:19:02.823" v="109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C15F2576-36F2-4497-9F1E-3738DE6CCA7A}" dt="2020-05-09T23:18:46.950" v="101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C15F2576-36F2-4497-9F1E-3738DE6CCA7A}" dt="2020-05-09T23:31:24.421" v="120" actId="15"/>
        <pc:sldMkLst>
          <pc:docMk/>
          <pc:sldMk cId="2212378234" sldId="268"/>
        </pc:sldMkLst>
        <pc:spChg chg="mod">
          <ac:chgData name="m31685" userId="b3d13b2a-2ed5-418c-ba0a-f601fba5ce5e" providerId="ADAL" clId="{C15F2576-36F2-4497-9F1E-3738DE6CCA7A}" dt="2020-05-09T23:31:24.421" v="120" actId="15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C15F2576-36F2-4497-9F1E-3738DE6CCA7A}" dt="2020-05-09T23:19:19.089" v="110" actId="6549"/>
        <pc:sldMkLst>
          <pc:docMk/>
          <pc:sldMk cId="4022121719" sldId="273"/>
        </pc:sldMkLst>
        <pc:graphicFrameChg chg="modGraphic">
          <ac:chgData name="m31685" userId="b3d13b2a-2ed5-418c-ba0a-f601fba5ce5e" providerId="ADAL" clId="{C15F2576-36F2-4497-9F1E-3738DE6CCA7A}" dt="2020-05-09T23:19:19.089" v="110" actId="6549"/>
          <ac:graphicFrameMkLst>
            <pc:docMk/>
            <pc:sldMk cId="4022121719" sldId="273"/>
            <ac:graphicFrameMk id="4" creationId="{8276EF8A-49F1-48B5-A003-B028DE8A389E}"/>
          </ac:graphicFrameMkLst>
        </pc:graphicFrameChg>
      </pc:sldChg>
      <pc:sldChg chg="del">
        <pc:chgData name="m31685" userId="b3d13b2a-2ed5-418c-ba0a-f601fba5ce5e" providerId="ADAL" clId="{C15F2576-36F2-4497-9F1E-3738DE6CCA7A}" dt="2020-05-09T23:19:21.895" v="113" actId="2696"/>
        <pc:sldMkLst>
          <pc:docMk/>
          <pc:sldMk cId="1441613428" sldId="274"/>
        </pc:sldMkLst>
      </pc:sldChg>
      <pc:sldChg chg="addSp delSp modSp add">
        <pc:chgData name="m31685" userId="b3d13b2a-2ed5-418c-ba0a-f601fba5ce5e" providerId="ADAL" clId="{C15F2576-36F2-4497-9F1E-3738DE6CCA7A}" dt="2020-05-09T23:45:09.006" v="325" actId="14100"/>
        <pc:sldMkLst>
          <pc:docMk/>
          <pc:sldMk cId="1554758232" sldId="274"/>
        </pc:sldMkLst>
        <pc:spChg chg="mod">
          <ac:chgData name="m31685" userId="b3d13b2a-2ed5-418c-ba0a-f601fba5ce5e" providerId="ADAL" clId="{C15F2576-36F2-4497-9F1E-3738DE6CCA7A}" dt="2020-05-09T23:37:58.225" v="224" actId="20577"/>
          <ac:spMkLst>
            <pc:docMk/>
            <pc:sldMk cId="1554758232" sldId="274"/>
            <ac:spMk id="2" creationId="{B2F0BFF8-5012-4F07-9618-50A0E3A0AF84}"/>
          </ac:spMkLst>
        </pc:spChg>
        <pc:spChg chg="del">
          <ac:chgData name="m31685" userId="b3d13b2a-2ed5-418c-ba0a-f601fba5ce5e" providerId="ADAL" clId="{C15F2576-36F2-4497-9F1E-3738DE6CCA7A}" dt="2020-05-09T23:34:44.004" v="122" actId="3680"/>
          <ac:spMkLst>
            <pc:docMk/>
            <pc:sldMk cId="1554758232" sldId="274"/>
            <ac:spMk id="3" creationId="{71FACF11-1E79-4EF8-8B91-F27EDC0431C6}"/>
          </ac:spMkLst>
        </pc:spChg>
        <pc:spChg chg="mod">
          <ac:chgData name="m31685" userId="b3d13b2a-2ed5-418c-ba0a-f601fba5ce5e" providerId="ADAL" clId="{C15F2576-36F2-4497-9F1E-3738DE6CCA7A}" dt="2020-05-09T23:44:51.241" v="320" actId="1076"/>
          <ac:spMkLst>
            <pc:docMk/>
            <pc:sldMk cId="1554758232" sldId="274"/>
            <ac:spMk id="4" creationId="{B0F3A59C-31B7-4DEE-9CF3-1E9CEC0A7A19}"/>
          </ac:spMkLst>
        </pc:spChg>
        <pc:spChg chg="mod">
          <ac:chgData name="m31685" userId="b3d13b2a-2ed5-418c-ba0a-f601fba5ce5e" providerId="ADAL" clId="{C15F2576-36F2-4497-9F1E-3738DE6CCA7A}" dt="2020-05-09T23:44:51.241" v="320" actId="1076"/>
          <ac:spMkLst>
            <pc:docMk/>
            <pc:sldMk cId="1554758232" sldId="274"/>
            <ac:spMk id="5" creationId="{B4D0466E-7FA2-44E4-BC2C-5A14EC0C5C1B}"/>
          </ac:spMkLst>
        </pc:spChg>
        <pc:spChg chg="add mod">
          <ac:chgData name="m31685" userId="b3d13b2a-2ed5-418c-ba0a-f601fba5ce5e" providerId="ADAL" clId="{C15F2576-36F2-4497-9F1E-3738DE6CCA7A}" dt="2020-05-09T23:44:55.756" v="321" actId="1076"/>
          <ac:spMkLst>
            <pc:docMk/>
            <pc:sldMk cId="1554758232" sldId="274"/>
            <ac:spMk id="9" creationId="{E4102BEA-3232-4506-A3CF-981014F13F40}"/>
          </ac:spMkLst>
        </pc:spChg>
        <pc:spChg chg="add mod">
          <ac:chgData name="m31685" userId="b3d13b2a-2ed5-418c-ba0a-f601fba5ce5e" providerId="ADAL" clId="{C15F2576-36F2-4497-9F1E-3738DE6CCA7A}" dt="2020-05-09T23:44:59.391" v="322" actId="14100"/>
          <ac:spMkLst>
            <pc:docMk/>
            <pc:sldMk cId="1554758232" sldId="274"/>
            <ac:spMk id="14" creationId="{E1CB16C0-9BCC-42B0-B8AC-B9A1AEEDD55E}"/>
          </ac:spMkLst>
        </pc:spChg>
        <pc:spChg chg="add mod">
          <ac:chgData name="m31685" userId="b3d13b2a-2ed5-418c-ba0a-f601fba5ce5e" providerId="ADAL" clId="{C15F2576-36F2-4497-9F1E-3738DE6CCA7A}" dt="2020-05-09T23:45:02.750" v="323" actId="14100"/>
          <ac:spMkLst>
            <pc:docMk/>
            <pc:sldMk cId="1554758232" sldId="274"/>
            <ac:spMk id="15" creationId="{66979ED8-B493-4395-8B4F-9D91FC449DBF}"/>
          </ac:spMkLst>
        </pc:spChg>
        <pc:spChg chg="add mod">
          <ac:chgData name="m31685" userId="b3d13b2a-2ed5-418c-ba0a-f601fba5ce5e" providerId="ADAL" clId="{C15F2576-36F2-4497-9F1E-3738DE6CCA7A}" dt="2020-05-09T23:45:05.970" v="324" actId="14100"/>
          <ac:spMkLst>
            <pc:docMk/>
            <pc:sldMk cId="1554758232" sldId="274"/>
            <ac:spMk id="16" creationId="{41AF9F65-7121-4F50-B6CC-6948918C08E6}"/>
          </ac:spMkLst>
        </pc:spChg>
        <pc:spChg chg="add mod">
          <ac:chgData name="m31685" userId="b3d13b2a-2ed5-418c-ba0a-f601fba5ce5e" providerId="ADAL" clId="{C15F2576-36F2-4497-9F1E-3738DE6CCA7A}" dt="2020-05-09T23:45:09.006" v="325" actId="14100"/>
          <ac:spMkLst>
            <pc:docMk/>
            <pc:sldMk cId="1554758232" sldId="274"/>
            <ac:spMk id="17" creationId="{9D5B7000-C88A-4E23-8228-5B99A6B39754}"/>
          </ac:spMkLst>
        </pc:spChg>
        <pc:graphicFrameChg chg="add mod ord modGraphic">
          <ac:chgData name="m31685" userId="b3d13b2a-2ed5-418c-ba0a-f601fba5ce5e" providerId="ADAL" clId="{C15F2576-36F2-4497-9F1E-3738DE6CCA7A}" dt="2020-05-09T23:44:55.756" v="321" actId="1076"/>
          <ac:graphicFrameMkLst>
            <pc:docMk/>
            <pc:sldMk cId="1554758232" sldId="274"/>
            <ac:graphicFrameMk id="6" creationId="{92ED9A54-F25E-403C-B87F-E26FFB51AF0A}"/>
          </ac:graphicFrameMkLst>
        </pc:graphicFrameChg>
        <pc:graphicFrameChg chg="add mod modGraphic">
          <ac:chgData name="m31685" userId="b3d13b2a-2ed5-418c-ba0a-f601fba5ce5e" providerId="ADAL" clId="{C15F2576-36F2-4497-9F1E-3738DE6CCA7A}" dt="2020-05-09T23:44:55.756" v="321" actId="1076"/>
          <ac:graphicFrameMkLst>
            <pc:docMk/>
            <pc:sldMk cId="1554758232" sldId="274"/>
            <ac:graphicFrameMk id="8" creationId="{2813A89B-F477-4672-8561-AE896AAF2253}"/>
          </ac:graphicFrameMkLst>
        </pc:graphicFrameChg>
        <pc:graphicFrameChg chg="add mod modGraphic">
          <ac:chgData name="m31685" userId="b3d13b2a-2ed5-418c-ba0a-f601fba5ce5e" providerId="ADAL" clId="{C15F2576-36F2-4497-9F1E-3738DE6CCA7A}" dt="2020-05-09T23:44:51.241" v="320" actId="1076"/>
          <ac:graphicFrameMkLst>
            <pc:docMk/>
            <pc:sldMk cId="1554758232" sldId="274"/>
            <ac:graphicFrameMk id="10" creationId="{8FC008E7-373E-4BC2-BA93-D6B73BE17613}"/>
          </ac:graphicFrameMkLst>
        </pc:graphicFrameChg>
        <pc:graphicFrameChg chg="add mod modGraphic">
          <ac:chgData name="m31685" userId="b3d13b2a-2ed5-418c-ba0a-f601fba5ce5e" providerId="ADAL" clId="{C15F2576-36F2-4497-9F1E-3738DE6CCA7A}" dt="2020-05-09T23:44:51.241" v="320" actId="1076"/>
          <ac:graphicFrameMkLst>
            <pc:docMk/>
            <pc:sldMk cId="1554758232" sldId="274"/>
            <ac:graphicFrameMk id="12" creationId="{0B559954-1216-4BF0-B3A9-99FE101477F3}"/>
          </ac:graphicFrameMkLst>
        </pc:graphicFrameChg>
        <pc:graphicFrameChg chg="add mod modGraphic">
          <ac:chgData name="m31685" userId="b3d13b2a-2ed5-418c-ba0a-f601fba5ce5e" providerId="ADAL" clId="{C15F2576-36F2-4497-9F1E-3738DE6CCA7A}" dt="2020-05-09T23:44:51.241" v="320" actId="1076"/>
          <ac:graphicFrameMkLst>
            <pc:docMk/>
            <pc:sldMk cId="1554758232" sldId="274"/>
            <ac:graphicFrameMk id="13" creationId="{0CD12C68-8DF7-4C64-9A39-8B8634A1A024}"/>
          </ac:graphicFrameMkLst>
        </pc:graphicFrameChg>
        <pc:graphicFrameChg chg="add mod ord modGraphic">
          <ac:chgData name="m31685" userId="b3d13b2a-2ed5-418c-ba0a-f601fba5ce5e" providerId="ADAL" clId="{C15F2576-36F2-4497-9F1E-3738DE6CCA7A}" dt="2020-05-09T23:44:51.241" v="320" actId="1076"/>
          <ac:graphicFrameMkLst>
            <pc:docMk/>
            <pc:sldMk cId="1554758232" sldId="274"/>
            <ac:graphicFrameMk id="18" creationId="{EC068C88-DCB8-4BBF-87EB-E1B64B72E5EC}"/>
          </ac:graphicFrameMkLst>
        </pc:graphicFrameChg>
      </pc:sldChg>
      <pc:sldChg chg="del">
        <pc:chgData name="m31685" userId="b3d13b2a-2ed5-418c-ba0a-f601fba5ce5e" providerId="ADAL" clId="{C15F2576-36F2-4497-9F1E-3738DE6CCA7A}" dt="2020-05-09T23:19:21.012" v="111" actId="2696"/>
        <pc:sldMkLst>
          <pc:docMk/>
          <pc:sldMk cId="2216389277" sldId="275"/>
        </pc:sldMkLst>
      </pc:sldChg>
      <pc:sldChg chg="del">
        <pc:chgData name="m31685" userId="b3d13b2a-2ed5-418c-ba0a-f601fba5ce5e" providerId="ADAL" clId="{C15F2576-36F2-4497-9F1E-3738DE6CCA7A}" dt="2020-05-09T23:19:21.544" v="112" actId="2696"/>
        <pc:sldMkLst>
          <pc:docMk/>
          <pc:sldMk cId="258675815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TV 2</a:t>
            </a:r>
            <a:r>
              <a:rPr lang="ko-KR" altLang="en-US" sz="5400" dirty="0"/>
              <a:t>대 이상 시청하는 시간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/>
              <a:t>문제설명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solution </a:t>
            </a:r>
            <a:r>
              <a:rPr lang="ko-KR" altLang="en-US"/>
              <a:t>함수 설명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알고리즘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순서도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씨가 하루에 </a:t>
            </a:r>
            <a:r>
              <a:rPr lang="en-US" altLang="ko-KR" dirty="0"/>
              <a:t>TV</a:t>
            </a:r>
            <a:r>
              <a:rPr lang="ko-KR" altLang="en-US" dirty="0"/>
              <a:t>를 두 대 이상 트는 시간을 알아내려 합니다</a:t>
            </a:r>
            <a:r>
              <a:rPr lang="en-US" altLang="ko-KR" dirty="0"/>
              <a:t>. A</a:t>
            </a:r>
            <a:r>
              <a:rPr lang="ko-KR" altLang="en-US" dirty="0"/>
              <a:t>씨는 매일 세 프로그램을 시청 합니다</a:t>
            </a:r>
            <a:r>
              <a:rPr lang="en-US" altLang="ko-KR" dirty="0"/>
              <a:t>. </a:t>
            </a:r>
            <a:r>
              <a:rPr lang="ko-KR" altLang="en-US" dirty="0"/>
              <a:t>프로그램 방송 시간이 겹칠 때는 </a:t>
            </a:r>
            <a:r>
              <a:rPr lang="en-US" altLang="ko-KR" dirty="0"/>
              <a:t>TV</a:t>
            </a:r>
            <a:r>
              <a:rPr lang="ko-KR" altLang="en-US" dirty="0"/>
              <a:t>를 여러 대 켜서 모든 프로그램을 봅니다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예를 들어 두 프로그램 방송 시간대가 겹치면 </a:t>
            </a:r>
            <a:r>
              <a:rPr lang="en-US" altLang="ko-KR" dirty="0"/>
              <a:t>TV</a:t>
            </a:r>
            <a:r>
              <a:rPr lang="ko-KR" altLang="en-US" dirty="0"/>
              <a:t>를 두 대 켜고</a:t>
            </a:r>
            <a:r>
              <a:rPr lang="en-US" altLang="ko-KR" dirty="0"/>
              <a:t>, </a:t>
            </a:r>
            <a:r>
              <a:rPr lang="ko-KR" altLang="en-US" dirty="0"/>
              <a:t>세 프로그램 방송 시간이 겹치면 </a:t>
            </a:r>
            <a:r>
              <a:rPr lang="en-US" altLang="ko-KR" dirty="0"/>
              <a:t>TV</a:t>
            </a:r>
            <a:r>
              <a:rPr lang="ko-KR" altLang="en-US" dirty="0"/>
              <a:t>를 세 대 켭니다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세 프로그램 방영 시작 시각과 끝 시각이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programs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하루에 </a:t>
            </a:r>
            <a:r>
              <a:rPr lang="en-US" altLang="ko-KR" dirty="0"/>
              <a:t>TV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대 이상 트는 총 시간을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</a:t>
            </a:r>
            <a:r>
              <a:rPr lang="ko-KR" altLang="en-US" dirty="0" err="1"/>
              <a:t>잘못되어있기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</a:t>
            </a:r>
            <a:r>
              <a:rPr lang="en-US" altLang="ko-KR" dirty="0"/>
              <a:t>_**</a:t>
            </a:r>
            <a:r>
              <a:rPr lang="ko-KR" altLang="en-US" dirty="0"/>
              <a:t>한 줄**</a:t>
            </a:r>
            <a:r>
              <a:rPr lang="en-US" altLang="ko-KR" dirty="0"/>
              <a:t>_</a:t>
            </a:r>
            <a:r>
              <a:rPr lang="ko-KR" altLang="en-US" dirty="0"/>
              <a:t>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프로그램이 시작되는 시각과 끝나는 시각이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programs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programs</a:t>
            </a:r>
            <a:r>
              <a:rPr lang="ko-KR" altLang="en-US" dirty="0"/>
              <a:t>의 행 길이는 항상 </a:t>
            </a:r>
            <a:r>
              <a:rPr lang="en-US" altLang="ko-KR" dirty="0"/>
              <a:t>3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programs </a:t>
            </a:r>
            <a:r>
              <a:rPr lang="ko-KR" altLang="en-US" dirty="0"/>
              <a:t>배열의 각 원소는 각 프로그램의 방송 시간이 </a:t>
            </a:r>
            <a:r>
              <a:rPr lang="en-US" altLang="ko-KR" dirty="0"/>
              <a:t>[</a:t>
            </a:r>
            <a:r>
              <a:rPr lang="ko-KR" altLang="en-US" dirty="0"/>
              <a:t>시작 시각</a:t>
            </a:r>
            <a:r>
              <a:rPr lang="en-US" altLang="ko-KR" dirty="0"/>
              <a:t>, </a:t>
            </a:r>
            <a:r>
              <a:rPr lang="ko-KR" altLang="en-US" dirty="0"/>
              <a:t>끝 시각</a:t>
            </a:r>
            <a:r>
              <a:rPr lang="en-US" altLang="ko-KR" dirty="0"/>
              <a:t>] </a:t>
            </a:r>
            <a:r>
              <a:rPr lang="ko-KR" altLang="en-US" dirty="0"/>
              <a:t>형태로 들어있습니다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프로그램의 시작 시각과 끝 시각은 </a:t>
            </a:r>
            <a:r>
              <a:rPr lang="en-US" altLang="ko-KR" dirty="0"/>
              <a:t>0 </a:t>
            </a:r>
            <a:r>
              <a:rPr lang="ko-KR" altLang="en-US" dirty="0"/>
              <a:t>이상 </a:t>
            </a:r>
            <a:r>
              <a:rPr lang="en-US" altLang="ko-KR" dirty="0"/>
              <a:t>24 </a:t>
            </a:r>
            <a:r>
              <a:rPr lang="ko-KR" altLang="en-US" dirty="0"/>
              <a:t>이하의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프로그램의 시작 시각은 끝 시각보다 항상 빠릅니다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씨가 </a:t>
            </a:r>
            <a:r>
              <a:rPr lang="en-US" altLang="ko-KR" dirty="0"/>
              <a:t>TV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대 이상 트는 총 시간을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solution </a:t>
            </a:r>
            <a:r>
              <a:rPr lang="ko-KR" altLang="en-US" dirty="0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대의 </a:t>
            </a:r>
            <a:r>
              <a:rPr lang="en-US" altLang="ko-KR" dirty="0"/>
              <a:t>TV</a:t>
            </a:r>
            <a:r>
              <a:rPr lang="ko-KR" altLang="en-US" dirty="0"/>
              <a:t>를 트는 시간이 </a:t>
            </a:r>
            <a:r>
              <a:rPr lang="en-US" altLang="ko-KR" dirty="0"/>
              <a:t>2</a:t>
            </a:r>
            <a:r>
              <a:rPr lang="ko-KR" altLang="en-US" dirty="0"/>
              <a:t>시부터 </a:t>
            </a:r>
            <a:r>
              <a:rPr lang="en-US" altLang="ko-KR" dirty="0"/>
              <a:t>3</a:t>
            </a:r>
            <a:r>
              <a:rPr lang="ko-KR" altLang="en-US" dirty="0"/>
              <a:t>시까지</a:t>
            </a:r>
            <a:r>
              <a:rPr lang="en-US" altLang="ko-KR" dirty="0"/>
              <a:t>, 5</a:t>
            </a:r>
            <a:r>
              <a:rPr lang="ko-KR" altLang="en-US" dirty="0"/>
              <a:t>시부터 </a:t>
            </a:r>
            <a:r>
              <a:rPr lang="en-US" altLang="ko-KR" dirty="0"/>
              <a:t>6</a:t>
            </a:r>
            <a:r>
              <a:rPr lang="ko-KR" altLang="en-US" dirty="0"/>
              <a:t>시까지 총 </a:t>
            </a:r>
            <a:r>
              <a:rPr lang="en-US" altLang="ko-KR" dirty="0"/>
              <a:t>2</a:t>
            </a:r>
            <a:r>
              <a:rPr lang="ko-KR" altLang="en-US" dirty="0"/>
              <a:t>시간이고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대의 </a:t>
            </a:r>
            <a:r>
              <a:rPr lang="en-US" altLang="ko-KR" dirty="0"/>
              <a:t>TV</a:t>
            </a:r>
            <a:r>
              <a:rPr lang="ko-KR" altLang="en-US" dirty="0"/>
              <a:t>를 트는 시간이 </a:t>
            </a:r>
            <a:r>
              <a:rPr lang="en-US" altLang="ko-KR" dirty="0"/>
              <a:t>3</a:t>
            </a:r>
            <a:r>
              <a:rPr lang="ko-KR" altLang="en-US" dirty="0"/>
              <a:t>시부터 </a:t>
            </a:r>
            <a:r>
              <a:rPr lang="en-US" altLang="ko-KR" dirty="0"/>
              <a:t>5</a:t>
            </a:r>
            <a:r>
              <a:rPr lang="ko-KR" altLang="en-US" dirty="0"/>
              <a:t>시까지 총 </a:t>
            </a:r>
            <a:r>
              <a:rPr lang="en-US" altLang="ko-KR" dirty="0"/>
              <a:t>2</a:t>
            </a:r>
            <a:r>
              <a:rPr lang="ko-KR" altLang="en-US" dirty="0"/>
              <a:t>시간입니다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TV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대 이상 트는 시간은 총 </a:t>
            </a:r>
            <a:r>
              <a:rPr lang="en-US" altLang="ko-KR" dirty="0"/>
              <a:t>4</a:t>
            </a:r>
            <a:r>
              <a:rPr lang="ko-KR" altLang="en-US" dirty="0"/>
              <a:t>시간입니다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34566"/>
              </p:ext>
            </p:extLst>
          </p:nvPr>
        </p:nvGraphicFramePr>
        <p:xfrm>
          <a:off x="1094345" y="2414954"/>
          <a:ext cx="3644102" cy="1238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412">
                  <a:extLst>
                    <a:ext uri="{9D8B030D-6E8A-4147-A177-3AD203B41FA5}">
                      <a16:colId xmlns:a16="http://schemas.microsoft.com/office/drawing/2014/main" val="3610799346"/>
                    </a:ext>
                  </a:extLst>
                </a:gridCol>
                <a:gridCol w="1506690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programs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[[1, 6], [3, 5], [2, 8]]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EC068C88-DCB8-4BBF-87EB-E1B64B72E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2766"/>
              </p:ext>
            </p:extLst>
          </p:nvPr>
        </p:nvGraphicFramePr>
        <p:xfrm>
          <a:off x="588110" y="5799698"/>
          <a:ext cx="11015775" cy="741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0631">
                  <a:extLst>
                    <a:ext uri="{9D8B030D-6E8A-4147-A177-3AD203B41FA5}">
                      <a16:colId xmlns:a16="http://schemas.microsoft.com/office/drawing/2014/main" val="44259588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0328335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8650856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3361086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4517818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4785161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9361966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9055368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5818994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96623310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6280264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80982820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6358229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4999322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76201926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3361137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80737344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50553180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186127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5607648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0979084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893139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9225329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0984231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8452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196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2F0BFF8-5012-4F07-9618-50A0E3A0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int[][]</a:t>
            </a:r>
            <a:r>
              <a:rPr lang="ko-KR" altLang="en-US" dirty="0"/>
              <a:t> </a:t>
            </a:r>
            <a:r>
              <a:rPr lang="en-US" altLang="ko-KR" dirty="0"/>
              <a:t>programs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{{1,6}, {3,5}, {2,8}};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2ED9A54-F25E-403C-B87F-E26FFB51A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52795"/>
              </p:ext>
            </p:extLst>
          </p:nvPr>
        </p:nvGraphicFramePr>
        <p:xfrm>
          <a:off x="5355493" y="1709976"/>
          <a:ext cx="26318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915">
                  <a:extLst>
                    <a:ext uri="{9D8B030D-6E8A-4147-A177-3AD203B41FA5}">
                      <a16:colId xmlns:a16="http://schemas.microsoft.com/office/drawing/2014/main" val="1295451528"/>
                    </a:ext>
                  </a:extLst>
                </a:gridCol>
                <a:gridCol w="1315915">
                  <a:extLst>
                    <a:ext uri="{9D8B030D-6E8A-4147-A177-3AD203B41FA5}">
                      <a16:colId xmlns:a16="http://schemas.microsoft.com/office/drawing/2014/main" val="398501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5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763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F3A59C-31B7-4DEE-9CF3-1E9CEC0A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75298"/>
            <a:ext cx="4114800" cy="365125"/>
          </a:xfrm>
        </p:spPr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D0466E-7FA2-44E4-BC2C-5A14EC0C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75298"/>
            <a:ext cx="2743200" cy="365125"/>
          </a:xfrm>
        </p:spPr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2813A89B-F477-4672-8561-AE896AAF2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848022"/>
              </p:ext>
            </p:extLst>
          </p:nvPr>
        </p:nvGraphicFramePr>
        <p:xfrm>
          <a:off x="994509" y="1709976"/>
          <a:ext cx="26318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915">
                  <a:extLst>
                    <a:ext uri="{9D8B030D-6E8A-4147-A177-3AD203B41FA5}">
                      <a16:colId xmlns:a16="http://schemas.microsoft.com/office/drawing/2014/main" val="1295451528"/>
                    </a:ext>
                  </a:extLst>
                </a:gridCol>
                <a:gridCol w="1315915">
                  <a:extLst>
                    <a:ext uri="{9D8B030D-6E8A-4147-A177-3AD203B41FA5}">
                      <a16:colId xmlns:a16="http://schemas.microsoft.com/office/drawing/2014/main" val="398501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0, 0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0, 1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5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763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4102BEA-3232-4506-A3CF-981014F13F40}"/>
              </a:ext>
            </a:extLst>
          </p:cNvPr>
          <p:cNvSpPr/>
          <p:nvPr/>
        </p:nvSpPr>
        <p:spPr>
          <a:xfrm>
            <a:off x="3970216" y="2083674"/>
            <a:ext cx="1180123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8FC008E7-373E-4BC2-BA93-D6B73BE1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72777"/>
              </p:ext>
            </p:extLst>
          </p:nvPr>
        </p:nvGraphicFramePr>
        <p:xfrm>
          <a:off x="588112" y="3102875"/>
          <a:ext cx="11015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31">
                  <a:extLst>
                    <a:ext uri="{9D8B030D-6E8A-4147-A177-3AD203B41FA5}">
                      <a16:colId xmlns:a16="http://schemas.microsoft.com/office/drawing/2014/main" val="44259588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0328335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8650856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3361086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4517818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4785161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9361966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9055368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5818994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96623310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6280264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80982820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6358229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4999322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76201926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3361137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80737344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50553180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186127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5607648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0979084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893139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9225329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0984231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8452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1961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0B559954-1216-4BF0-B3A9-99FE1014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89841"/>
              </p:ext>
            </p:extLst>
          </p:nvPr>
        </p:nvGraphicFramePr>
        <p:xfrm>
          <a:off x="588111" y="4001816"/>
          <a:ext cx="11015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31">
                  <a:extLst>
                    <a:ext uri="{9D8B030D-6E8A-4147-A177-3AD203B41FA5}">
                      <a16:colId xmlns:a16="http://schemas.microsoft.com/office/drawing/2014/main" val="44259588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0328335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8650856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3361086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4517818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4785161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9361966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9055368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5818994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96623310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6280264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80982820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6358229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4999322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76201926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3361137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80737344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50553180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186127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5607648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0979084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893139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9225329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0984231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8452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1961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0CD12C68-8DF7-4C64-9A39-8B8634A1A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26781"/>
              </p:ext>
            </p:extLst>
          </p:nvPr>
        </p:nvGraphicFramePr>
        <p:xfrm>
          <a:off x="588110" y="4900757"/>
          <a:ext cx="110157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31">
                  <a:extLst>
                    <a:ext uri="{9D8B030D-6E8A-4147-A177-3AD203B41FA5}">
                      <a16:colId xmlns:a16="http://schemas.microsoft.com/office/drawing/2014/main" val="44259588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0328335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8650856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3361086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4517818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4785161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9361966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090553681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4258189949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96623310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6280264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80982820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6358229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44999322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76201926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3361137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807373447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50553180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91861278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56076480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209790843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78931391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1692253294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309842312"/>
                    </a:ext>
                  </a:extLst>
                </a:gridCol>
                <a:gridCol w="440631">
                  <a:extLst>
                    <a:ext uri="{9D8B030D-6E8A-4147-A177-3AD203B41FA5}">
                      <a16:colId xmlns:a16="http://schemas.microsoft.com/office/drawing/2014/main" val="28452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79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2196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CB16C0-9BCC-42B0-B8AC-B9A1AEEDD55E}"/>
              </a:ext>
            </a:extLst>
          </p:cNvPr>
          <p:cNvSpPr/>
          <p:nvPr/>
        </p:nvSpPr>
        <p:spPr>
          <a:xfrm>
            <a:off x="1492738" y="3123453"/>
            <a:ext cx="382954" cy="3369422"/>
          </a:xfrm>
          <a:prstGeom prst="rect">
            <a:avLst/>
          </a:prstGeom>
          <a:solidFill>
            <a:srgbClr val="FDFD0B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979ED8-B493-4395-8B4F-9D91FC449DBF}"/>
              </a:ext>
            </a:extLst>
          </p:cNvPr>
          <p:cNvSpPr/>
          <p:nvPr/>
        </p:nvSpPr>
        <p:spPr>
          <a:xfrm>
            <a:off x="1949938" y="3123453"/>
            <a:ext cx="382954" cy="3369422"/>
          </a:xfrm>
          <a:prstGeom prst="rect">
            <a:avLst/>
          </a:prstGeom>
          <a:solidFill>
            <a:srgbClr val="FDFD0B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F9F65-7121-4F50-B6CC-6948918C08E6}"/>
              </a:ext>
            </a:extLst>
          </p:cNvPr>
          <p:cNvSpPr/>
          <p:nvPr/>
        </p:nvSpPr>
        <p:spPr>
          <a:xfrm>
            <a:off x="2381734" y="3123452"/>
            <a:ext cx="382954" cy="3369422"/>
          </a:xfrm>
          <a:prstGeom prst="rect">
            <a:avLst/>
          </a:prstGeom>
          <a:solidFill>
            <a:srgbClr val="FDFD0B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5B7000-C88A-4E23-8228-5B99A6B39754}"/>
              </a:ext>
            </a:extLst>
          </p:cNvPr>
          <p:cNvSpPr/>
          <p:nvPr/>
        </p:nvSpPr>
        <p:spPr>
          <a:xfrm>
            <a:off x="2820370" y="3123451"/>
            <a:ext cx="382954" cy="3369422"/>
          </a:xfrm>
          <a:prstGeom prst="rect">
            <a:avLst/>
          </a:prstGeom>
          <a:solidFill>
            <a:srgbClr val="FDFD0B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75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08DA7-BE42-4523-A595-E241FF93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알고리즘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276EF8A-49F1-48B5-A003-B028DE8A3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80727"/>
              </p:ext>
            </p:extLst>
          </p:nvPr>
        </p:nvGraphicFramePr>
        <p:xfrm>
          <a:off x="838200" y="1587296"/>
          <a:ext cx="10406974" cy="32714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336">
                  <a:extLst>
                    <a:ext uri="{9D8B030D-6E8A-4147-A177-3AD203B41FA5}">
                      <a16:colId xmlns:a16="http://schemas.microsoft.com/office/drawing/2014/main" val="1070062451"/>
                    </a:ext>
                  </a:extLst>
                </a:gridCol>
                <a:gridCol w="8099638">
                  <a:extLst>
                    <a:ext uri="{9D8B030D-6E8A-4147-A177-3AD203B41FA5}">
                      <a16:colId xmlns:a16="http://schemas.microsoft.com/office/drawing/2014/main" val="586472497"/>
                    </a:ext>
                  </a:extLst>
                </a:gridCol>
              </a:tblGrid>
              <a:tr h="73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092054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4278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493677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934867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147BF7-61B1-4111-AFE5-281F4A21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F1A67-B8EA-4578-978B-B293D3AB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82B0-BE5C-49D2-8DB0-DEF1F2D1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순서도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54EFCD-5EF8-475C-86CD-9E22AA61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5A252-DB50-4032-B6B5-34E9F7BD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8B6E6C0D-D52E-42FB-8AE0-C5ED75AEA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66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programs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usedTv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[25];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programs.length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programs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programs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programs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][0];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programs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][1];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usedTv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usedTv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usedTv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] &gt; 1) {</a:t>
            </a:r>
          </a:p>
          <a:p>
            <a:pPr lvl="3"/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AE23A-3607-48FE-BAEC-9A7219763BDD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49be2b2d-8729-4033-b120-2c6fa92b24a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621</Words>
  <Application>Microsoft Office PowerPoint</Application>
  <PresentationFormat>와이드스크린</PresentationFormat>
  <Paragraphs>212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TV 2대 이상 시청하는 시간</vt:lpstr>
      <vt:lpstr>순서</vt:lpstr>
      <vt:lpstr>1. 문제설명</vt:lpstr>
      <vt:lpstr>2. solution 함수 설명</vt:lpstr>
      <vt:lpstr>2. solution 함수 설명</vt:lpstr>
      <vt:lpstr>int[][] programs = {{1,6}, {3,5}, {2,8}};</vt:lpstr>
      <vt:lpstr>3. 알고리즘</vt:lpstr>
      <vt:lpstr>4. 순서도</vt:lpstr>
      <vt:lpstr>5.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dcterms:created xsi:type="dcterms:W3CDTF">2020-04-25T01:24:46Z</dcterms:created>
  <dcterms:modified xsi:type="dcterms:W3CDTF">2020-05-09T23:45:11Z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