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3" r:id="rId8"/>
    <p:sldId id="264" r:id="rId9"/>
    <p:sldId id="268" r:id="rId10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5DBA3-A402-4388-98FF-3C09A5DB7DC1}" v="16" dt="2020-05-15T10:48:32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C15F2576-36F2-4497-9F1E-3738DE6CCA7A}"/>
    <pc:docChg chg="custSel delSld modSld">
      <pc:chgData name="m31685" userId="b3d13b2a-2ed5-418c-ba0a-f601fba5ce5e" providerId="ADAL" clId="{C15F2576-36F2-4497-9F1E-3738DE6CCA7A}" dt="2020-05-09T23:51:22.272" v="78" actId="20577"/>
      <pc:docMkLst>
        <pc:docMk/>
      </pc:docMkLst>
      <pc:sldChg chg="modSp">
        <pc:chgData name="m31685" userId="b3d13b2a-2ed5-418c-ba0a-f601fba5ce5e" providerId="ADAL" clId="{C15F2576-36F2-4497-9F1E-3738DE6CCA7A}" dt="2020-05-09T23:51:22.272" v="78" actId="20577"/>
        <pc:sldMkLst>
          <pc:docMk/>
          <pc:sldMk cId="2911016269" sldId="257"/>
        </pc:sldMkLst>
        <pc:spChg chg="mod">
          <ac:chgData name="m31685" userId="b3d13b2a-2ed5-418c-ba0a-f601fba5ce5e" providerId="ADAL" clId="{C15F2576-36F2-4497-9F1E-3738DE6CCA7A}" dt="2020-05-09T23:51:22.272" v="78" actId="20577"/>
          <ac:spMkLst>
            <pc:docMk/>
            <pc:sldMk cId="2911016269" sldId="257"/>
            <ac:spMk id="3" creationId="{5B1A0FD4-E862-4E0F-A6C6-8E60774DB717}"/>
          </ac:spMkLst>
        </pc:spChg>
      </pc:sldChg>
      <pc:sldChg chg="modSp">
        <pc:chgData name="m31685" userId="b3d13b2a-2ed5-418c-ba0a-f601fba5ce5e" providerId="ADAL" clId="{C15F2576-36F2-4497-9F1E-3738DE6CCA7A}" dt="2020-05-09T23:46:16.821" v="12" actId="27636"/>
        <pc:sldMkLst>
          <pc:docMk/>
          <pc:sldMk cId="3742387824" sldId="258"/>
        </pc:sldMkLst>
        <pc:spChg chg="mod">
          <ac:chgData name="m31685" userId="b3d13b2a-2ed5-418c-ba0a-f601fba5ce5e" providerId="ADAL" clId="{C15F2576-36F2-4497-9F1E-3738DE6CCA7A}" dt="2020-05-09T23:46:16.821" v="12" actId="27636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C15F2576-36F2-4497-9F1E-3738DE6CCA7A}" dt="2020-05-09T23:47:00.322" v="23"/>
        <pc:sldMkLst>
          <pc:docMk/>
          <pc:sldMk cId="1201955258" sldId="263"/>
        </pc:sldMkLst>
        <pc:spChg chg="mod">
          <ac:chgData name="m31685" userId="b3d13b2a-2ed5-418c-ba0a-f601fba5ce5e" providerId="ADAL" clId="{C15F2576-36F2-4497-9F1E-3738DE6CCA7A}" dt="2020-05-09T23:47:00.322" v="23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C15F2576-36F2-4497-9F1E-3738DE6CCA7A}" dt="2020-05-09T23:51:13.539" v="69" actId="20577"/>
        <pc:sldMkLst>
          <pc:docMk/>
          <pc:sldMk cId="893383834" sldId="264"/>
        </pc:sldMkLst>
        <pc:spChg chg="mod">
          <ac:chgData name="m31685" userId="b3d13b2a-2ed5-418c-ba0a-f601fba5ce5e" providerId="ADAL" clId="{C15F2576-36F2-4497-9F1E-3738DE6CCA7A}" dt="2020-05-09T23:51:13.539" v="69" actId="20577"/>
          <ac:spMkLst>
            <pc:docMk/>
            <pc:sldMk cId="893383834" sldId="264"/>
            <ac:spMk id="2" creationId="{9AF3E44D-BBD7-4DAC-A4C0-4B2787B66FB1}"/>
          </ac:spMkLst>
        </pc:spChg>
        <pc:spChg chg="mod">
          <ac:chgData name="m31685" userId="b3d13b2a-2ed5-418c-ba0a-f601fba5ce5e" providerId="ADAL" clId="{C15F2576-36F2-4497-9F1E-3738DE6CCA7A}" dt="2020-05-09T23:48:37.667" v="44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C15F2576-36F2-4497-9F1E-3738DE6CCA7A}" dt="2020-05-09T23:47:52.784" v="42" actId="14100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del">
        <pc:chgData name="m31685" userId="b3d13b2a-2ed5-418c-ba0a-f601fba5ce5e" providerId="ADAL" clId="{C15F2576-36F2-4497-9F1E-3738DE6CCA7A}" dt="2020-05-09T23:48:48.818" v="47" actId="2696"/>
        <pc:sldMkLst>
          <pc:docMk/>
          <pc:sldMk cId="2874668159" sldId="267"/>
        </pc:sldMkLst>
      </pc:sldChg>
      <pc:sldChg chg="modSp">
        <pc:chgData name="m31685" userId="b3d13b2a-2ed5-418c-ba0a-f601fba5ce5e" providerId="ADAL" clId="{C15F2576-36F2-4497-9F1E-3738DE6CCA7A}" dt="2020-05-09T23:51:17.892" v="71" actId="20577"/>
        <pc:sldMkLst>
          <pc:docMk/>
          <pc:sldMk cId="2212378234" sldId="268"/>
        </pc:sldMkLst>
        <pc:spChg chg="mod">
          <ac:chgData name="m31685" userId="b3d13b2a-2ed5-418c-ba0a-f601fba5ce5e" providerId="ADAL" clId="{C15F2576-36F2-4497-9F1E-3738DE6CCA7A}" dt="2020-05-09T23:51:17.892" v="71" actId="20577"/>
          <ac:spMkLst>
            <pc:docMk/>
            <pc:sldMk cId="2212378234" sldId="268"/>
            <ac:spMk id="2" creationId="{C5760912-EDE5-4988-8016-B8150714D662}"/>
          </ac:spMkLst>
        </pc:spChg>
        <pc:spChg chg="mod">
          <ac:chgData name="m31685" userId="b3d13b2a-2ed5-418c-ba0a-f601fba5ce5e" providerId="ADAL" clId="{C15F2576-36F2-4497-9F1E-3738DE6CCA7A}" dt="2020-05-09T23:50:27.891" v="56" actId="15"/>
          <ac:spMkLst>
            <pc:docMk/>
            <pc:sldMk cId="2212378234" sldId="268"/>
            <ac:spMk id="3" creationId="{AB919A95-089C-48E5-897E-1D2452285BF6}"/>
          </ac:spMkLst>
        </pc:spChg>
      </pc:sldChg>
      <pc:sldChg chg="del">
        <pc:chgData name="m31685" userId="b3d13b2a-2ed5-418c-ba0a-f601fba5ce5e" providerId="ADAL" clId="{C15F2576-36F2-4497-9F1E-3738DE6CCA7A}" dt="2020-05-09T23:48:48.265" v="46" actId="2696"/>
        <pc:sldMkLst>
          <pc:docMk/>
          <pc:sldMk cId="4022121719" sldId="273"/>
        </pc:sldMkLst>
      </pc:sldChg>
      <pc:sldChg chg="del">
        <pc:chgData name="m31685" userId="b3d13b2a-2ed5-418c-ba0a-f601fba5ce5e" providerId="ADAL" clId="{C15F2576-36F2-4497-9F1E-3738DE6CCA7A}" dt="2020-05-09T23:48:46.449" v="45" actId="2696"/>
        <pc:sldMkLst>
          <pc:docMk/>
          <pc:sldMk cId="1554758232" sldId="274"/>
        </pc:sldMkLst>
      </pc:sldChg>
    </pc:docChg>
  </pc:docChgLst>
  <pc:docChgLst>
    <pc:chgData name="m31685" userId="b3d13b2a-2ed5-418c-ba0a-f601fba5ce5e" providerId="ADAL" clId="{3235DBA3-A402-4388-98FF-3C09A5DB7DC1}"/>
    <pc:docChg chg="modSld modNotesMaster">
      <pc:chgData name="m31685" userId="b3d13b2a-2ed5-418c-ba0a-f601fba5ce5e" providerId="ADAL" clId="{3235DBA3-A402-4388-98FF-3C09A5DB7DC1}" dt="2020-05-15T11:47:09.767" v="27" actId="6549"/>
      <pc:docMkLst>
        <pc:docMk/>
      </pc:docMkLst>
      <pc:sldChg chg="modSp">
        <pc:chgData name="m31685" userId="b3d13b2a-2ed5-418c-ba0a-f601fba5ce5e" providerId="ADAL" clId="{3235DBA3-A402-4388-98FF-3C09A5DB7DC1}" dt="2020-05-09T23:57:18.286" v="25"/>
        <pc:sldMkLst>
          <pc:docMk/>
          <pc:sldMk cId="548386184" sldId="256"/>
        </pc:sldMkLst>
        <pc:spChg chg="mod">
          <ac:chgData name="m31685" userId="b3d13b2a-2ed5-418c-ba0a-f601fba5ce5e" providerId="ADAL" clId="{3235DBA3-A402-4388-98FF-3C09A5DB7DC1}" dt="2020-05-09T23:57:18.286" v="25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3235DBA3-A402-4388-98FF-3C09A5DB7DC1}" dt="2020-05-15T11:47:09.767" v="27" actId="6549"/>
        <pc:sldMkLst>
          <pc:docMk/>
          <pc:sldMk cId="893383834" sldId="264"/>
        </pc:sldMkLst>
        <pc:spChg chg="mod">
          <ac:chgData name="m31685" userId="b3d13b2a-2ed5-418c-ba0a-f601fba5ce5e" providerId="ADAL" clId="{3235DBA3-A402-4388-98FF-3C09A5DB7DC1}" dt="2020-05-15T11:47:09.767" v="27" actId="6549"/>
          <ac:spMkLst>
            <pc:docMk/>
            <pc:sldMk cId="893383834" sldId="264"/>
            <ac:spMk id="3" creationId="{E99CA725-D64C-4D0B-9DD4-1AF1FC6310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BE5E09B-7008-49A3-A9A8-806D0D2CB575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3CD80-E27E-4B64-B735-BDE7D904E4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8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3CD80-E27E-4B64-B735-BDE7D904E4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1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3CD80-E27E-4B64-B735-BDE7D904E4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3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3CD80-E27E-4B64-B735-BDE7D904E4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1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3CD80-E27E-4B64-B735-BDE7D904E4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0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3CD80-E27E-4B64-B735-BDE7D904E4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3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주차장 </a:t>
            </a:r>
            <a:r>
              <a:rPr lang="en-US" altLang="ko-KR" sz="5400" dirty="0"/>
              <a:t>2</a:t>
            </a:r>
            <a:r>
              <a:rPr lang="ko-KR" altLang="en-US" sz="5400" dirty="0"/>
              <a:t>부제 운영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977"/>
            <a:ext cx="10515600" cy="45166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/>
              <a:t>관공서 주차장에서는 차량 </a:t>
            </a:r>
            <a:r>
              <a:rPr lang="en-US" altLang="ko-KR" sz="2400" dirty="0"/>
              <a:t>2</a:t>
            </a:r>
            <a:r>
              <a:rPr lang="ko-KR" altLang="en-US" sz="2400" dirty="0"/>
              <a:t>부제를 실시합니다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차량 </a:t>
            </a:r>
            <a:r>
              <a:rPr lang="en-US" altLang="ko-KR" sz="2400" dirty="0"/>
              <a:t>2</a:t>
            </a:r>
            <a:r>
              <a:rPr lang="ko-KR" altLang="en-US" sz="2400" dirty="0"/>
              <a:t>부제는 차량 번호 끝자리가 홀수인 차량은 홀수 일에만</a:t>
            </a:r>
            <a:r>
              <a:rPr lang="en-US" altLang="ko-KR" sz="2400" dirty="0"/>
              <a:t>, </a:t>
            </a:r>
            <a:r>
              <a:rPr lang="ko-KR" altLang="en-US" sz="2400" dirty="0"/>
              <a:t>짝수인 차량은 짝수 일에만 주차장에 들어올 수 있도록 하는 제도입니다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>
              <a:lnSpc>
                <a:spcPct val="110000"/>
              </a:lnSpc>
            </a:pPr>
            <a:r>
              <a:rPr lang="ko-KR" altLang="en-US" sz="2400" dirty="0"/>
              <a:t>며칠인지를 나타내는 </a:t>
            </a:r>
            <a:r>
              <a:rPr lang="en-US" altLang="ko-KR" sz="2400" dirty="0"/>
              <a:t>day</a:t>
            </a:r>
            <a:r>
              <a:rPr lang="ko-KR" altLang="en-US" sz="2400" dirty="0"/>
              <a:t>와 그날 주차장에 들어오려고 하는 차들의 번호를 담고 있는 배열 </a:t>
            </a:r>
            <a:r>
              <a:rPr lang="en-US" altLang="ko-KR" sz="2400" dirty="0"/>
              <a:t>numbers</a:t>
            </a:r>
            <a:r>
              <a:rPr lang="ko-KR" altLang="en-US" sz="2400" dirty="0"/>
              <a:t>가 매개변수로 주어질 때</a:t>
            </a:r>
            <a:r>
              <a:rPr lang="en-US" altLang="ko-KR" sz="2400" dirty="0"/>
              <a:t>, </a:t>
            </a:r>
            <a:r>
              <a:rPr lang="ko-KR" altLang="en-US" sz="2400" dirty="0"/>
              <a:t>주차장에 들어올 수 있는 차량의 수를 </a:t>
            </a:r>
            <a:r>
              <a:rPr lang="en-US" altLang="ko-KR" sz="2400" dirty="0"/>
              <a:t>return </a:t>
            </a:r>
            <a:r>
              <a:rPr lang="ko-KR" altLang="en-US" sz="2400" dirty="0"/>
              <a:t>하도록 </a:t>
            </a:r>
            <a:r>
              <a:rPr lang="en-US" altLang="ko-KR" sz="2400" dirty="0"/>
              <a:t>solution </a:t>
            </a:r>
            <a:r>
              <a:rPr lang="ko-KR" altLang="en-US" sz="2400" dirty="0"/>
              <a:t>메소드를 작성했습니다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</a:t>
            </a:r>
            <a:r>
              <a:rPr lang="en-US" altLang="ko-KR" sz="2400" dirty="0"/>
              <a:t>, </a:t>
            </a:r>
            <a:r>
              <a:rPr lang="ko-KR" altLang="en-US" sz="2400" dirty="0"/>
              <a:t>코드 일부분이 잘못 되어있기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코드가 올바르게 동작하지 않습니다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주어진 코드에서 </a:t>
            </a:r>
            <a:r>
              <a:rPr lang="en-US" altLang="ko-KR" sz="2400" dirty="0"/>
              <a:t>_**</a:t>
            </a:r>
            <a:r>
              <a:rPr lang="ko-KR" altLang="en-US" sz="2400" dirty="0"/>
              <a:t>한 줄**</a:t>
            </a:r>
            <a:r>
              <a:rPr lang="en-US" altLang="ko-KR" sz="2400" dirty="0"/>
              <a:t>_</a:t>
            </a:r>
            <a:r>
              <a:rPr lang="ko-KR" altLang="en-US" sz="2400" dirty="0"/>
              <a:t>만 변경해서 모든 입력에 대해 올바르게 동작하도록 수정해주세요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>
              <a:lnSpc>
                <a:spcPct val="110000"/>
              </a:lnSpc>
            </a:pP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중복되는 번호판 번호는 주어지지 않습니다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며칠인지를 나타내는 </a:t>
            </a:r>
            <a:r>
              <a:rPr lang="en-US" altLang="ko-KR" dirty="0"/>
              <a:t>day</a:t>
            </a:r>
            <a:r>
              <a:rPr lang="ko-KR" altLang="en-US" dirty="0"/>
              <a:t>와 그날 주차장에 들어오려고 하는 차들의 번호를 담고 있는 배열 </a:t>
            </a:r>
            <a:r>
              <a:rPr lang="en-US" altLang="ko-KR" dirty="0"/>
              <a:t>numbers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day</a:t>
            </a:r>
            <a:r>
              <a:rPr lang="ko-KR" altLang="en-US" dirty="0"/>
              <a:t>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31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numbers</a:t>
            </a:r>
            <a:r>
              <a:rPr lang="ko-KR" altLang="en-US" dirty="0"/>
              <a:t>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9,000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numbers</a:t>
            </a:r>
            <a:r>
              <a:rPr lang="ko-KR" altLang="en-US" dirty="0"/>
              <a:t>의 원소는 </a:t>
            </a:r>
            <a:r>
              <a:rPr lang="en-US" altLang="ko-KR" dirty="0"/>
              <a:t>1,000 </a:t>
            </a:r>
            <a:r>
              <a:rPr lang="ko-KR" altLang="en-US" dirty="0"/>
              <a:t>이상 </a:t>
            </a:r>
            <a:r>
              <a:rPr lang="en-US" altLang="ko-KR" dirty="0"/>
              <a:t>9,999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numbers</a:t>
            </a:r>
            <a:r>
              <a:rPr lang="ko-KR" altLang="en-US" dirty="0"/>
              <a:t>에는 차량 번호가 중복되어 들어있지 않습니다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주차장에 들어올 수 있는 차량의 수를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en-US" altLang="ko-KR" dirty="0"/>
              <a:t>17</a:t>
            </a:r>
            <a:r>
              <a:rPr lang="ko-KR" altLang="en-US" dirty="0"/>
              <a:t>일은 홀수 일이므로 홀수 번호 차량인 </a:t>
            </a:r>
            <a:r>
              <a:rPr lang="en-US" altLang="ko-KR" dirty="0"/>
              <a:t>3285, 3131 </a:t>
            </a:r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대의 차량만 주차장에 들어올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30872"/>
              </p:ext>
            </p:extLst>
          </p:nvPr>
        </p:nvGraphicFramePr>
        <p:xfrm>
          <a:off x="1094344" y="2414954"/>
          <a:ext cx="9847194" cy="1238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934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4523876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3115384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0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day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32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[3285, 1724, 4438, 2988, 3131, 2998]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]%2 ==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%2) {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49be2b2d-8729-4033-b120-2c6fa92b24a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304</Words>
  <Application>Microsoft Office PowerPoint</Application>
  <PresentationFormat>와이드스크린</PresentationFormat>
  <Paragraphs>60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주차장 2부제 운영</vt:lpstr>
      <vt:lpstr>순서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cp:lastPrinted>2020-05-15T10:48:33Z</cp:lastPrinted>
  <dcterms:created xsi:type="dcterms:W3CDTF">2020-04-25T01:24:46Z</dcterms:created>
  <dcterms:modified xsi:type="dcterms:W3CDTF">2020-05-15T11:47:20Z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