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A4D9-1557-4A29-A9D7-AD0B3311E869}" v="11" dt="2020-05-14T13:38:15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8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custSel modSld">
      <pc:chgData name="m31685" userId="b3d13b2a-2ed5-418c-ba0a-f601fba5ce5e" providerId="ADAL" clId="{5121B0AA-1ECD-47FD-AE1A-61D0D959F694}" dt="2020-05-14T13:38:43.506" v="60" actId="14100"/>
      <pc:docMkLst>
        <pc:docMk/>
      </pc:docMkLst>
      <pc:sldChg chg="modSp">
        <pc:chgData name="m31685" userId="b3d13b2a-2ed5-418c-ba0a-f601fba5ce5e" providerId="ADAL" clId="{5121B0AA-1ECD-47FD-AE1A-61D0D959F694}" dt="2020-05-14T13:28:01.502" v="15"/>
        <pc:sldMkLst>
          <pc:docMk/>
          <pc:sldMk cId="548386184" sldId="256"/>
        </pc:sldMkLst>
        <pc:spChg chg="mod">
          <ac:chgData name="m31685" userId="b3d13b2a-2ed5-418c-ba0a-f601fba5ce5e" providerId="ADAL" clId="{5121B0AA-1ECD-47FD-AE1A-61D0D959F694}" dt="2020-05-14T13:28:01.502" v="15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5121B0AA-1ECD-47FD-AE1A-61D0D959F694}" dt="2020-05-14T13:28:37.782" v="26" actId="20577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4T13:28:37.782" v="26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5121B0AA-1ECD-47FD-AE1A-61D0D959F694}" dt="2020-05-14T13:29:16.962" v="43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4T13:29:16.962" v="43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5121B0AA-1ECD-47FD-AE1A-61D0D959F694}" dt="2020-05-14T13:29:54.304" v="50" actId="27636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4T13:29:54.304" v="50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4T13:29:46.004" v="48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modSp">
        <pc:chgData name="m31685" userId="b3d13b2a-2ed5-418c-ba0a-f601fba5ce5e" providerId="ADAL" clId="{5121B0AA-1ECD-47FD-AE1A-61D0D959F694}" dt="2020-05-14T13:38:43.506" v="60" actId="14100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4T13:38:34.170" v="58" actId="255"/>
          <ac:spMkLst>
            <pc:docMk/>
            <pc:sldMk cId="2212378234" sldId="268"/>
            <ac:spMk id="3" creationId="{AB919A95-089C-48E5-897E-1D2452285BF6}"/>
          </ac:spMkLst>
        </pc:spChg>
        <pc:spChg chg="add mod">
          <ac:chgData name="m31685" userId="b3d13b2a-2ed5-418c-ba0a-f601fba5ce5e" providerId="ADAL" clId="{5121B0AA-1ECD-47FD-AE1A-61D0D959F694}" dt="2020-05-14T13:38:43.506" v="60" actId="14100"/>
          <ac:spMkLst>
            <pc:docMk/>
            <pc:sldMk cId="2212378234" sldId="268"/>
            <ac:spMk id="5" creationId="{DDE7C816-B1EA-4AF0-9A41-AAB356B8E9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상담선생님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학생 </a:t>
            </a:r>
            <a:r>
              <a:rPr lang="en-US" altLang="ko-KR" sz="2400" dirty="0"/>
              <a:t>10</a:t>
            </a:r>
            <a:r>
              <a:rPr lang="ko-KR" altLang="en-US" sz="2400" dirty="0"/>
              <a:t>명이 상담을 받기 위해 매일 한 명씩</a:t>
            </a:r>
            <a:r>
              <a:rPr lang="en-US" altLang="ko-KR" sz="2400" dirty="0"/>
              <a:t>, </a:t>
            </a:r>
            <a:r>
              <a:rPr lang="ko-KR" altLang="en-US" sz="2400" dirty="0"/>
              <a:t>순서대로 상담실을 찾아갑니다</a:t>
            </a:r>
            <a:r>
              <a:rPr lang="en-US" altLang="ko-KR" sz="2400" dirty="0"/>
              <a:t>. </a:t>
            </a:r>
            <a:r>
              <a:rPr lang="ko-KR" altLang="en-US" sz="2400" dirty="0"/>
              <a:t>상담은 상담 선생님이 계실 때에만 상담을 받을 수 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한번 상담실을 방문한 학생은 다시 상담실에 찾아가지 않습니다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선생님의 일정표가 주어질 때</a:t>
            </a:r>
            <a:r>
              <a:rPr lang="en-US" altLang="ko-KR" sz="2400" dirty="0"/>
              <a:t>, </a:t>
            </a:r>
            <a:r>
              <a:rPr lang="ko-KR" altLang="en-US" sz="2400" dirty="0"/>
              <a:t>누가 상담을 받지 못했는지 알고 싶습니다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일정표에는 선생님이 있는 날엔 </a:t>
            </a:r>
            <a:r>
              <a:rPr lang="en-US" altLang="ko-KR" sz="2400" dirty="0"/>
              <a:t>"O"</a:t>
            </a:r>
            <a:r>
              <a:rPr lang="ko-KR" altLang="en-US" sz="2400" dirty="0"/>
              <a:t>가</a:t>
            </a:r>
            <a:r>
              <a:rPr lang="en-US" altLang="ko-KR" sz="2400" dirty="0"/>
              <a:t>, </a:t>
            </a:r>
            <a:r>
              <a:rPr lang="ko-KR" altLang="en-US" sz="2400" dirty="0"/>
              <a:t>없는 날엔 </a:t>
            </a:r>
            <a:r>
              <a:rPr lang="en-US" altLang="ko-KR" sz="2400" dirty="0"/>
              <a:t>"X"</a:t>
            </a:r>
            <a:r>
              <a:rPr lang="ko-KR" altLang="en-US" sz="2400" dirty="0"/>
              <a:t>가 표시됩니다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예를 들어</a:t>
            </a:r>
            <a:r>
              <a:rPr lang="en-US" altLang="ko-KR" sz="2400" dirty="0"/>
              <a:t>, </a:t>
            </a:r>
            <a:r>
              <a:rPr lang="ko-KR" altLang="en-US" sz="2400" dirty="0"/>
              <a:t>선생님의 일정이 </a:t>
            </a:r>
            <a:r>
              <a:rPr lang="en-US" altLang="ko-KR" sz="2400" dirty="0"/>
              <a:t>["O", "X", "X", "O", "O", "O", "X", "O", "X", "X"]</a:t>
            </a:r>
            <a:r>
              <a:rPr lang="ko-KR" altLang="en-US" sz="2400" dirty="0"/>
              <a:t>라면 </a:t>
            </a:r>
            <a:r>
              <a:rPr lang="en-US" altLang="ko-KR" sz="2400" dirty="0"/>
              <a:t>2</a:t>
            </a:r>
            <a:r>
              <a:rPr lang="ko-KR" altLang="en-US" sz="2400" dirty="0"/>
              <a:t>번</a:t>
            </a:r>
            <a:r>
              <a:rPr lang="en-US" altLang="ko-KR" sz="2400" dirty="0"/>
              <a:t>, 3</a:t>
            </a:r>
            <a:r>
              <a:rPr lang="ko-KR" altLang="en-US" sz="2400" dirty="0"/>
              <a:t>번</a:t>
            </a:r>
            <a:r>
              <a:rPr lang="en-US" altLang="ko-KR" sz="2400" dirty="0"/>
              <a:t>, 7</a:t>
            </a:r>
            <a:r>
              <a:rPr lang="ko-KR" altLang="en-US" sz="2400" dirty="0"/>
              <a:t>번</a:t>
            </a:r>
            <a:r>
              <a:rPr lang="en-US" altLang="ko-KR" sz="2400" dirty="0"/>
              <a:t>, 9</a:t>
            </a:r>
            <a:r>
              <a:rPr lang="ko-KR" altLang="en-US" sz="2400" dirty="0"/>
              <a:t>번</a:t>
            </a:r>
            <a:r>
              <a:rPr lang="en-US" altLang="ko-KR" sz="2400" dirty="0"/>
              <a:t>, 10</a:t>
            </a:r>
            <a:r>
              <a:rPr lang="ko-KR" altLang="en-US" sz="2400" dirty="0"/>
              <a:t>번의 학생은 상담을 받지 못합니다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선생님의 일정을 담은 배열 </a:t>
            </a:r>
            <a:r>
              <a:rPr lang="en-US" altLang="ko-KR" sz="2400" dirty="0"/>
              <a:t>schedule</a:t>
            </a:r>
            <a:r>
              <a:rPr lang="ko-KR" altLang="en-US" sz="2400" dirty="0"/>
              <a:t>이 매개변수로 주어질 때</a:t>
            </a:r>
            <a:r>
              <a:rPr lang="en-US" altLang="ko-KR" sz="2400" dirty="0"/>
              <a:t>, </a:t>
            </a:r>
            <a:r>
              <a:rPr lang="ko-KR" altLang="en-US" sz="2400" dirty="0"/>
              <a:t>상담을 받지 못한 학생의 번호를 오름차순으로 정렬하여 </a:t>
            </a:r>
            <a:r>
              <a:rPr lang="en-US" altLang="ko-KR" sz="2400" dirty="0"/>
              <a:t>return </a:t>
            </a:r>
            <a:r>
              <a:rPr lang="ko-KR" altLang="en-US" sz="2400" dirty="0"/>
              <a:t>하도록 </a:t>
            </a:r>
            <a:r>
              <a:rPr lang="en-US" altLang="ko-KR" sz="2400" dirty="0"/>
              <a:t>solution </a:t>
            </a:r>
            <a:r>
              <a:rPr lang="ko-KR" altLang="en-US" sz="2400" dirty="0"/>
              <a:t>메소드를 작성하려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빈칸을 채워 전체 코드를 완성해주세요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선생님의 일정을 담은 배열 </a:t>
            </a:r>
            <a:r>
              <a:rPr lang="en-US" altLang="ko-KR" dirty="0"/>
              <a:t>schedule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schedule</a:t>
            </a:r>
            <a:r>
              <a:rPr lang="ko-KR" altLang="en-US" dirty="0"/>
              <a:t>의 원소는 </a:t>
            </a:r>
            <a:r>
              <a:rPr lang="en-US" altLang="ko-KR" dirty="0"/>
              <a:t>"O" </a:t>
            </a:r>
            <a:r>
              <a:rPr lang="ko-KR" altLang="en-US" dirty="0"/>
              <a:t>또는 </a:t>
            </a:r>
            <a:r>
              <a:rPr lang="en-US" altLang="ko-KR" dirty="0"/>
              <a:t>"X"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schedule</a:t>
            </a:r>
            <a:r>
              <a:rPr lang="ko-KR" altLang="en-US" dirty="0"/>
              <a:t>은 길이가 </a:t>
            </a:r>
            <a:r>
              <a:rPr lang="en-US" altLang="ko-KR" dirty="0"/>
              <a:t>10</a:t>
            </a:r>
            <a:r>
              <a:rPr lang="ko-KR" altLang="en-US" dirty="0"/>
              <a:t>인 배열입니다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상담을 받지 못한 학생들의 번호를 오름차순으로 정렬하여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, 4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</a:t>
            </a:r>
            <a:r>
              <a:rPr lang="en-US" altLang="ko-KR" dirty="0"/>
              <a:t>, 6</a:t>
            </a:r>
            <a:r>
              <a:rPr lang="ko-KR" altLang="en-US" dirty="0"/>
              <a:t>일</a:t>
            </a:r>
            <a:r>
              <a:rPr lang="en-US" altLang="ko-KR" dirty="0"/>
              <a:t>, 8</a:t>
            </a:r>
            <a:r>
              <a:rPr lang="ko-KR" altLang="en-US" dirty="0"/>
              <a:t>일에만 선생님이 상담실에 있으므로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</a:t>
            </a:r>
            <a:r>
              <a:rPr lang="en-US" altLang="ko-KR" dirty="0"/>
              <a:t>, 7</a:t>
            </a:r>
            <a:r>
              <a:rPr lang="ko-KR" altLang="en-US" dirty="0"/>
              <a:t>번</a:t>
            </a:r>
            <a:r>
              <a:rPr lang="en-US" altLang="ko-KR" dirty="0"/>
              <a:t>, 9</a:t>
            </a:r>
            <a:r>
              <a:rPr lang="ko-KR" altLang="en-US" dirty="0"/>
              <a:t>번</a:t>
            </a:r>
            <a:r>
              <a:rPr lang="en-US" altLang="ko-KR" dirty="0"/>
              <a:t>, 10</a:t>
            </a:r>
            <a:r>
              <a:rPr lang="ko-KR" altLang="en-US" dirty="0"/>
              <a:t>번 학생은 상담을 받지 못합니다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52018"/>
              </p:ext>
            </p:extLst>
          </p:nvPr>
        </p:nvGraphicFramePr>
        <p:xfrm>
          <a:off x="1094344" y="2414954"/>
          <a:ext cx="7639260" cy="123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7379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2371881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["O", "X", "X", "O", "O", "O", "X", "O", "X", "X"]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[2, 3, 7, 9, 10]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solution(String[]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schedule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&lt;10;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schedule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(0) ==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xCount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=0,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&lt;10;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schedule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(0) ==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// j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가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증가해야하며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(0,1,2,3,4),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=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학생번호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- 1)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E7C816-B1EA-4AF0-9A41-AAB356B8E9ED}"/>
              </a:ext>
            </a:extLst>
          </p:cNvPr>
          <p:cNvSpPr/>
          <p:nvPr/>
        </p:nvSpPr>
        <p:spPr>
          <a:xfrm>
            <a:off x="2344614" y="3174360"/>
            <a:ext cx="230553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402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상담선생님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2020-05-14T13:38:52Z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