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6F87F-AA08-4F59-B026-CBAFE70E852A}" v="25" dt="2020-05-15T04:24:51.9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6" y="1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5121B0AA-1ECD-47FD-AE1A-61D0D959F694}"/>
    <pc:docChg chg="undo custSel modSld">
      <pc:chgData name="m31685" userId="b3d13b2a-2ed5-418c-ba0a-f601fba5ce5e" providerId="ADAL" clId="{5121B0AA-1ECD-47FD-AE1A-61D0D959F694}" dt="2020-05-15T04:25:04.154" v="91" actId="20577"/>
      <pc:docMkLst>
        <pc:docMk/>
      </pc:docMkLst>
      <pc:sldChg chg="modSp">
        <pc:chgData name="m31685" userId="b3d13b2a-2ed5-418c-ba0a-f601fba5ce5e" providerId="ADAL" clId="{5121B0AA-1ECD-47FD-AE1A-61D0D959F694}" dt="2020-05-15T04:20:28.419" v="10"/>
        <pc:sldMkLst>
          <pc:docMk/>
          <pc:sldMk cId="548386184" sldId="256"/>
        </pc:sldMkLst>
        <pc:spChg chg="mod">
          <ac:chgData name="m31685" userId="b3d13b2a-2ed5-418c-ba0a-f601fba5ce5e" providerId="ADAL" clId="{5121B0AA-1ECD-47FD-AE1A-61D0D959F694}" dt="2020-05-15T04:20:28.419" v="10"/>
          <ac:spMkLst>
            <pc:docMk/>
            <pc:sldMk cId="548386184" sldId="256"/>
            <ac:spMk id="2" creationId="{F6D5302F-1524-47D2-B05B-907D551C6E85}"/>
          </ac:spMkLst>
        </pc:spChg>
      </pc:sldChg>
      <pc:sldChg chg="delSp modSp">
        <pc:chgData name="m31685" userId="b3d13b2a-2ed5-418c-ba0a-f601fba5ce5e" providerId="ADAL" clId="{5121B0AA-1ECD-47FD-AE1A-61D0D959F694}" dt="2020-05-15T04:20:41.638" v="21" actId="6549"/>
        <pc:sldMkLst>
          <pc:docMk/>
          <pc:sldMk cId="3742387824" sldId="258"/>
        </pc:sldMkLst>
        <pc:spChg chg="mod">
          <ac:chgData name="m31685" userId="b3d13b2a-2ed5-418c-ba0a-f601fba5ce5e" providerId="ADAL" clId="{5121B0AA-1ECD-47FD-AE1A-61D0D959F694}" dt="2020-05-15T04:20:41.638" v="21" actId="6549"/>
          <ac:spMkLst>
            <pc:docMk/>
            <pc:sldMk cId="3742387824" sldId="258"/>
            <ac:spMk id="3" creationId="{781873CC-BADE-4694-B372-1A700198FA8C}"/>
          </ac:spMkLst>
        </pc:spChg>
        <pc:picChg chg="del">
          <ac:chgData name="m31685" userId="b3d13b2a-2ed5-418c-ba0a-f601fba5ce5e" providerId="ADAL" clId="{5121B0AA-1ECD-47FD-AE1A-61D0D959F694}" dt="2020-05-15T04:20:33.111" v="13" actId="478"/>
          <ac:picMkLst>
            <pc:docMk/>
            <pc:sldMk cId="3742387824" sldId="258"/>
            <ac:picMk id="1026" creationId="{4B60003C-EF88-4017-9730-FFE96FC67086}"/>
          </ac:picMkLst>
        </pc:picChg>
      </pc:sldChg>
      <pc:sldChg chg="modSp">
        <pc:chgData name="m31685" userId="b3d13b2a-2ed5-418c-ba0a-f601fba5ce5e" providerId="ADAL" clId="{5121B0AA-1ECD-47FD-AE1A-61D0D959F694}" dt="2020-05-15T04:21:10.876" v="33"/>
        <pc:sldMkLst>
          <pc:docMk/>
          <pc:sldMk cId="1201955258" sldId="263"/>
        </pc:sldMkLst>
        <pc:spChg chg="mod">
          <ac:chgData name="m31685" userId="b3d13b2a-2ed5-418c-ba0a-f601fba5ce5e" providerId="ADAL" clId="{5121B0AA-1ECD-47FD-AE1A-61D0D959F694}" dt="2020-05-15T04:21:10.876" v="33"/>
          <ac:spMkLst>
            <pc:docMk/>
            <pc:sldMk cId="1201955258" sldId="263"/>
            <ac:spMk id="3" creationId="{7ABF7F2F-FF5C-4BE3-9709-5DE5B326BEB3}"/>
          </ac:spMkLst>
        </pc:spChg>
      </pc:sldChg>
      <pc:sldChg chg="delSp modSp">
        <pc:chgData name="m31685" userId="b3d13b2a-2ed5-418c-ba0a-f601fba5ce5e" providerId="ADAL" clId="{5121B0AA-1ECD-47FD-AE1A-61D0D959F694}" dt="2020-05-15T04:22:36.015" v="79"/>
        <pc:sldMkLst>
          <pc:docMk/>
          <pc:sldMk cId="893383834" sldId="264"/>
        </pc:sldMkLst>
        <pc:spChg chg="mod">
          <ac:chgData name="m31685" userId="b3d13b2a-2ed5-418c-ba0a-f601fba5ce5e" providerId="ADAL" clId="{5121B0AA-1ECD-47FD-AE1A-61D0D959F694}" dt="2020-05-15T04:22:04.376" v="70" actId="12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5121B0AA-1ECD-47FD-AE1A-61D0D959F694}" dt="2020-05-15T04:22:36.015" v="79"/>
          <ac:graphicFrameMkLst>
            <pc:docMk/>
            <pc:sldMk cId="893383834" sldId="264"/>
            <ac:graphicFrameMk id="4" creationId="{66035915-D537-48CC-B3F7-52CEB7A22174}"/>
          </ac:graphicFrameMkLst>
        </pc:graphicFrameChg>
        <pc:graphicFrameChg chg="del modGraphic">
          <ac:chgData name="m31685" userId="b3d13b2a-2ed5-418c-ba0a-f601fba5ce5e" providerId="ADAL" clId="{5121B0AA-1ECD-47FD-AE1A-61D0D959F694}" dt="2020-05-15T04:21:17.077" v="36" actId="478"/>
          <ac:graphicFrameMkLst>
            <pc:docMk/>
            <pc:sldMk cId="893383834" sldId="264"/>
            <ac:graphicFrameMk id="7" creationId="{C4A1E730-15F6-42E1-A731-84C6CEFE9B44}"/>
          </ac:graphicFrameMkLst>
        </pc:graphicFrameChg>
        <pc:picChg chg="del">
          <ac:chgData name="m31685" userId="b3d13b2a-2ed5-418c-ba0a-f601fba5ce5e" providerId="ADAL" clId="{5121B0AA-1ECD-47FD-AE1A-61D0D959F694}" dt="2020-05-15T04:21:15.563" v="34" actId="478"/>
          <ac:picMkLst>
            <pc:docMk/>
            <pc:sldMk cId="893383834" sldId="264"/>
            <ac:picMk id="9" creationId="{20F24FD7-F854-4D1D-A3C9-E65FB42AE9AA}"/>
          </ac:picMkLst>
        </pc:picChg>
      </pc:sldChg>
      <pc:sldChg chg="delSp modSp">
        <pc:chgData name="m31685" userId="b3d13b2a-2ed5-418c-ba0a-f601fba5ce5e" providerId="ADAL" clId="{5121B0AA-1ECD-47FD-AE1A-61D0D959F694}" dt="2020-05-15T04:25:04.154" v="91" actId="20577"/>
        <pc:sldMkLst>
          <pc:docMk/>
          <pc:sldMk cId="2212378234" sldId="268"/>
        </pc:sldMkLst>
        <pc:spChg chg="mod">
          <ac:chgData name="m31685" userId="b3d13b2a-2ed5-418c-ba0a-f601fba5ce5e" providerId="ADAL" clId="{5121B0AA-1ECD-47FD-AE1A-61D0D959F694}" dt="2020-05-15T04:25:04.154" v="91" actId="20577"/>
          <ac:spMkLst>
            <pc:docMk/>
            <pc:sldMk cId="2212378234" sldId="268"/>
            <ac:spMk id="3" creationId="{AB919A95-089C-48E5-897E-1D2452285BF6}"/>
          </ac:spMkLst>
        </pc:spChg>
        <pc:spChg chg="del">
          <ac:chgData name="m31685" userId="b3d13b2a-2ed5-418c-ba0a-f601fba5ce5e" providerId="ADAL" clId="{5121B0AA-1ECD-47FD-AE1A-61D0D959F694}" dt="2020-05-15T04:24:44.195" v="80" actId="478"/>
          <ac:spMkLst>
            <pc:docMk/>
            <pc:sldMk cId="2212378234" sldId="268"/>
            <ac:spMk id="6" creationId="{2857DC3F-093E-47CE-AD3E-4B959CE21B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커트라인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80977"/>
            <a:ext cx="10722997" cy="4516623"/>
          </a:xfrm>
        </p:spPr>
        <p:txBody>
          <a:bodyPr>
            <a:normAutofit/>
          </a:bodyPr>
          <a:lstStyle/>
          <a:p>
            <a:r>
              <a:rPr lang="en-US" altLang="ko-KR" dirty="0"/>
              <a:t>XX </a:t>
            </a:r>
            <a:r>
              <a:rPr lang="ko-KR" altLang="en-US" dirty="0"/>
              <a:t>시험을 친 수험생들의 점수가 주어질 때</a:t>
            </a:r>
            <a:r>
              <a:rPr lang="en-US" altLang="ko-KR" dirty="0"/>
              <a:t>, </a:t>
            </a:r>
            <a:r>
              <a:rPr lang="ko-KR" altLang="en-US" dirty="0"/>
              <a:t>합격자 수를 구하려 합니다</a:t>
            </a:r>
            <a:r>
              <a:rPr lang="en-US" altLang="ko-KR" dirty="0"/>
              <a:t>. </a:t>
            </a:r>
            <a:r>
              <a:rPr lang="ko-KR" altLang="en-US" dirty="0"/>
              <a:t>시험에 합격하기 위해서는 커트라인 이상의 점수를 받아야 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예를 들어 수험생들의 점수가 </a:t>
            </a:r>
            <a:r>
              <a:rPr lang="en-US" altLang="ko-KR" dirty="0"/>
              <a:t>[80</a:t>
            </a:r>
            <a:r>
              <a:rPr lang="ko-KR" altLang="en-US" dirty="0"/>
              <a:t>점</a:t>
            </a:r>
            <a:r>
              <a:rPr lang="en-US" altLang="ko-KR" dirty="0"/>
              <a:t>, 90</a:t>
            </a:r>
            <a:r>
              <a:rPr lang="ko-KR" altLang="en-US" dirty="0"/>
              <a:t>점</a:t>
            </a:r>
            <a:r>
              <a:rPr lang="en-US" altLang="ko-KR" dirty="0"/>
              <a:t>, 55</a:t>
            </a:r>
            <a:r>
              <a:rPr lang="ko-KR" altLang="en-US" dirty="0"/>
              <a:t>점</a:t>
            </a:r>
            <a:r>
              <a:rPr lang="en-US" altLang="ko-KR" dirty="0"/>
              <a:t>, 60</a:t>
            </a:r>
            <a:r>
              <a:rPr lang="ko-KR" altLang="en-US" dirty="0"/>
              <a:t>점</a:t>
            </a:r>
            <a:r>
              <a:rPr lang="en-US" altLang="ko-KR" dirty="0"/>
              <a:t>, 59</a:t>
            </a:r>
            <a:r>
              <a:rPr lang="ko-KR" altLang="en-US" dirty="0"/>
              <a:t>점</a:t>
            </a:r>
            <a:r>
              <a:rPr lang="en-US" altLang="ko-KR" dirty="0"/>
              <a:t>]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커트라인이 </a:t>
            </a:r>
            <a:r>
              <a:rPr lang="en-US" altLang="ko-KR" dirty="0"/>
              <a:t>60</a:t>
            </a:r>
            <a:r>
              <a:rPr lang="ko-KR" altLang="en-US" dirty="0"/>
              <a:t>점이라면 </a:t>
            </a:r>
            <a:r>
              <a:rPr lang="en-US" altLang="ko-KR" dirty="0"/>
              <a:t>3</a:t>
            </a:r>
            <a:r>
              <a:rPr lang="ko-KR" altLang="en-US" dirty="0"/>
              <a:t>명이 합격했습니다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수험생들의 시험 점수가 들어있는 배열 </a:t>
            </a:r>
            <a:r>
              <a:rPr lang="en-US" altLang="ko-KR" dirty="0"/>
              <a:t>scores, </a:t>
            </a:r>
            <a:r>
              <a:rPr lang="ko-KR" altLang="en-US" dirty="0"/>
              <a:t>커트라인 점수 </a:t>
            </a:r>
            <a:r>
              <a:rPr lang="en-US" altLang="ko-KR" dirty="0"/>
              <a:t>cutline</a:t>
            </a:r>
            <a:r>
              <a:rPr lang="ko-KR" altLang="en-US" dirty="0"/>
              <a:t>이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합격자 수를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완성해주세요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수험생들의 시험 점수가 들어있는 배열 </a:t>
            </a:r>
            <a:r>
              <a:rPr lang="en-US" altLang="ko-KR" dirty="0"/>
              <a:t>scores, </a:t>
            </a:r>
            <a:r>
              <a:rPr lang="ko-KR" altLang="en-US" dirty="0"/>
              <a:t>커트라인 점수 </a:t>
            </a:r>
            <a:r>
              <a:rPr lang="en-US" altLang="ko-KR" dirty="0"/>
              <a:t>cutline</a:t>
            </a:r>
            <a:r>
              <a:rPr lang="ko-KR" altLang="en-US" dirty="0"/>
              <a:t>이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scores</a:t>
            </a:r>
            <a:r>
              <a:rPr lang="ko-KR" altLang="en-US" dirty="0"/>
              <a:t>의 원소는 각 학생의 시험 점수를 나타내며 </a:t>
            </a:r>
            <a:r>
              <a:rPr lang="en-US" altLang="ko-KR" dirty="0"/>
              <a:t>0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이하의 정수입니다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scores</a:t>
            </a:r>
            <a:r>
              <a:rPr lang="ko-KR" altLang="en-US" dirty="0"/>
              <a:t>의 길이는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cutline</a:t>
            </a:r>
            <a:r>
              <a:rPr lang="ko-KR" altLang="en-US" dirty="0"/>
              <a:t>은 </a:t>
            </a:r>
            <a:r>
              <a:rPr lang="en-US" altLang="ko-KR" dirty="0"/>
              <a:t>0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이하의 정수입니다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합격자의 수를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r>
              <a:rPr lang="en-US" altLang="ko-KR" dirty="0"/>
              <a:t>##### </a:t>
            </a:r>
            <a:r>
              <a:rPr lang="ko-KR" altLang="en-US" dirty="0"/>
              <a:t>예시 설명</a:t>
            </a:r>
          </a:p>
          <a:p>
            <a:r>
              <a:rPr lang="ko-KR" altLang="en-US" dirty="0"/>
              <a:t>예시 </a:t>
            </a:r>
            <a:r>
              <a:rPr lang="en-US" altLang="ko-KR" dirty="0"/>
              <a:t>#1</a:t>
            </a:r>
            <a:endParaRPr lang="ko-KR" altLang="en-US" dirty="0"/>
          </a:p>
          <a:p>
            <a:pPr marL="457200" lvl="1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80</a:t>
            </a:r>
            <a:r>
              <a:rPr lang="ko-KR" altLang="en-US" dirty="0"/>
              <a:t>점</a:t>
            </a:r>
            <a:r>
              <a:rPr lang="en-US" altLang="ko-KR" dirty="0"/>
              <a:t>, 90</a:t>
            </a:r>
            <a:r>
              <a:rPr lang="ko-KR" altLang="en-US" dirty="0"/>
              <a:t>점</a:t>
            </a:r>
            <a:r>
              <a:rPr lang="en-US" altLang="ko-KR" dirty="0"/>
              <a:t>, 60</a:t>
            </a:r>
            <a:r>
              <a:rPr lang="ko-KR" altLang="en-US" dirty="0"/>
              <a:t>점은 합격입니다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lvl="1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55</a:t>
            </a:r>
            <a:r>
              <a:rPr lang="ko-KR" altLang="en-US" dirty="0"/>
              <a:t>점</a:t>
            </a:r>
            <a:r>
              <a:rPr lang="en-US" altLang="ko-KR" dirty="0"/>
              <a:t>, 59</a:t>
            </a:r>
            <a:r>
              <a:rPr lang="ko-KR" altLang="en-US" dirty="0"/>
              <a:t>점은 불합격입니다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3</a:t>
            </a:r>
            <a:r>
              <a:rPr lang="ko-KR" altLang="en-US" dirty="0"/>
              <a:t>명이 합격했습니다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249614"/>
              </p:ext>
            </p:extLst>
          </p:nvPr>
        </p:nvGraphicFramePr>
        <p:xfrm>
          <a:off x="2133788" y="2362932"/>
          <a:ext cx="8588919" cy="129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5537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3825537">
                  <a:extLst>
                    <a:ext uri="{9D8B030D-6E8A-4147-A177-3AD203B41FA5}">
                      <a16:colId xmlns:a16="http://schemas.microsoft.com/office/drawing/2014/main" val="2730629073"/>
                    </a:ext>
                  </a:extLst>
                </a:gridCol>
                <a:gridCol w="937845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6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scores  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cutline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[80, 90, 55, 60, 59]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[80, 90, 55, 60, 59]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6657705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cutline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여기에 코드를 작성해주세요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cutline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en-US" altLang="ko-KR" sz="160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AE23A-3607-48FE-BAEC-9A7219763BDD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9be2b2d-8729-4033-b120-2c6fa92b24a7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273</Words>
  <Application>Microsoft Office PowerPoint</Application>
  <PresentationFormat>와이드스크린</PresentationFormat>
  <Paragraphs>59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커트라인</vt:lpstr>
      <vt:lpstr>순서</vt:lpstr>
      <vt:lpstr>1. 문제설명</vt:lpstr>
      <vt:lpstr>2. solution 함수 설명</vt:lpstr>
      <vt:lpstr>3. 예시</vt:lpstr>
      <vt:lpstr>4.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2020-05-15T04:25:08Z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