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63" r:id="rId8"/>
    <p:sldId id="264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516E17-E2B1-48B5-9246-94514040CEAA}" v="29" dt="2020-05-14T14:19:58.2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5121B0AA-1ECD-47FD-AE1A-61D0D959F694}"/>
    <pc:docChg chg="custSel delSld modSld">
      <pc:chgData name="m31685" userId="b3d13b2a-2ed5-418c-ba0a-f601fba5ce5e" providerId="ADAL" clId="{5121B0AA-1ECD-47FD-AE1A-61D0D959F694}" dt="2020-05-14T14:19:04.195" v="96" actId="20577"/>
      <pc:docMkLst>
        <pc:docMk/>
      </pc:docMkLst>
      <pc:sldChg chg="modSp">
        <pc:chgData name="m31685" userId="b3d13b2a-2ed5-418c-ba0a-f601fba5ce5e" providerId="ADAL" clId="{5121B0AA-1ECD-47FD-AE1A-61D0D959F694}" dt="2020-05-14T14:13:08.663" v="3" actId="20577"/>
        <pc:sldMkLst>
          <pc:docMk/>
          <pc:sldMk cId="3742387824" sldId="258"/>
        </pc:sldMkLst>
        <pc:spChg chg="mod">
          <ac:chgData name="m31685" userId="b3d13b2a-2ed5-418c-ba0a-f601fba5ce5e" providerId="ADAL" clId="{5121B0AA-1ECD-47FD-AE1A-61D0D959F694}" dt="2020-05-14T14:13:08.663" v="3" actId="20577"/>
          <ac:spMkLst>
            <pc:docMk/>
            <pc:sldMk cId="3742387824" sldId="258"/>
            <ac:spMk id="3" creationId="{781873CC-BADE-4694-B372-1A700198FA8C}"/>
          </ac:spMkLst>
        </pc:spChg>
      </pc:sldChg>
      <pc:sldChg chg="modSp">
        <pc:chgData name="m31685" userId="b3d13b2a-2ed5-418c-ba0a-f601fba5ce5e" providerId="ADAL" clId="{5121B0AA-1ECD-47FD-AE1A-61D0D959F694}" dt="2020-05-14T14:13:39.699" v="18" actId="27636"/>
        <pc:sldMkLst>
          <pc:docMk/>
          <pc:sldMk cId="1201955258" sldId="263"/>
        </pc:sldMkLst>
        <pc:spChg chg="mod">
          <ac:chgData name="m31685" userId="b3d13b2a-2ed5-418c-ba0a-f601fba5ce5e" providerId="ADAL" clId="{5121B0AA-1ECD-47FD-AE1A-61D0D959F694}" dt="2020-05-14T14:13:39.699" v="18" actId="27636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5121B0AA-1ECD-47FD-AE1A-61D0D959F694}" dt="2020-05-14T14:16:41.040" v="55"/>
        <pc:sldMkLst>
          <pc:docMk/>
          <pc:sldMk cId="893383834" sldId="264"/>
        </pc:sldMkLst>
        <pc:spChg chg="mod">
          <ac:chgData name="m31685" userId="b3d13b2a-2ed5-418c-ba0a-f601fba5ce5e" providerId="ADAL" clId="{5121B0AA-1ECD-47FD-AE1A-61D0D959F694}" dt="2020-05-14T14:14:29.447" v="38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5121B0AA-1ECD-47FD-AE1A-61D0D959F694}" dt="2020-05-14T14:16:41.040" v="55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modSp">
        <pc:chgData name="m31685" userId="b3d13b2a-2ed5-418c-ba0a-f601fba5ce5e" providerId="ADAL" clId="{5121B0AA-1ECD-47FD-AE1A-61D0D959F694}" dt="2020-05-14T14:19:04.195" v="96" actId="20577"/>
        <pc:sldMkLst>
          <pc:docMk/>
          <pc:sldMk cId="2212378234" sldId="268"/>
        </pc:sldMkLst>
        <pc:spChg chg="mod">
          <ac:chgData name="m31685" userId="b3d13b2a-2ed5-418c-ba0a-f601fba5ce5e" providerId="ADAL" clId="{5121B0AA-1ECD-47FD-AE1A-61D0D959F694}" dt="2020-05-14T14:19:04.195" v="96" actId="20577"/>
          <ac:spMkLst>
            <pc:docMk/>
            <pc:sldMk cId="2212378234" sldId="268"/>
            <ac:spMk id="3" creationId="{AB919A95-089C-48E5-897E-1D2452285BF6}"/>
          </ac:spMkLst>
        </pc:spChg>
      </pc:sldChg>
      <pc:sldChg chg="del">
        <pc:chgData name="m31685" userId="b3d13b2a-2ed5-418c-ba0a-f601fba5ce5e" providerId="ADAL" clId="{5121B0AA-1ECD-47FD-AE1A-61D0D959F694}" dt="2020-05-14T14:13:11.736" v="4" actId="2696"/>
        <pc:sldMkLst>
          <pc:docMk/>
          <pc:sldMk cId="3965253294" sldId="269"/>
        </pc:sldMkLst>
      </pc:sldChg>
      <pc:sldChg chg="del">
        <pc:chgData name="m31685" userId="b3d13b2a-2ed5-418c-ba0a-f601fba5ce5e" providerId="ADAL" clId="{5121B0AA-1ECD-47FD-AE1A-61D0D959F694}" dt="2020-05-14T14:14:36.892" v="39" actId="2696"/>
        <pc:sldMkLst>
          <pc:docMk/>
          <pc:sldMk cId="3350819639" sldId="270"/>
        </pc:sldMkLst>
      </pc:sldChg>
      <pc:sldChg chg="del">
        <pc:chgData name="m31685" userId="b3d13b2a-2ed5-418c-ba0a-f601fba5ce5e" providerId="ADAL" clId="{5121B0AA-1ECD-47FD-AE1A-61D0D959F694}" dt="2020-05-14T14:14:37.812" v="40" actId="2696"/>
        <pc:sldMkLst>
          <pc:docMk/>
          <pc:sldMk cId="1362995040" sldId="271"/>
        </pc:sldMkLst>
      </pc:sldChg>
      <pc:sldChg chg="del">
        <pc:chgData name="m31685" userId="b3d13b2a-2ed5-418c-ba0a-f601fba5ce5e" providerId="ADAL" clId="{5121B0AA-1ECD-47FD-AE1A-61D0D959F694}" dt="2020-05-14T14:16:57.588" v="58" actId="2696"/>
        <pc:sldMkLst>
          <pc:docMk/>
          <pc:sldMk cId="815521046" sldId="272"/>
        </pc:sldMkLst>
      </pc:sldChg>
    </pc:docChg>
  </pc:docChgLst>
  <pc:docChgLst>
    <pc:chgData name="m31685" userId="b3d13b2a-2ed5-418c-ba0a-f601fba5ce5e" providerId="ADAL" clId="{C2516E17-E2B1-48B5-9246-94514040CEAA}"/>
    <pc:docChg chg="modSld">
      <pc:chgData name="m31685" userId="b3d13b2a-2ed5-418c-ba0a-f601fba5ce5e" providerId="ADAL" clId="{C2516E17-E2B1-48B5-9246-94514040CEAA}" dt="2020-05-14T14:19:58.287" v="22"/>
      <pc:docMkLst>
        <pc:docMk/>
      </pc:docMkLst>
      <pc:sldChg chg="modSp">
        <pc:chgData name="m31685" userId="b3d13b2a-2ed5-418c-ba0a-f601fba5ce5e" providerId="ADAL" clId="{C2516E17-E2B1-48B5-9246-94514040CEAA}" dt="2020-05-14T14:19:58.287" v="22"/>
        <pc:sldMkLst>
          <pc:docMk/>
          <pc:sldMk cId="548386184" sldId="256"/>
        </pc:sldMkLst>
        <pc:spChg chg="mod">
          <ac:chgData name="m31685" userId="b3d13b2a-2ed5-418c-ba0a-f601fba5ce5e" providerId="ADAL" clId="{C2516E17-E2B1-48B5-9246-94514040CEAA}" dt="2020-05-14T14:19:58.287" v="22"/>
          <ac:spMkLst>
            <pc:docMk/>
            <pc:sldMk cId="548386184" sldId="256"/>
            <ac:spMk id="2" creationId="{F6D5302F-1524-47D2-B05B-907D551C6E8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E09B-7008-49A3-A9A8-806D0D2CB575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/>
              <a:t>수업과 조교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문제설명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solution </a:t>
            </a:r>
            <a:r>
              <a:rPr lang="ko-KR" altLang="en-US" dirty="0"/>
              <a:t>함수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예시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0977"/>
            <a:ext cx="10515600" cy="4516623"/>
          </a:xfrm>
        </p:spPr>
        <p:txBody>
          <a:bodyPr>
            <a:normAutofit/>
          </a:bodyPr>
          <a:lstStyle/>
          <a:p>
            <a:r>
              <a:rPr lang="ko-KR" altLang="en-US" dirty="0"/>
              <a:t>프로그래밍 수업 </a:t>
            </a:r>
            <a:r>
              <a:rPr lang="en-US" altLang="ko-KR" dirty="0"/>
              <a:t>n</a:t>
            </a:r>
            <a:r>
              <a:rPr lang="ko-KR" altLang="en-US" dirty="0"/>
              <a:t>개를 동시에 진행할 때</a:t>
            </a:r>
            <a:r>
              <a:rPr lang="en-US" altLang="ko-KR" dirty="0"/>
              <a:t>, </a:t>
            </a:r>
            <a:r>
              <a:rPr lang="ko-KR" altLang="en-US" dirty="0"/>
              <a:t>필요한 조교 수를 알아보려고 합니다</a:t>
            </a:r>
            <a:r>
              <a:rPr lang="en-US" altLang="ko-KR" dirty="0"/>
              <a:t>. </a:t>
            </a:r>
            <a:r>
              <a:rPr lang="ko-KR" altLang="en-US" dirty="0"/>
              <a:t>조교 </a:t>
            </a:r>
            <a:r>
              <a:rPr lang="en-US" altLang="ko-KR" dirty="0"/>
              <a:t>1</a:t>
            </a:r>
            <a:r>
              <a:rPr lang="ko-KR" altLang="en-US" dirty="0"/>
              <a:t>명이 </a:t>
            </a:r>
            <a:r>
              <a:rPr lang="en-US" altLang="ko-KR" dirty="0"/>
              <a:t>m</a:t>
            </a:r>
            <a:r>
              <a:rPr lang="ko-KR" altLang="en-US" dirty="0"/>
              <a:t>명의 학생을 담당합니다</a:t>
            </a:r>
            <a:r>
              <a:rPr lang="en-US" altLang="ko-KR" dirty="0"/>
              <a:t>.</a:t>
            </a:r>
            <a:endParaRPr lang="ko-KR" altLang="en-US" sz="2400" dirty="0"/>
          </a:p>
          <a:p>
            <a:r>
              <a:rPr lang="ko-KR" altLang="en-US" dirty="0" err="1"/>
              <a:t>교실별</a:t>
            </a:r>
            <a:r>
              <a:rPr lang="ko-KR" altLang="en-US" dirty="0"/>
              <a:t> 학생 수 </a:t>
            </a:r>
            <a:r>
              <a:rPr lang="en-US" altLang="ko-KR" dirty="0"/>
              <a:t>classes, </a:t>
            </a:r>
            <a:r>
              <a:rPr lang="ko-KR" altLang="en-US" dirty="0"/>
              <a:t>조교 </a:t>
            </a:r>
            <a:r>
              <a:rPr lang="en-US" altLang="ko-KR" dirty="0"/>
              <a:t>1</a:t>
            </a:r>
            <a:r>
              <a:rPr lang="ko-KR" altLang="en-US" dirty="0"/>
              <a:t>명이 담당하는 학생 수 </a:t>
            </a:r>
            <a:r>
              <a:rPr lang="en-US" altLang="ko-KR" dirty="0"/>
              <a:t>m</a:t>
            </a:r>
            <a:r>
              <a:rPr lang="ko-KR" altLang="en-US" dirty="0"/>
              <a:t>이 매개변수로 주어질 때</a:t>
            </a:r>
            <a:r>
              <a:rPr lang="en-US" altLang="ko-KR" dirty="0"/>
              <a:t>, </a:t>
            </a:r>
            <a:r>
              <a:rPr lang="ko-KR" altLang="en-US" dirty="0"/>
              <a:t>수업을 진행하기 위한 조교 수를 </a:t>
            </a:r>
            <a:r>
              <a:rPr lang="en-US" altLang="ko-KR" dirty="0"/>
              <a:t>return </a:t>
            </a:r>
            <a:r>
              <a:rPr lang="ko-KR" altLang="en-US" dirty="0"/>
              <a:t>하는 </a:t>
            </a:r>
            <a:r>
              <a:rPr lang="en-US" altLang="ko-KR" dirty="0"/>
              <a:t>solution </a:t>
            </a:r>
            <a:r>
              <a:rPr lang="ko-KR" altLang="en-US" dirty="0"/>
              <a:t>메소드를 작성하려 합니다</a:t>
            </a:r>
            <a:r>
              <a:rPr lang="en-US" altLang="ko-KR" dirty="0"/>
              <a:t>. </a:t>
            </a:r>
            <a:r>
              <a:rPr lang="ko-KR" altLang="en-US" dirty="0"/>
              <a:t>빈칸을 채워 전체 코드를 완성해주세요</a:t>
            </a:r>
            <a:r>
              <a:rPr lang="en-US" altLang="ko-KR" dirty="0"/>
              <a:t>.</a:t>
            </a:r>
            <a:endParaRPr lang="ko-KR" altLang="en-US" sz="24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교실 별 학생 수 </a:t>
            </a:r>
            <a:r>
              <a:rPr lang="en-US" altLang="ko-KR" dirty="0"/>
              <a:t>classes, </a:t>
            </a:r>
            <a:r>
              <a:rPr lang="ko-KR" altLang="en-US" dirty="0"/>
              <a:t>조교 </a:t>
            </a:r>
            <a:r>
              <a:rPr lang="en-US" altLang="ko-KR" dirty="0"/>
              <a:t>1</a:t>
            </a:r>
            <a:r>
              <a:rPr lang="ko-KR" altLang="en-US" dirty="0"/>
              <a:t>명이 담당하는 학생 수 </a:t>
            </a:r>
            <a:r>
              <a:rPr lang="en-US" altLang="ko-KR" dirty="0"/>
              <a:t>m</a:t>
            </a:r>
            <a:r>
              <a:rPr lang="ko-KR" altLang="en-US" dirty="0"/>
              <a:t>이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</a:p>
          <a:p>
            <a:pPr marL="914400" lvl="2" indent="0">
              <a:buNone/>
            </a:pPr>
            <a:r>
              <a:rPr lang="ko-KR" altLang="en-US" dirty="0"/>
              <a:t>* </a:t>
            </a:r>
            <a:r>
              <a:rPr lang="en-US" altLang="ko-KR" dirty="0"/>
              <a:t>classes</a:t>
            </a:r>
            <a:r>
              <a:rPr lang="ko-KR" altLang="en-US" dirty="0"/>
              <a:t>의 원소는 </a:t>
            </a:r>
            <a:r>
              <a:rPr lang="en-US" altLang="ko-KR" dirty="0"/>
              <a:t>0</a:t>
            </a:r>
            <a:r>
              <a:rPr lang="ko-KR" altLang="en-US" dirty="0"/>
              <a:t>이상 </a:t>
            </a:r>
            <a:r>
              <a:rPr lang="en-US" altLang="ko-KR" dirty="0"/>
              <a:t>1,000</a:t>
            </a:r>
            <a:r>
              <a:rPr lang="ko-KR" altLang="en-US" dirty="0"/>
              <a:t>이하인 정수입니다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</a:t>
            </a:r>
            <a:r>
              <a:rPr lang="en-US" altLang="ko-KR" dirty="0"/>
              <a:t>classes</a:t>
            </a:r>
            <a:r>
              <a:rPr lang="ko-KR" altLang="en-US" dirty="0"/>
              <a:t>의 길이는 </a:t>
            </a:r>
            <a:r>
              <a:rPr lang="en-US" altLang="ko-KR" dirty="0"/>
              <a:t>1</a:t>
            </a:r>
            <a:r>
              <a:rPr lang="ko-KR" altLang="en-US" dirty="0"/>
              <a:t>이상 </a:t>
            </a:r>
            <a:r>
              <a:rPr lang="en-US" altLang="ko-KR" dirty="0"/>
              <a:t>1,000</a:t>
            </a:r>
            <a:r>
              <a:rPr lang="ko-KR" altLang="en-US" dirty="0"/>
              <a:t>이하인 자연수입니다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</a:t>
            </a:r>
            <a:r>
              <a:rPr lang="en-US" altLang="ko-KR" dirty="0"/>
              <a:t>m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이상 </a:t>
            </a:r>
            <a:r>
              <a:rPr lang="en-US" altLang="ko-KR" dirty="0"/>
              <a:t>1,000</a:t>
            </a:r>
            <a:r>
              <a:rPr lang="ko-KR" altLang="en-US" dirty="0"/>
              <a:t>이하인 자연수입니다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ko-KR" altLang="en-US" dirty="0"/>
              <a:t>수업을 진행하기 위한 조교 수를 </a:t>
            </a:r>
            <a:r>
              <a:rPr lang="en-US" altLang="ko-KR" dirty="0"/>
              <a:t>return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#####</a:t>
            </a:r>
            <a:r>
              <a:rPr lang="ko-KR" altLang="en-US" dirty="0"/>
              <a:t>예시 설명</a:t>
            </a:r>
          </a:p>
          <a:p>
            <a:pPr lvl="1"/>
            <a:r>
              <a:rPr lang="ko-KR" altLang="en-US" dirty="0"/>
              <a:t>반마다 학생 수가 </a:t>
            </a:r>
            <a:r>
              <a:rPr lang="en-US" altLang="ko-KR" dirty="0"/>
              <a:t>80</a:t>
            </a:r>
            <a:r>
              <a:rPr lang="ko-KR" altLang="en-US" dirty="0"/>
              <a:t>명</a:t>
            </a:r>
            <a:r>
              <a:rPr lang="en-US" altLang="ko-KR" dirty="0"/>
              <a:t>, 45</a:t>
            </a:r>
            <a:r>
              <a:rPr lang="ko-KR" altLang="en-US" dirty="0"/>
              <a:t>명</a:t>
            </a:r>
            <a:r>
              <a:rPr lang="en-US" altLang="ko-KR" dirty="0"/>
              <a:t>, 33</a:t>
            </a:r>
            <a:r>
              <a:rPr lang="ko-KR" altLang="en-US" dirty="0"/>
              <a:t>명</a:t>
            </a:r>
            <a:r>
              <a:rPr lang="en-US" altLang="ko-KR" dirty="0"/>
              <a:t>, 20</a:t>
            </a:r>
            <a:r>
              <a:rPr lang="ko-KR" altLang="en-US" dirty="0"/>
              <a:t>명이고 조교 </a:t>
            </a:r>
            <a:r>
              <a:rPr lang="en-US" altLang="ko-KR" dirty="0"/>
              <a:t>1</a:t>
            </a:r>
            <a:r>
              <a:rPr lang="ko-KR" altLang="en-US" dirty="0"/>
              <a:t>명이 학생 </a:t>
            </a:r>
            <a:r>
              <a:rPr lang="en-US" altLang="ko-KR" dirty="0"/>
              <a:t>30</a:t>
            </a:r>
            <a:r>
              <a:rPr lang="ko-KR" altLang="en-US" dirty="0"/>
              <a:t>명을 담당합니다</a:t>
            </a:r>
            <a:r>
              <a:rPr lang="en-US" altLang="ko-KR" dirty="0"/>
              <a:t>. </a:t>
            </a:r>
            <a:r>
              <a:rPr lang="ko-KR" altLang="en-US" dirty="0"/>
              <a:t>반마다 필요한 조교 수는 </a:t>
            </a:r>
            <a:r>
              <a:rPr lang="en-US" altLang="ko-KR" dirty="0"/>
              <a:t>3</a:t>
            </a:r>
            <a:r>
              <a:rPr lang="ko-KR" altLang="en-US" dirty="0"/>
              <a:t>명</a:t>
            </a:r>
            <a:r>
              <a:rPr lang="en-US" altLang="ko-KR" dirty="0"/>
              <a:t>, 2</a:t>
            </a:r>
            <a:r>
              <a:rPr lang="ko-KR" altLang="en-US" dirty="0"/>
              <a:t>명</a:t>
            </a:r>
            <a:r>
              <a:rPr lang="en-US" altLang="ko-KR" dirty="0"/>
              <a:t>, 2</a:t>
            </a:r>
            <a:r>
              <a:rPr lang="ko-KR" altLang="en-US" dirty="0"/>
              <a:t>명</a:t>
            </a:r>
            <a:r>
              <a:rPr lang="en-US" altLang="ko-KR" dirty="0"/>
              <a:t>, 1</a:t>
            </a:r>
            <a:r>
              <a:rPr lang="ko-KR" altLang="en-US" dirty="0"/>
              <a:t>명으로 총 </a:t>
            </a:r>
            <a:r>
              <a:rPr lang="en-US" altLang="ko-KR" dirty="0"/>
              <a:t>8</a:t>
            </a:r>
            <a:r>
              <a:rPr lang="ko-KR" altLang="en-US" dirty="0"/>
              <a:t>명의 조교가 필요합니다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731732"/>
              </p:ext>
            </p:extLst>
          </p:nvPr>
        </p:nvGraphicFramePr>
        <p:xfrm>
          <a:off x="1094344" y="2522498"/>
          <a:ext cx="7639261" cy="1238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690">
                  <a:extLst>
                    <a:ext uri="{9D8B030D-6E8A-4147-A177-3AD203B41FA5}">
                      <a16:colId xmlns:a16="http://schemas.microsoft.com/office/drawing/2014/main" val="2667344622"/>
                    </a:ext>
                  </a:extLst>
                </a:gridCol>
                <a:gridCol w="2633690">
                  <a:extLst>
                    <a:ext uri="{9D8B030D-6E8A-4147-A177-3AD203B41FA5}">
                      <a16:colId xmlns:a16="http://schemas.microsoft.com/office/drawing/2014/main" val="2722413673"/>
                    </a:ext>
                  </a:extLst>
                </a:gridCol>
                <a:gridCol w="2371881">
                  <a:extLst>
                    <a:ext uri="{9D8B030D-6E8A-4147-A177-3AD203B41FA5}">
                      <a16:colId xmlns:a16="http://schemas.microsoft.com/office/drawing/2014/main" val="2729883454"/>
                    </a:ext>
                  </a:extLst>
                </a:gridCol>
              </a:tblGrid>
              <a:tr h="507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332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[80, 45, 33, 20]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90, 75, 63, 60]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코딩하기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94C50-15A6-4D86-B2A9-3F0F2CE42F3E}"/>
              </a:ext>
            </a:extLst>
          </p:cNvPr>
          <p:cNvSpPr txBox="1"/>
          <p:nvPr/>
        </p:nvSpPr>
        <p:spPr>
          <a:xfrm>
            <a:off x="587474" y="624174"/>
            <a:ext cx="1005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19A95-089C-48E5-897E-1D2452285BF6}"/>
              </a:ext>
            </a:extLst>
          </p:cNvPr>
          <p:cNvSpPr txBox="1"/>
          <p:nvPr/>
        </p:nvSpPr>
        <p:spPr>
          <a:xfrm>
            <a:off x="175023" y="136525"/>
            <a:ext cx="11841954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m </a:t>
            </a:r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명으로 나눈 몫만큼 조교가 필요하며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0</a:t>
            </a:r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명보다 크고 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m</a:t>
            </a:r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명보다 </a:t>
            </a:r>
            <a:r>
              <a:rPr lang="ko-KR" altLang="en-US" dirty="0" err="1">
                <a:solidFill>
                  <a:srgbClr val="3F5FBF"/>
                </a:solidFill>
                <a:latin typeface="Consolas" panose="020B0609020204030204" pitchFamily="49" charset="0"/>
              </a:rPr>
              <a:t>적은인원도</a:t>
            </a:r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 역시 조교가 필요하다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     *  </a:t>
            </a:r>
          </a:p>
          <a:p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altLang="ko-KR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en-US" altLang="ko-KR" b="1" dirty="0">
                <a:solidFill>
                  <a:srgbClr val="3F5FBF"/>
                </a:solidFill>
                <a:latin typeface="Consolas" panose="020B0609020204030204" pitchFamily="49" charset="0"/>
              </a:rPr>
              <a:t> classes</a:t>
            </a:r>
          </a:p>
          <a:p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altLang="ko-KR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en-US" altLang="ko-KR" b="1" dirty="0">
                <a:solidFill>
                  <a:srgbClr val="3F5FBF"/>
                </a:solidFill>
                <a:latin typeface="Consolas" panose="020B0609020204030204" pitchFamily="49" charset="0"/>
              </a:rPr>
              <a:t> m</a:t>
            </a:r>
          </a:p>
          <a:p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altLang="ko-KR" b="1" dirty="0">
                <a:solidFill>
                  <a:srgbClr val="7F9FBF"/>
                </a:solidFill>
                <a:latin typeface="Consolas" panose="020B0609020204030204" pitchFamily="49" charset="0"/>
              </a:rPr>
              <a:t>@return</a:t>
            </a:r>
          </a:p>
          <a:p>
            <a:r>
              <a:rPr lang="ko-KR" altLang="en-US">
                <a:solidFill>
                  <a:srgbClr val="3F5FBF"/>
                </a:solidFill>
                <a:latin typeface="Consolas" panose="020B0609020204030204" pitchFamily="49" charset="0"/>
              </a:rPr>
              <a:t>     </a:t>
            </a:r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/</a:t>
            </a:r>
            <a:endParaRPr lang="fr-FR" altLang="ko-KR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fr-FR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fr-FR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solution(</a:t>
            </a:r>
            <a:r>
              <a:rPr lang="fr-FR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fr-FR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classes</a:t>
            </a:r>
            <a:r>
              <a:rPr lang="fr-FR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fr-FR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classes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classes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/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classes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] %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!= 0)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EAE23A-3607-48FE-BAEC-9A7219763BDD}">
  <ds:schemaRefs>
    <ds:schemaRef ds:uri="http://schemas.microsoft.com/office/2006/metadata/properties"/>
    <ds:schemaRef ds:uri="49be2b2d-8729-4033-b120-2c6fa92b24a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330</Words>
  <Application>Microsoft Office PowerPoint</Application>
  <PresentationFormat>와이드스크린</PresentationFormat>
  <Paragraphs>65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수업과 조교</vt:lpstr>
      <vt:lpstr>순서</vt:lpstr>
      <vt:lpstr>1. 문제설명</vt:lpstr>
      <vt:lpstr>2. solution 함수 설명</vt:lpstr>
      <vt:lpstr>3. 예시</vt:lpstr>
      <vt:lpstr>4.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dcterms:created xsi:type="dcterms:W3CDTF">2020-04-25T01:24:46Z</dcterms:created>
  <dcterms:modified xsi:type="dcterms:W3CDTF">2020-05-14T14:19:58Z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