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11BCC-EB59-4221-9478-B9A17C1A2B7E}" v="109" dt="2020-05-14T14:32:1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undo custSel modSld">
      <pc:chgData name="m31685" userId="b3d13b2a-2ed5-418c-ba0a-f601fba5ce5e" providerId="ADAL" clId="{5121B0AA-1ECD-47FD-AE1A-61D0D959F694}" dt="2020-05-14T14:32:18.001" v="551"/>
      <pc:docMkLst>
        <pc:docMk/>
      </pc:docMkLst>
      <pc:sldChg chg="modSp">
        <pc:chgData name="m31685" userId="b3d13b2a-2ed5-418c-ba0a-f601fba5ce5e" providerId="ADAL" clId="{5121B0AA-1ECD-47FD-AE1A-61D0D959F694}" dt="2020-05-14T14:20:16.043" v="23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4T14:20:16.043" v="23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5121B0AA-1ECD-47FD-AE1A-61D0D959F694}" dt="2020-05-14T14:21:00.144" v="44" actId="20577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21:00.144" v="44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5121B0AA-1ECD-47FD-AE1A-61D0D959F694}" dt="2020-05-14T14:21:30.740" v="57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21:30.740" v="5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4:32:18.001" v="551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25:07.909" v="444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4:32:18.001" v="551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5121B0AA-1ECD-47FD-AE1A-61D0D959F694}" dt="2020-05-14T14:30:59.875" v="546" actId="15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4:30:59.875" v="546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식단표와 다이어트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열량이 적힌 식단표가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다이어트를 하는 </a:t>
            </a:r>
            <a:r>
              <a:rPr lang="en-US" altLang="ko-KR" dirty="0"/>
              <a:t>A </a:t>
            </a:r>
            <a:r>
              <a:rPr lang="ko-KR" altLang="en-US" dirty="0"/>
              <a:t>씨는 오늘 먹는 열량이 그동안 먹은 식단의 열량 중 최솟값보다 큰 경우 운동을 하여 그 차이 만큼을 소모합니다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식단의 열량이 </a:t>
            </a:r>
            <a:r>
              <a:rPr lang="en-US" altLang="ko-KR" dirty="0"/>
              <a:t>[713, 665, 873, 500, 751]</a:t>
            </a:r>
            <a:r>
              <a:rPr lang="ko-KR" altLang="en-US" dirty="0"/>
              <a:t>이라면 둘째 날까지는 운동을 하지 않습니다</a:t>
            </a:r>
            <a:r>
              <a:rPr lang="en-US" altLang="ko-KR" dirty="0"/>
              <a:t>. </a:t>
            </a:r>
            <a:r>
              <a:rPr lang="ko-KR" altLang="en-US" dirty="0"/>
              <a:t>셋째 날 식단의 열량이 </a:t>
            </a:r>
            <a:r>
              <a:rPr lang="en-US" altLang="ko-KR" dirty="0"/>
              <a:t>873</a:t>
            </a:r>
            <a:r>
              <a:rPr lang="ko-KR" altLang="en-US" dirty="0"/>
              <a:t>이고 그 전의 먹은 열량의 최솟값이 </a:t>
            </a:r>
            <a:r>
              <a:rPr lang="en-US" altLang="ko-KR" dirty="0"/>
              <a:t>665</a:t>
            </a:r>
            <a:r>
              <a:rPr lang="ko-KR" altLang="en-US" dirty="0"/>
              <a:t>이므로 </a:t>
            </a:r>
            <a:r>
              <a:rPr lang="en-US" altLang="ko-KR" dirty="0"/>
              <a:t>208 </a:t>
            </a:r>
            <a:r>
              <a:rPr lang="ko-KR" altLang="en-US" dirty="0"/>
              <a:t>열량을 소모하기 위한 운동을 합니다</a:t>
            </a:r>
            <a:r>
              <a:rPr lang="en-US" altLang="ko-KR" dirty="0"/>
              <a:t>. </a:t>
            </a:r>
            <a:r>
              <a:rPr lang="ko-KR" altLang="en-US" dirty="0"/>
              <a:t>넷째 날은 운동을 하지 않고 다섯째 날 식단의 열량이 </a:t>
            </a:r>
            <a:r>
              <a:rPr lang="en-US" altLang="ko-KR" dirty="0"/>
              <a:t>751</a:t>
            </a:r>
            <a:r>
              <a:rPr lang="ko-KR" altLang="en-US" dirty="0"/>
              <a:t>이고 그 전의 먹은 열량의 최솟값이 </a:t>
            </a:r>
            <a:r>
              <a:rPr lang="en-US" altLang="ko-KR" dirty="0"/>
              <a:t>500</a:t>
            </a:r>
            <a:r>
              <a:rPr lang="ko-KR" altLang="en-US" dirty="0"/>
              <a:t>이므로 </a:t>
            </a:r>
            <a:r>
              <a:rPr lang="en-US" altLang="ko-KR" dirty="0"/>
              <a:t>251 </a:t>
            </a:r>
            <a:r>
              <a:rPr lang="ko-KR" altLang="en-US" dirty="0"/>
              <a:t>열량을 소모하기 위한 운동을 합니다</a:t>
            </a:r>
            <a:r>
              <a:rPr lang="en-US" altLang="ko-KR" dirty="0"/>
              <a:t>. </a:t>
            </a:r>
            <a:r>
              <a:rPr lang="ko-KR" altLang="en-US" dirty="0"/>
              <a:t>따라서 운동으로 소모하는 총 열량은 </a:t>
            </a:r>
            <a:r>
              <a:rPr lang="en-US" altLang="ko-KR" dirty="0"/>
              <a:t>459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식단의 열량을 담고 있는 배열 </a:t>
            </a:r>
            <a:r>
              <a:rPr lang="en-US" altLang="ko-KR" dirty="0"/>
              <a:t>calorie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운동으로 소모하는 총 열량을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**</a:t>
            </a:r>
            <a:r>
              <a:rPr lang="ko-KR" altLang="en-US" dirty="0"/>
              <a:t>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식단의 열량을 담고 있는 배열 </a:t>
            </a:r>
            <a:r>
              <a:rPr lang="en-US" altLang="ko-KR" dirty="0"/>
              <a:t>calorie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calorie</a:t>
            </a:r>
            <a:r>
              <a:rPr lang="ko-KR" altLang="en-US" dirty="0"/>
              <a:t>의 각 원소는 </a:t>
            </a:r>
            <a:r>
              <a:rPr lang="en-US" altLang="ko-KR" dirty="0"/>
              <a:t>0</a:t>
            </a:r>
            <a:r>
              <a:rPr lang="ko-KR" altLang="en-US" dirty="0"/>
              <a:t>보다 크고 </a:t>
            </a:r>
            <a:r>
              <a:rPr lang="en-US" altLang="ko-KR" dirty="0"/>
              <a:t>1,000</a:t>
            </a:r>
            <a:r>
              <a:rPr lang="ko-KR" altLang="en-US" dirty="0"/>
              <a:t>보다 작거나 같은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calorie</a:t>
            </a:r>
            <a:r>
              <a:rPr lang="ko-KR" altLang="en-US" dirty="0"/>
              <a:t>의 길이는 </a:t>
            </a:r>
            <a:r>
              <a:rPr lang="en-US" altLang="ko-KR" dirty="0"/>
              <a:t>0</a:t>
            </a:r>
            <a:r>
              <a:rPr lang="ko-KR" altLang="en-US" dirty="0"/>
              <a:t>보다 크고 </a:t>
            </a:r>
            <a:r>
              <a:rPr lang="en-US" altLang="ko-KR" dirty="0"/>
              <a:t>100</a:t>
            </a:r>
            <a:r>
              <a:rPr lang="ko-KR" altLang="en-US" dirty="0"/>
              <a:t>보다 작거나 같은 자연수입니다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운동으로 소모하는 </a:t>
            </a:r>
            <a:r>
              <a:rPr lang="ko-KR" altLang="en-US" dirty="0" err="1"/>
              <a:t>총열량을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 err="1"/>
              <a:t>첫째날</a:t>
            </a:r>
            <a:r>
              <a:rPr lang="ko-KR" altLang="en-US" dirty="0"/>
              <a:t> </a:t>
            </a:r>
            <a:r>
              <a:rPr lang="en-US" altLang="ko-KR" dirty="0"/>
              <a:t>713 : </a:t>
            </a:r>
            <a:r>
              <a:rPr lang="ko-KR" altLang="en-US" dirty="0"/>
              <a:t>운동 하지 않음 </a:t>
            </a:r>
            <a:r>
              <a:rPr lang="en-US" altLang="ko-KR" dirty="0"/>
              <a:t>(</a:t>
            </a:r>
            <a:r>
              <a:rPr lang="ko-KR" altLang="en-US" dirty="0"/>
              <a:t>최소값 </a:t>
            </a:r>
            <a:r>
              <a:rPr lang="en-US" altLang="ko-KR" dirty="0"/>
              <a:t>713)</a:t>
            </a:r>
          </a:p>
          <a:p>
            <a:pPr lvl="1"/>
            <a:r>
              <a:rPr lang="ko-KR" altLang="en-US" dirty="0" err="1"/>
              <a:t>둘째날</a:t>
            </a:r>
            <a:r>
              <a:rPr lang="ko-KR" altLang="en-US" dirty="0"/>
              <a:t> </a:t>
            </a:r>
            <a:r>
              <a:rPr lang="en-US" altLang="ko-KR" dirty="0"/>
              <a:t>665 : </a:t>
            </a:r>
            <a:r>
              <a:rPr lang="ko-KR" altLang="en-US" dirty="0"/>
              <a:t>운동 하지 않음 </a:t>
            </a:r>
            <a:r>
              <a:rPr lang="en-US" altLang="ko-KR" dirty="0"/>
              <a:t>(</a:t>
            </a:r>
            <a:r>
              <a:rPr lang="ko-KR" altLang="en-US" dirty="0"/>
              <a:t>최소값 </a:t>
            </a:r>
            <a:r>
              <a:rPr lang="en-US" altLang="ko-KR" dirty="0"/>
              <a:t>665)</a:t>
            </a:r>
          </a:p>
          <a:p>
            <a:pPr lvl="1"/>
            <a:r>
              <a:rPr lang="ko-KR" altLang="en-US" dirty="0" err="1"/>
              <a:t>셋째날</a:t>
            </a:r>
            <a:r>
              <a:rPr lang="ko-KR" altLang="en-US" dirty="0"/>
              <a:t> </a:t>
            </a:r>
            <a:r>
              <a:rPr lang="en-US" altLang="ko-KR" dirty="0"/>
              <a:t>873 : 208 </a:t>
            </a:r>
            <a:r>
              <a:rPr lang="ko-KR" altLang="en-US" dirty="0"/>
              <a:t>칼로리소모 </a:t>
            </a:r>
            <a:r>
              <a:rPr lang="en-US" altLang="ko-KR" dirty="0"/>
              <a:t>(</a:t>
            </a:r>
            <a:r>
              <a:rPr lang="ko-KR" altLang="en-US" dirty="0"/>
              <a:t>최소값 </a:t>
            </a:r>
            <a:r>
              <a:rPr lang="en-US" altLang="ko-KR" dirty="0"/>
              <a:t>665)</a:t>
            </a:r>
          </a:p>
          <a:p>
            <a:pPr lvl="1"/>
            <a:r>
              <a:rPr lang="ko-KR" altLang="en-US" dirty="0" err="1"/>
              <a:t>넷째날</a:t>
            </a:r>
            <a:r>
              <a:rPr lang="ko-KR" altLang="en-US" dirty="0"/>
              <a:t> </a:t>
            </a:r>
            <a:r>
              <a:rPr lang="en-US" altLang="ko-KR" dirty="0"/>
              <a:t>500 : </a:t>
            </a:r>
            <a:r>
              <a:rPr lang="ko-KR" altLang="en-US" dirty="0"/>
              <a:t>운동 하지 않음 </a:t>
            </a:r>
            <a:r>
              <a:rPr lang="en-US" altLang="ko-KR" dirty="0"/>
              <a:t>(</a:t>
            </a:r>
            <a:r>
              <a:rPr lang="ko-KR" altLang="en-US" dirty="0"/>
              <a:t>최소값 </a:t>
            </a:r>
            <a:r>
              <a:rPr lang="en-US" altLang="ko-KR" dirty="0"/>
              <a:t>500)</a:t>
            </a:r>
          </a:p>
          <a:p>
            <a:pPr lvl="1"/>
            <a:r>
              <a:rPr lang="ko-KR" altLang="en-US" dirty="0"/>
              <a:t>다섯째날 </a:t>
            </a:r>
            <a:r>
              <a:rPr lang="en-US" altLang="ko-KR" dirty="0"/>
              <a:t>751 : 251 </a:t>
            </a:r>
            <a:r>
              <a:rPr lang="ko-KR" altLang="en-US" dirty="0"/>
              <a:t>칼로리소모 </a:t>
            </a:r>
            <a:r>
              <a:rPr lang="en-US" altLang="ko-KR" dirty="0"/>
              <a:t>(</a:t>
            </a:r>
            <a:r>
              <a:rPr lang="ko-KR" altLang="en-US" dirty="0"/>
              <a:t>최소값 </a:t>
            </a:r>
            <a:r>
              <a:rPr lang="en-US" altLang="ko-KR" dirty="0"/>
              <a:t>500)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64261"/>
              </p:ext>
            </p:extLst>
          </p:nvPr>
        </p:nvGraphicFramePr>
        <p:xfrm>
          <a:off x="1094344" y="2522498"/>
          <a:ext cx="5005571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918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49665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calorie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[713, 665, 873, 500, 751]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[665, 683, 713, 500, 873]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minCal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minCal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calorie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320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식단표와 다이어트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2020-05-14T14:32:18Z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